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0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69926" autoAdjust="0"/>
  </p:normalViewPr>
  <p:slideViewPr>
    <p:cSldViewPr>
      <p:cViewPr>
        <p:scale>
          <a:sx n="61" d="100"/>
          <a:sy n="61" d="100"/>
        </p:scale>
        <p:origin x="-1728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9F34AF-8024-43E9-9E13-6628FEFC5874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5598F71C-FCDE-4764-939B-0778D5B979FB}">
      <dgm:prSet phldrT="[文本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zh-CN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信息化工作</a:t>
          </a:r>
          <a:endParaRPr lang="zh-CN" alt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2BF5D8-3BD2-4684-9720-CB3F56792015}" type="parTrans" cxnId="{AB5E5949-59E5-46C4-AA75-0240321457AA}">
      <dgm:prSet/>
      <dgm:spPr/>
      <dgm:t>
        <a:bodyPr/>
        <a:lstStyle/>
        <a:p>
          <a:endParaRPr lang="zh-CN" altLang="en-US"/>
        </a:p>
      </dgm:t>
    </dgm:pt>
    <dgm:pt modelId="{7E5D65C3-4F58-455D-9302-3B977D8A5A58}" type="sibTrans" cxnId="{AB5E5949-59E5-46C4-AA75-0240321457AA}">
      <dgm:prSet/>
      <dgm:spPr/>
      <dgm:t>
        <a:bodyPr/>
        <a:lstStyle/>
        <a:p>
          <a:endParaRPr lang="zh-CN" altLang="en-US"/>
        </a:p>
      </dgm:t>
    </dgm:pt>
    <dgm:pt modelId="{B3A86441-B5EC-40F9-A9B5-665AAF436051}" type="pres">
      <dgm:prSet presAssocID="{DB9F34AF-8024-43E9-9E13-6628FEFC587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C187E01-4D94-47B5-9500-B580842F71BD}" type="pres">
      <dgm:prSet presAssocID="{5598F71C-FCDE-4764-939B-0778D5B979FB}" presName="parentLin" presStyleCnt="0"/>
      <dgm:spPr/>
    </dgm:pt>
    <dgm:pt modelId="{27FD88E9-1FB2-4FF7-B98E-53079FB4BAF9}" type="pres">
      <dgm:prSet presAssocID="{5598F71C-FCDE-4764-939B-0778D5B979FB}" presName="parentLeftMargin" presStyleLbl="node1" presStyleIdx="0" presStyleCnt="1"/>
      <dgm:spPr/>
      <dgm:t>
        <a:bodyPr/>
        <a:lstStyle/>
        <a:p>
          <a:endParaRPr lang="zh-CN" altLang="en-US"/>
        </a:p>
      </dgm:t>
    </dgm:pt>
    <dgm:pt modelId="{48CF11F9-5FBE-43B6-9243-01030A10ED2C}" type="pres">
      <dgm:prSet presAssocID="{5598F71C-FCDE-4764-939B-0778D5B979FB}" presName="parentText" presStyleLbl="node1" presStyleIdx="0" presStyleCnt="1" custScaleX="142857" custScaleY="96348" custLinFactNeighborX="5302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104F630-4C36-45F3-B9CC-9925F77C0ED7}" type="pres">
      <dgm:prSet presAssocID="{5598F71C-FCDE-4764-939B-0778D5B979FB}" presName="negativeSpace" presStyleCnt="0"/>
      <dgm:spPr/>
    </dgm:pt>
    <dgm:pt modelId="{6814F062-BE7E-4CED-AF7C-094B013919C2}" type="pres">
      <dgm:prSet presAssocID="{5598F71C-FCDE-4764-939B-0778D5B979FB}" presName="childText" presStyleLbl="conFgAcc1" presStyleIdx="0" presStyleCnt="1" custScaleX="100000">
        <dgm:presLayoutVars>
          <dgm:bulletEnabled val="1"/>
        </dgm:presLayoutVars>
      </dgm:prSet>
      <dgm:spPr/>
    </dgm:pt>
  </dgm:ptLst>
  <dgm:cxnLst>
    <dgm:cxn modelId="{AB5E5949-59E5-46C4-AA75-0240321457AA}" srcId="{DB9F34AF-8024-43E9-9E13-6628FEFC5874}" destId="{5598F71C-FCDE-4764-939B-0778D5B979FB}" srcOrd="0" destOrd="0" parTransId="{642BF5D8-3BD2-4684-9720-CB3F56792015}" sibTransId="{7E5D65C3-4F58-455D-9302-3B977D8A5A58}"/>
    <dgm:cxn modelId="{9E51727D-4915-44FC-9147-9021B7097C92}" type="presOf" srcId="{5598F71C-FCDE-4764-939B-0778D5B979FB}" destId="{27FD88E9-1FB2-4FF7-B98E-53079FB4BAF9}" srcOrd="0" destOrd="0" presId="urn:microsoft.com/office/officeart/2005/8/layout/list1"/>
    <dgm:cxn modelId="{3122B796-A590-47D9-A32F-3014D3F1017D}" type="presOf" srcId="{DB9F34AF-8024-43E9-9E13-6628FEFC5874}" destId="{B3A86441-B5EC-40F9-A9B5-665AAF436051}" srcOrd="0" destOrd="0" presId="urn:microsoft.com/office/officeart/2005/8/layout/list1"/>
    <dgm:cxn modelId="{0266EC79-66C7-4136-84B6-E7CF75EE6AFD}" type="presOf" srcId="{5598F71C-FCDE-4764-939B-0778D5B979FB}" destId="{48CF11F9-5FBE-43B6-9243-01030A10ED2C}" srcOrd="1" destOrd="0" presId="urn:microsoft.com/office/officeart/2005/8/layout/list1"/>
    <dgm:cxn modelId="{41D2E033-2887-45A2-AD69-96040000D56D}" type="presParOf" srcId="{B3A86441-B5EC-40F9-A9B5-665AAF436051}" destId="{5C187E01-4D94-47B5-9500-B580842F71BD}" srcOrd="0" destOrd="0" presId="urn:microsoft.com/office/officeart/2005/8/layout/list1"/>
    <dgm:cxn modelId="{A65BE27C-4FDE-48D4-9346-1823D6D1B675}" type="presParOf" srcId="{5C187E01-4D94-47B5-9500-B580842F71BD}" destId="{27FD88E9-1FB2-4FF7-B98E-53079FB4BAF9}" srcOrd="0" destOrd="0" presId="urn:microsoft.com/office/officeart/2005/8/layout/list1"/>
    <dgm:cxn modelId="{A0F7AD8F-3AC5-465D-8E93-D615A1A5FC90}" type="presParOf" srcId="{5C187E01-4D94-47B5-9500-B580842F71BD}" destId="{48CF11F9-5FBE-43B6-9243-01030A10ED2C}" srcOrd="1" destOrd="0" presId="urn:microsoft.com/office/officeart/2005/8/layout/list1"/>
    <dgm:cxn modelId="{992C7D9D-D62F-4485-BF28-3A6A20E75A6D}" type="presParOf" srcId="{B3A86441-B5EC-40F9-A9B5-665AAF436051}" destId="{C104F630-4C36-45F3-B9CC-9925F77C0ED7}" srcOrd="1" destOrd="0" presId="urn:microsoft.com/office/officeart/2005/8/layout/list1"/>
    <dgm:cxn modelId="{4ED18875-9696-4EB3-8758-14393507E39A}" type="presParOf" srcId="{B3A86441-B5EC-40F9-A9B5-665AAF436051}" destId="{6814F062-BE7E-4CED-AF7C-094B013919C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9F34AF-8024-43E9-9E13-6628FEFC5874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78D28855-61B9-4DA0-9A85-291AF729DB72}">
      <dgm:prSet phldrT="[文本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zh-CN" altLang="en-US" sz="2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Times New Roman" pitchFamily="18" charset="0"/>
            </a:rPr>
            <a:t>政采与固资产</a:t>
          </a:r>
          <a:endParaRPr lang="zh-CN" altLang="en-US" sz="2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  <a:cs typeface="Times New Roman" pitchFamily="18" charset="0"/>
          </a:endParaRPr>
        </a:p>
      </dgm:t>
    </dgm:pt>
    <dgm:pt modelId="{3B925562-EDE6-49B4-A491-16CBB6AAC7B2}" type="parTrans" cxnId="{F62E3DD7-8D7A-4271-9A81-204CCEB1D35A}">
      <dgm:prSet/>
      <dgm:spPr/>
      <dgm:t>
        <a:bodyPr/>
        <a:lstStyle/>
        <a:p>
          <a:endParaRPr lang="zh-CN" altLang="en-US"/>
        </a:p>
      </dgm:t>
    </dgm:pt>
    <dgm:pt modelId="{47BF3039-5888-44AA-9F79-FF7A3412A3E6}" type="sibTrans" cxnId="{F62E3DD7-8D7A-4271-9A81-204CCEB1D35A}">
      <dgm:prSet/>
      <dgm:spPr/>
      <dgm:t>
        <a:bodyPr/>
        <a:lstStyle/>
        <a:p>
          <a:endParaRPr lang="zh-CN" altLang="en-US"/>
        </a:p>
      </dgm:t>
    </dgm:pt>
    <dgm:pt modelId="{B3A86441-B5EC-40F9-A9B5-665AAF436051}" type="pres">
      <dgm:prSet presAssocID="{DB9F34AF-8024-43E9-9E13-6628FEFC587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5A68019-BCA4-419E-B99D-0D6E59FFFF9D}" type="pres">
      <dgm:prSet presAssocID="{78D28855-61B9-4DA0-9A85-291AF729DB72}" presName="parentLin" presStyleCnt="0"/>
      <dgm:spPr/>
    </dgm:pt>
    <dgm:pt modelId="{446D6A0A-0657-474F-AF5C-8CC95177CA99}" type="pres">
      <dgm:prSet presAssocID="{78D28855-61B9-4DA0-9A85-291AF729DB72}" presName="parentLeftMargin" presStyleLbl="node1" presStyleIdx="0" presStyleCnt="1"/>
      <dgm:spPr/>
      <dgm:t>
        <a:bodyPr/>
        <a:lstStyle/>
        <a:p>
          <a:endParaRPr lang="zh-CN" altLang="en-US"/>
        </a:p>
      </dgm:t>
    </dgm:pt>
    <dgm:pt modelId="{D347FD60-B4F8-44AD-A720-A5692AF1EFE5}" type="pres">
      <dgm:prSet presAssocID="{78D28855-61B9-4DA0-9A85-291AF729DB72}" presName="parentText" presStyleLbl="node1" presStyleIdx="0" presStyleCnt="1" custScaleX="134817" custScaleY="109138" custLinFactX="113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926816-EC9E-4755-A16E-497E10539AAA}" type="pres">
      <dgm:prSet presAssocID="{78D28855-61B9-4DA0-9A85-291AF729DB72}" presName="negativeSpace" presStyleCnt="0"/>
      <dgm:spPr/>
    </dgm:pt>
    <dgm:pt modelId="{5BF88A99-F479-4BAF-92B0-31183DBF62E0}" type="pres">
      <dgm:prSet presAssocID="{78D28855-61B9-4DA0-9A85-291AF729DB72}" presName="childText" presStyleLbl="conFgAcc1" presStyleIdx="0" presStyleCnt="1" custScaleX="100000">
        <dgm:presLayoutVars>
          <dgm:bulletEnabled val="1"/>
        </dgm:presLayoutVars>
      </dgm:prSet>
      <dgm:spPr/>
    </dgm:pt>
  </dgm:ptLst>
  <dgm:cxnLst>
    <dgm:cxn modelId="{D0AFB4A4-82B4-4120-BAD3-63A34A5A0538}" type="presOf" srcId="{DB9F34AF-8024-43E9-9E13-6628FEFC5874}" destId="{B3A86441-B5EC-40F9-A9B5-665AAF436051}" srcOrd="0" destOrd="0" presId="urn:microsoft.com/office/officeart/2005/8/layout/list1"/>
    <dgm:cxn modelId="{835EE10A-16FE-4D76-9ED0-D8413B2EAAFB}" type="presOf" srcId="{78D28855-61B9-4DA0-9A85-291AF729DB72}" destId="{D347FD60-B4F8-44AD-A720-A5692AF1EFE5}" srcOrd="1" destOrd="0" presId="urn:microsoft.com/office/officeart/2005/8/layout/list1"/>
    <dgm:cxn modelId="{F62E3DD7-8D7A-4271-9A81-204CCEB1D35A}" srcId="{DB9F34AF-8024-43E9-9E13-6628FEFC5874}" destId="{78D28855-61B9-4DA0-9A85-291AF729DB72}" srcOrd="0" destOrd="0" parTransId="{3B925562-EDE6-49B4-A491-16CBB6AAC7B2}" sibTransId="{47BF3039-5888-44AA-9F79-FF7A3412A3E6}"/>
    <dgm:cxn modelId="{9C749A73-C191-4A55-A376-FF7EE348D28B}" type="presOf" srcId="{78D28855-61B9-4DA0-9A85-291AF729DB72}" destId="{446D6A0A-0657-474F-AF5C-8CC95177CA99}" srcOrd="0" destOrd="0" presId="urn:microsoft.com/office/officeart/2005/8/layout/list1"/>
    <dgm:cxn modelId="{57F276C3-77C3-44AE-83EF-B61DF4BE4486}" type="presParOf" srcId="{B3A86441-B5EC-40F9-A9B5-665AAF436051}" destId="{25A68019-BCA4-419E-B99D-0D6E59FFFF9D}" srcOrd="0" destOrd="0" presId="urn:microsoft.com/office/officeart/2005/8/layout/list1"/>
    <dgm:cxn modelId="{AA0CF425-34A6-42EB-852F-509BE9E534AA}" type="presParOf" srcId="{25A68019-BCA4-419E-B99D-0D6E59FFFF9D}" destId="{446D6A0A-0657-474F-AF5C-8CC95177CA99}" srcOrd="0" destOrd="0" presId="urn:microsoft.com/office/officeart/2005/8/layout/list1"/>
    <dgm:cxn modelId="{A7B7E700-48A2-4467-BF0B-4F0B3050E745}" type="presParOf" srcId="{25A68019-BCA4-419E-B99D-0D6E59FFFF9D}" destId="{D347FD60-B4F8-44AD-A720-A5692AF1EFE5}" srcOrd="1" destOrd="0" presId="urn:microsoft.com/office/officeart/2005/8/layout/list1"/>
    <dgm:cxn modelId="{33AEAE94-AA4A-4E7E-8078-553F181C55FC}" type="presParOf" srcId="{B3A86441-B5EC-40F9-A9B5-665AAF436051}" destId="{94926816-EC9E-4755-A16E-497E10539AAA}" srcOrd="1" destOrd="0" presId="urn:microsoft.com/office/officeart/2005/8/layout/list1"/>
    <dgm:cxn modelId="{120C9DDB-DD36-4A45-9C79-EA30B2BA64A3}" type="presParOf" srcId="{B3A86441-B5EC-40F9-A9B5-665AAF436051}" destId="{5BF88A99-F479-4BAF-92B0-31183DBF62E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9F34AF-8024-43E9-9E13-6628FEFC5874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78D28855-61B9-4DA0-9A85-291AF729DB72}">
      <dgm:prSet phldrT="[文本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zh-CN" altLang="en-US" sz="28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Times New Roman" pitchFamily="18" charset="0"/>
            </a:rPr>
            <a:t>水质值班</a:t>
          </a:r>
          <a:endParaRPr lang="zh-CN" altLang="en-US" sz="28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  <a:cs typeface="Times New Roman" pitchFamily="18" charset="0"/>
          </a:endParaRPr>
        </a:p>
      </dgm:t>
    </dgm:pt>
    <dgm:pt modelId="{3B925562-EDE6-49B4-A491-16CBB6AAC7B2}" type="parTrans" cxnId="{F62E3DD7-8D7A-4271-9A81-204CCEB1D35A}">
      <dgm:prSet/>
      <dgm:spPr/>
      <dgm:t>
        <a:bodyPr/>
        <a:lstStyle/>
        <a:p>
          <a:endParaRPr lang="zh-CN" altLang="en-US"/>
        </a:p>
      </dgm:t>
    </dgm:pt>
    <dgm:pt modelId="{47BF3039-5888-44AA-9F79-FF7A3412A3E6}" type="sibTrans" cxnId="{F62E3DD7-8D7A-4271-9A81-204CCEB1D35A}">
      <dgm:prSet/>
      <dgm:spPr/>
      <dgm:t>
        <a:bodyPr/>
        <a:lstStyle/>
        <a:p>
          <a:endParaRPr lang="zh-CN" altLang="en-US"/>
        </a:p>
      </dgm:t>
    </dgm:pt>
    <dgm:pt modelId="{B3A86441-B5EC-40F9-A9B5-665AAF436051}" type="pres">
      <dgm:prSet presAssocID="{DB9F34AF-8024-43E9-9E13-6628FEFC587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5A68019-BCA4-419E-B99D-0D6E59FFFF9D}" type="pres">
      <dgm:prSet presAssocID="{78D28855-61B9-4DA0-9A85-291AF729DB72}" presName="parentLin" presStyleCnt="0"/>
      <dgm:spPr/>
    </dgm:pt>
    <dgm:pt modelId="{446D6A0A-0657-474F-AF5C-8CC95177CA99}" type="pres">
      <dgm:prSet presAssocID="{78D28855-61B9-4DA0-9A85-291AF729DB72}" presName="parentLeftMargin" presStyleLbl="node1" presStyleIdx="0" presStyleCnt="1"/>
      <dgm:spPr/>
      <dgm:t>
        <a:bodyPr/>
        <a:lstStyle/>
        <a:p>
          <a:endParaRPr lang="zh-CN" altLang="en-US"/>
        </a:p>
      </dgm:t>
    </dgm:pt>
    <dgm:pt modelId="{D347FD60-B4F8-44AD-A720-A5692AF1EFE5}" type="pres">
      <dgm:prSet presAssocID="{78D28855-61B9-4DA0-9A85-291AF729DB72}" presName="parentText" presStyleLbl="node1" presStyleIdx="0" presStyleCnt="1" custScaleX="133961" custScaleY="8415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926816-EC9E-4755-A16E-497E10539AAA}" type="pres">
      <dgm:prSet presAssocID="{78D28855-61B9-4DA0-9A85-291AF729DB72}" presName="negativeSpace" presStyleCnt="0"/>
      <dgm:spPr/>
    </dgm:pt>
    <dgm:pt modelId="{5BF88A99-F479-4BAF-92B0-31183DBF62E0}" type="pres">
      <dgm:prSet presAssocID="{78D28855-61B9-4DA0-9A85-291AF729DB72}" presName="childText" presStyleLbl="conFgAcc1" presStyleIdx="0" presStyleCnt="1" custScaleX="100000">
        <dgm:presLayoutVars>
          <dgm:bulletEnabled val="1"/>
        </dgm:presLayoutVars>
      </dgm:prSet>
      <dgm:spPr/>
    </dgm:pt>
  </dgm:ptLst>
  <dgm:cxnLst>
    <dgm:cxn modelId="{E34C1228-F161-4842-8E3F-F48AB320D36E}" type="presOf" srcId="{78D28855-61B9-4DA0-9A85-291AF729DB72}" destId="{446D6A0A-0657-474F-AF5C-8CC95177CA99}" srcOrd="0" destOrd="0" presId="urn:microsoft.com/office/officeart/2005/8/layout/list1"/>
    <dgm:cxn modelId="{8A0F193E-D9BC-415D-9A0D-5D5364AC88DE}" type="presOf" srcId="{DB9F34AF-8024-43E9-9E13-6628FEFC5874}" destId="{B3A86441-B5EC-40F9-A9B5-665AAF436051}" srcOrd="0" destOrd="0" presId="urn:microsoft.com/office/officeart/2005/8/layout/list1"/>
    <dgm:cxn modelId="{F62E3DD7-8D7A-4271-9A81-204CCEB1D35A}" srcId="{DB9F34AF-8024-43E9-9E13-6628FEFC5874}" destId="{78D28855-61B9-4DA0-9A85-291AF729DB72}" srcOrd="0" destOrd="0" parTransId="{3B925562-EDE6-49B4-A491-16CBB6AAC7B2}" sibTransId="{47BF3039-5888-44AA-9F79-FF7A3412A3E6}"/>
    <dgm:cxn modelId="{CA90551E-CF86-4CF2-8F39-ACBADB9ADDB8}" type="presOf" srcId="{78D28855-61B9-4DA0-9A85-291AF729DB72}" destId="{D347FD60-B4F8-44AD-A720-A5692AF1EFE5}" srcOrd="1" destOrd="0" presId="urn:microsoft.com/office/officeart/2005/8/layout/list1"/>
    <dgm:cxn modelId="{B0B0E053-9430-4291-A667-8DB6F7548544}" type="presParOf" srcId="{B3A86441-B5EC-40F9-A9B5-665AAF436051}" destId="{25A68019-BCA4-419E-B99D-0D6E59FFFF9D}" srcOrd="0" destOrd="0" presId="urn:microsoft.com/office/officeart/2005/8/layout/list1"/>
    <dgm:cxn modelId="{7A7A0637-3263-4F45-9639-181C2D194C58}" type="presParOf" srcId="{25A68019-BCA4-419E-B99D-0D6E59FFFF9D}" destId="{446D6A0A-0657-474F-AF5C-8CC95177CA99}" srcOrd="0" destOrd="0" presId="urn:microsoft.com/office/officeart/2005/8/layout/list1"/>
    <dgm:cxn modelId="{AD3D586B-2C03-449D-88F5-985FAF490990}" type="presParOf" srcId="{25A68019-BCA4-419E-B99D-0D6E59FFFF9D}" destId="{D347FD60-B4F8-44AD-A720-A5692AF1EFE5}" srcOrd="1" destOrd="0" presId="urn:microsoft.com/office/officeart/2005/8/layout/list1"/>
    <dgm:cxn modelId="{3D154B58-0EF5-40E3-AF2F-1EE90586155F}" type="presParOf" srcId="{B3A86441-B5EC-40F9-A9B5-665AAF436051}" destId="{94926816-EC9E-4755-A16E-497E10539AAA}" srcOrd="1" destOrd="0" presId="urn:microsoft.com/office/officeart/2005/8/layout/list1"/>
    <dgm:cxn modelId="{7D865D7B-FF64-43C0-9CF3-85F112822993}" type="presParOf" srcId="{B3A86441-B5EC-40F9-A9B5-665AAF436051}" destId="{5BF88A99-F479-4BAF-92B0-31183DBF62E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9F34AF-8024-43E9-9E13-6628FEFC5874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DDE382B0-7122-4334-9B7C-806AED1DB7D3}">
      <dgm:prSet phldrT="[文本]" custT="1"/>
      <dgm:spPr>
        <a:solidFill>
          <a:srgbClr val="00CC00"/>
        </a:solidFill>
      </dgm:spPr>
      <dgm:t>
        <a:bodyPr/>
        <a:lstStyle/>
        <a:p>
          <a:r>
            <a:rPr lang="zh-CN" altLang="en-US" sz="2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Times New Roman" pitchFamily="18" charset="0"/>
            </a:rPr>
            <a:t>其他工作</a:t>
          </a:r>
          <a:endParaRPr lang="zh-CN" altLang="en-US" sz="2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  <a:cs typeface="Times New Roman" pitchFamily="18" charset="0"/>
          </a:endParaRPr>
        </a:p>
      </dgm:t>
    </dgm:pt>
    <dgm:pt modelId="{E5BB32D2-ACA8-49BB-86B5-0BE602B1A5CC}" type="sibTrans" cxnId="{7544B569-52A2-450B-A65A-2CB93FE0C3A1}">
      <dgm:prSet/>
      <dgm:spPr/>
      <dgm:t>
        <a:bodyPr/>
        <a:lstStyle/>
        <a:p>
          <a:endParaRPr lang="zh-CN" altLang="en-US"/>
        </a:p>
      </dgm:t>
    </dgm:pt>
    <dgm:pt modelId="{FDA91E99-53F3-4D78-A0F0-5E523ECB6E2E}" type="parTrans" cxnId="{7544B569-52A2-450B-A65A-2CB93FE0C3A1}">
      <dgm:prSet/>
      <dgm:spPr/>
      <dgm:t>
        <a:bodyPr/>
        <a:lstStyle/>
        <a:p>
          <a:endParaRPr lang="zh-CN" altLang="en-US"/>
        </a:p>
      </dgm:t>
    </dgm:pt>
    <dgm:pt modelId="{B3A86441-B5EC-40F9-A9B5-665AAF436051}" type="pres">
      <dgm:prSet presAssocID="{DB9F34AF-8024-43E9-9E13-6628FEFC587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B8D162C-84E0-4F12-B0A2-39BB777AB547}" type="pres">
      <dgm:prSet presAssocID="{DDE382B0-7122-4334-9B7C-806AED1DB7D3}" presName="parentLin" presStyleCnt="0"/>
      <dgm:spPr/>
    </dgm:pt>
    <dgm:pt modelId="{636DB0C3-8EFC-4CBD-8CD0-EBDACFF43542}" type="pres">
      <dgm:prSet presAssocID="{DDE382B0-7122-4334-9B7C-806AED1DB7D3}" presName="parentLeftMargin" presStyleLbl="node1" presStyleIdx="0" presStyleCnt="1"/>
      <dgm:spPr/>
      <dgm:t>
        <a:bodyPr/>
        <a:lstStyle/>
        <a:p>
          <a:endParaRPr lang="zh-CN" altLang="en-US"/>
        </a:p>
      </dgm:t>
    </dgm:pt>
    <dgm:pt modelId="{C29154F3-03F2-4B8F-BD4F-58E592817069}" type="pres">
      <dgm:prSet presAssocID="{DDE382B0-7122-4334-9B7C-806AED1DB7D3}" presName="parentText" presStyleLbl="node1" presStyleIdx="0" presStyleCnt="1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83A4F30-B0BC-4789-B616-9EFAACA524E3}" type="pres">
      <dgm:prSet presAssocID="{DDE382B0-7122-4334-9B7C-806AED1DB7D3}" presName="negativeSpace" presStyleCnt="0"/>
      <dgm:spPr/>
    </dgm:pt>
    <dgm:pt modelId="{FE868EEA-8E9D-4355-8356-3BE4CA207034}" type="pres">
      <dgm:prSet presAssocID="{DDE382B0-7122-4334-9B7C-806AED1DB7D3}" presName="childText" presStyleLbl="conFgAcc1" presStyleIdx="0" presStyleCnt="1" custScaleX="100000" custLinFactNeighborX="-3333" custLinFactNeighborY="2507">
        <dgm:presLayoutVars>
          <dgm:bulletEnabled val="1"/>
        </dgm:presLayoutVars>
      </dgm:prSet>
      <dgm:spPr/>
    </dgm:pt>
  </dgm:ptLst>
  <dgm:cxnLst>
    <dgm:cxn modelId="{E5326852-06B3-40DE-9828-639F94D78DED}" type="presOf" srcId="{DDE382B0-7122-4334-9B7C-806AED1DB7D3}" destId="{C29154F3-03F2-4B8F-BD4F-58E592817069}" srcOrd="1" destOrd="0" presId="urn:microsoft.com/office/officeart/2005/8/layout/list1"/>
    <dgm:cxn modelId="{FE44DAD1-60B1-447F-A671-CF463B28BFCB}" type="presOf" srcId="{DDE382B0-7122-4334-9B7C-806AED1DB7D3}" destId="{636DB0C3-8EFC-4CBD-8CD0-EBDACFF43542}" srcOrd="0" destOrd="0" presId="urn:microsoft.com/office/officeart/2005/8/layout/list1"/>
    <dgm:cxn modelId="{79DDAAFB-3E64-43F5-A9D6-C26E9530FDFE}" type="presOf" srcId="{DB9F34AF-8024-43E9-9E13-6628FEFC5874}" destId="{B3A86441-B5EC-40F9-A9B5-665AAF436051}" srcOrd="0" destOrd="0" presId="urn:microsoft.com/office/officeart/2005/8/layout/list1"/>
    <dgm:cxn modelId="{7544B569-52A2-450B-A65A-2CB93FE0C3A1}" srcId="{DB9F34AF-8024-43E9-9E13-6628FEFC5874}" destId="{DDE382B0-7122-4334-9B7C-806AED1DB7D3}" srcOrd="0" destOrd="0" parTransId="{FDA91E99-53F3-4D78-A0F0-5E523ECB6E2E}" sibTransId="{E5BB32D2-ACA8-49BB-86B5-0BE602B1A5CC}"/>
    <dgm:cxn modelId="{D0D67D4C-D94C-4072-AD84-513352EDE8C2}" type="presParOf" srcId="{B3A86441-B5EC-40F9-A9B5-665AAF436051}" destId="{DB8D162C-84E0-4F12-B0A2-39BB777AB547}" srcOrd="0" destOrd="0" presId="urn:microsoft.com/office/officeart/2005/8/layout/list1"/>
    <dgm:cxn modelId="{0516B984-0710-4E25-BAD0-761BD8E2A88F}" type="presParOf" srcId="{DB8D162C-84E0-4F12-B0A2-39BB777AB547}" destId="{636DB0C3-8EFC-4CBD-8CD0-EBDACFF43542}" srcOrd="0" destOrd="0" presId="urn:microsoft.com/office/officeart/2005/8/layout/list1"/>
    <dgm:cxn modelId="{584797DD-864A-4785-8DDE-868E3D5C8438}" type="presParOf" srcId="{DB8D162C-84E0-4F12-B0A2-39BB777AB547}" destId="{C29154F3-03F2-4B8F-BD4F-58E592817069}" srcOrd="1" destOrd="0" presId="urn:microsoft.com/office/officeart/2005/8/layout/list1"/>
    <dgm:cxn modelId="{C35507E4-1F9E-4113-BC86-434741865727}" type="presParOf" srcId="{B3A86441-B5EC-40F9-A9B5-665AAF436051}" destId="{783A4F30-B0BC-4789-B616-9EFAACA524E3}" srcOrd="1" destOrd="0" presId="urn:microsoft.com/office/officeart/2005/8/layout/list1"/>
    <dgm:cxn modelId="{4C05050A-5780-4A41-B12F-006C7D4C9B78}" type="presParOf" srcId="{B3A86441-B5EC-40F9-A9B5-665AAF436051}" destId="{FE868EEA-8E9D-4355-8356-3BE4CA20703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740F87-1DF7-4AEC-A34A-2A86B4C15CF8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zh-CN" altLang="en-US"/>
        </a:p>
      </dgm:t>
    </dgm:pt>
    <dgm:pt modelId="{022C9A35-57E7-421E-9BFC-C03B1A81D056}">
      <dgm:prSet phldrT="[文本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zh-CN" altLang="en-US" sz="2500" b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领导及其他同事交办的各项综合事务</a:t>
          </a:r>
          <a:endParaRPr lang="zh-CN" altLang="en-US" sz="2500" b="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A064848-0EFD-4FD2-A2BD-61DACDE3018C}" type="parTrans" cxnId="{1B75BA15-15F7-4AD9-8AAC-D61B2D5E5D36}">
      <dgm:prSet/>
      <dgm:spPr/>
      <dgm:t>
        <a:bodyPr/>
        <a:lstStyle/>
        <a:p>
          <a:endParaRPr lang="zh-CN" altLang="en-US"/>
        </a:p>
      </dgm:t>
    </dgm:pt>
    <dgm:pt modelId="{231DF52F-6C18-44D5-BEA6-1F1E4A6D6C92}" type="sibTrans" cxnId="{1B75BA15-15F7-4AD9-8AAC-D61B2D5E5D36}">
      <dgm:prSet/>
      <dgm:spPr/>
      <dgm:t>
        <a:bodyPr/>
        <a:lstStyle/>
        <a:p>
          <a:endParaRPr lang="zh-CN" altLang="en-US"/>
        </a:p>
      </dgm:t>
    </dgm:pt>
    <dgm:pt modelId="{E7672D0A-8D7F-4AFF-BA9D-5591A221319D}">
      <dgm:prSet phldrT="[文本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zh-CN" altLang="en-US" sz="2500" b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会务及巡查摄影摄像</a:t>
          </a:r>
          <a:endParaRPr lang="zh-CN" altLang="en-US" sz="2500" b="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31ECED8-1025-4FFD-89E7-E1F9F364E044}" type="parTrans" cxnId="{A828DED0-1DFC-47F1-87B2-8EBF464A123A}">
      <dgm:prSet/>
      <dgm:spPr/>
      <dgm:t>
        <a:bodyPr/>
        <a:lstStyle/>
        <a:p>
          <a:endParaRPr lang="zh-CN" altLang="en-US"/>
        </a:p>
      </dgm:t>
    </dgm:pt>
    <dgm:pt modelId="{0920418F-7D39-44F5-97C6-5B47C8EA81F9}" type="sibTrans" cxnId="{A828DED0-1DFC-47F1-87B2-8EBF464A123A}">
      <dgm:prSet/>
      <dgm:spPr/>
      <dgm:t>
        <a:bodyPr/>
        <a:lstStyle/>
        <a:p>
          <a:endParaRPr lang="zh-CN" altLang="en-US"/>
        </a:p>
      </dgm:t>
    </dgm:pt>
    <dgm:pt modelId="{96897E6A-AF80-437E-9ABE-FD0DD8756408}" type="pres">
      <dgm:prSet presAssocID="{F7740F87-1DF7-4AEC-A34A-2A86B4C15CF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74B22197-9ECD-49AC-A04C-2459D420609B}" type="pres">
      <dgm:prSet presAssocID="{F7740F87-1DF7-4AEC-A34A-2A86B4C15CF8}" presName="Name1" presStyleCnt="0"/>
      <dgm:spPr/>
    </dgm:pt>
    <dgm:pt modelId="{7318D394-D407-4282-9CBC-AA2E2A25B448}" type="pres">
      <dgm:prSet presAssocID="{F7740F87-1DF7-4AEC-A34A-2A86B4C15CF8}" presName="cycle" presStyleCnt="0"/>
      <dgm:spPr/>
    </dgm:pt>
    <dgm:pt modelId="{78306E6A-EF4E-453E-BF40-DB94F9120271}" type="pres">
      <dgm:prSet presAssocID="{F7740F87-1DF7-4AEC-A34A-2A86B4C15CF8}" presName="srcNode" presStyleLbl="node1" presStyleIdx="0" presStyleCnt="2"/>
      <dgm:spPr/>
    </dgm:pt>
    <dgm:pt modelId="{408F52FE-548B-4B62-A910-D8B22C9CB66D}" type="pres">
      <dgm:prSet presAssocID="{F7740F87-1DF7-4AEC-A34A-2A86B4C15CF8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DC798D27-4249-4F03-AE29-7E4155AAD123}" type="pres">
      <dgm:prSet presAssocID="{F7740F87-1DF7-4AEC-A34A-2A86B4C15CF8}" presName="extraNode" presStyleLbl="node1" presStyleIdx="0" presStyleCnt="2"/>
      <dgm:spPr/>
    </dgm:pt>
    <dgm:pt modelId="{7413D94B-C260-4C69-B40E-E000C5EE54B2}" type="pres">
      <dgm:prSet presAssocID="{F7740F87-1DF7-4AEC-A34A-2A86B4C15CF8}" presName="dstNode" presStyleLbl="node1" presStyleIdx="0" presStyleCnt="2"/>
      <dgm:spPr/>
    </dgm:pt>
    <dgm:pt modelId="{90B41E89-FFAB-4C0E-BF96-9013CE8C3E2D}" type="pres">
      <dgm:prSet presAssocID="{E7672D0A-8D7F-4AFF-BA9D-5591A221319D}" presName="text_1" presStyleLbl="node1" presStyleIdx="0" presStyleCnt="2" custScaleY="6810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37D52DB-3ADB-49D2-B25C-31ACA2557CBC}" type="pres">
      <dgm:prSet presAssocID="{E7672D0A-8D7F-4AFF-BA9D-5591A221319D}" presName="accent_1" presStyleCnt="0"/>
      <dgm:spPr/>
    </dgm:pt>
    <dgm:pt modelId="{8D14BBE2-F5AA-4713-9B31-9700EE49F0A9}" type="pres">
      <dgm:prSet presAssocID="{E7672D0A-8D7F-4AFF-BA9D-5591A221319D}" presName="accentRepeatNode" presStyleLbl="solidFgAcc1" presStyleIdx="0" presStyleCnt="2" custScaleX="51958" custScaleY="52764" custLinFactNeighborX="8147" custLinFactNeighborY="0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</dgm:pt>
    <dgm:pt modelId="{63523CB8-FBA2-43E3-8E6A-6C01152AD7EC}" type="pres">
      <dgm:prSet presAssocID="{022C9A35-57E7-421E-9BFC-C03B1A81D056}" presName="text_2" presStyleLbl="node1" presStyleIdx="1" presStyleCnt="2" custScaleY="6595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0C4477D-A44D-4572-93CF-506C89BD7A55}" type="pres">
      <dgm:prSet presAssocID="{022C9A35-57E7-421E-9BFC-C03B1A81D056}" presName="accent_2" presStyleCnt="0"/>
      <dgm:spPr/>
    </dgm:pt>
    <dgm:pt modelId="{47DF0C89-C257-4714-A02B-683BD6592630}" type="pres">
      <dgm:prSet presAssocID="{022C9A35-57E7-421E-9BFC-C03B1A81D056}" presName="accentRepeatNode" presStyleLbl="solidFgAcc1" presStyleIdx="1" presStyleCnt="2" custScaleX="51982" custScaleY="52334" custLinFactNeighborX="8147" custLinFactNeighborY="-1074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</dgm:pt>
  </dgm:ptLst>
  <dgm:cxnLst>
    <dgm:cxn modelId="{1CD1ACD0-13E0-48C2-921B-364E8B183F5B}" type="presOf" srcId="{022C9A35-57E7-421E-9BFC-C03B1A81D056}" destId="{63523CB8-FBA2-43E3-8E6A-6C01152AD7EC}" srcOrd="0" destOrd="0" presId="urn:microsoft.com/office/officeart/2008/layout/VerticalCurvedList"/>
    <dgm:cxn modelId="{474EF070-AEA2-49E6-AE49-81800E9B02E2}" type="presOf" srcId="{F7740F87-1DF7-4AEC-A34A-2A86B4C15CF8}" destId="{96897E6A-AF80-437E-9ABE-FD0DD8756408}" srcOrd="0" destOrd="0" presId="urn:microsoft.com/office/officeart/2008/layout/VerticalCurvedList"/>
    <dgm:cxn modelId="{B455BE2F-04F2-4555-8A6F-1DDC7152CBF7}" type="presOf" srcId="{E7672D0A-8D7F-4AFF-BA9D-5591A221319D}" destId="{90B41E89-FFAB-4C0E-BF96-9013CE8C3E2D}" srcOrd="0" destOrd="0" presId="urn:microsoft.com/office/officeart/2008/layout/VerticalCurvedList"/>
    <dgm:cxn modelId="{1B75BA15-15F7-4AD9-8AAC-D61B2D5E5D36}" srcId="{F7740F87-1DF7-4AEC-A34A-2A86B4C15CF8}" destId="{022C9A35-57E7-421E-9BFC-C03B1A81D056}" srcOrd="1" destOrd="0" parTransId="{0A064848-0EFD-4FD2-A2BD-61DACDE3018C}" sibTransId="{231DF52F-6C18-44D5-BEA6-1F1E4A6D6C92}"/>
    <dgm:cxn modelId="{F8D9AA48-80CB-4034-BD73-37522B98C3F9}" type="presOf" srcId="{0920418F-7D39-44F5-97C6-5B47C8EA81F9}" destId="{408F52FE-548B-4B62-A910-D8B22C9CB66D}" srcOrd="0" destOrd="0" presId="urn:microsoft.com/office/officeart/2008/layout/VerticalCurvedList"/>
    <dgm:cxn modelId="{A828DED0-1DFC-47F1-87B2-8EBF464A123A}" srcId="{F7740F87-1DF7-4AEC-A34A-2A86B4C15CF8}" destId="{E7672D0A-8D7F-4AFF-BA9D-5591A221319D}" srcOrd="0" destOrd="0" parTransId="{F31ECED8-1025-4FFD-89E7-E1F9F364E044}" sibTransId="{0920418F-7D39-44F5-97C6-5B47C8EA81F9}"/>
    <dgm:cxn modelId="{E4AAAC6F-0EC8-432E-8849-DBEE9881A3FD}" type="presParOf" srcId="{96897E6A-AF80-437E-9ABE-FD0DD8756408}" destId="{74B22197-9ECD-49AC-A04C-2459D420609B}" srcOrd="0" destOrd="0" presId="urn:microsoft.com/office/officeart/2008/layout/VerticalCurvedList"/>
    <dgm:cxn modelId="{476C4345-F60D-4E72-9516-EA12D12508E3}" type="presParOf" srcId="{74B22197-9ECD-49AC-A04C-2459D420609B}" destId="{7318D394-D407-4282-9CBC-AA2E2A25B448}" srcOrd="0" destOrd="0" presId="urn:microsoft.com/office/officeart/2008/layout/VerticalCurvedList"/>
    <dgm:cxn modelId="{6BD47843-4805-408E-A901-FA883A760570}" type="presParOf" srcId="{7318D394-D407-4282-9CBC-AA2E2A25B448}" destId="{78306E6A-EF4E-453E-BF40-DB94F9120271}" srcOrd="0" destOrd="0" presId="urn:microsoft.com/office/officeart/2008/layout/VerticalCurvedList"/>
    <dgm:cxn modelId="{9D68BEDB-AD1C-4E14-B60A-9D94703E9B46}" type="presParOf" srcId="{7318D394-D407-4282-9CBC-AA2E2A25B448}" destId="{408F52FE-548B-4B62-A910-D8B22C9CB66D}" srcOrd="1" destOrd="0" presId="urn:microsoft.com/office/officeart/2008/layout/VerticalCurvedList"/>
    <dgm:cxn modelId="{C8259ED2-E042-4504-BBC7-F5A1F7848B8F}" type="presParOf" srcId="{7318D394-D407-4282-9CBC-AA2E2A25B448}" destId="{DC798D27-4249-4F03-AE29-7E4155AAD123}" srcOrd="2" destOrd="0" presId="urn:microsoft.com/office/officeart/2008/layout/VerticalCurvedList"/>
    <dgm:cxn modelId="{BE9DD4E7-821D-4153-9ECF-592A0E615AB9}" type="presParOf" srcId="{7318D394-D407-4282-9CBC-AA2E2A25B448}" destId="{7413D94B-C260-4C69-B40E-E000C5EE54B2}" srcOrd="3" destOrd="0" presId="urn:microsoft.com/office/officeart/2008/layout/VerticalCurvedList"/>
    <dgm:cxn modelId="{F777CA99-2235-4801-914B-6CDF6A4F8EDC}" type="presParOf" srcId="{74B22197-9ECD-49AC-A04C-2459D420609B}" destId="{90B41E89-FFAB-4C0E-BF96-9013CE8C3E2D}" srcOrd="1" destOrd="0" presId="urn:microsoft.com/office/officeart/2008/layout/VerticalCurvedList"/>
    <dgm:cxn modelId="{04312C31-A512-46E7-9455-BF4D0F0E4A8A}" type="presParOf" srcId="{74B22197-9ECD-49AC-A04C-2459D420609B}" destId="{037D52DB-3ADB-49D2-B25C-31ACA2557CBC}" srcOrd="2" destOrd="0" presId="urn:microsoft.com/office/officeart/2008/layout/VerticalCurvedList"/>
    <dgm:cxn modelId="{17AE354D-5700-4139-A1E6-F82C9913C0DF}" type="presParOf" srcId="{037D52DB-3ADB-49D2-B25C-31ACA2557CBC}" destId="{8D14BBE2-F5AA-4713-9B31-9700EE49F0A9}" srcOrd="0" destOrd="0" presId="urn:microsoft.com/office/officeart/2008/layout/VerticalCurvedList"/>
    <dgm:cxn modelId="{6185031C-91AE-4B67-A4A3-7AD9E7E14476}" type="presParOf" srcId="{74B22197-9ECD-49AC-A04C-2459D420609B}" destId="{63523CB8-FBA2-43E3-8E6A-6C01152AD7EC}" srcOrd="3" destOrd="0" presId="urn:microsoft.com/office/officeart/2008/layout/VerticalCurvedList"/>
    <dgm:cxn modelId="{993D3054-6AF4-4CB1-B6BD-FF2C518D9532}" type="presParOf" srcId="{74B22197-9ECD-49AC-A04C-2459D420609B}" destId="{C0C4477D-A44D-4572-93CF-506C89BD7A55}" srcOrd="4" destOrd="0" presId="urn:microsoft.com/office/officeart/2008/layout/VerticalCurvedList"/>
    <dgm:cxn modelId="{4F723393-2729-4EB3-ADB7-CE6599F04E6B}" type="presParOf" srcId="{C0C4477D-A44D-4572-93CF-506C89BD7A55}" destId="{47DF0C89-C257-4714-A02B-683BD659263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4F062-BE7E-4CED-AF7C-094B013919C2}">
      <dsp:nvSpPr>
        <dsp:cNvPr id="0" name=""/>
        <dsp:cNvSpPr/>
      </dsp:nvSpPr>
      <dsp:spPr>
        <a:xfrm>
          <a:off x="0" y="561726"/>
          <a:ext cx="2880320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CF11F9-5FBE-43B6-9243-01030A10ED2C}">
      <dsp:nvSpPr>
        <dsp:cNvPr id="0" name=""/>
        <dsp:cNvSpPr/>
      </dsp:nvSpPr>
      <dsp:spPr>
        <a:xfrm>
          <a:off x="137830" y="14448"/>
          <a:ext cx="2742489" cy="1137677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8" tIns="0" rIns="7620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信息化工作</a:t>
          </a:r>
          <a:endParaRPr lang="zh-CN" alt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3367" y="69985"/>
        <a:ext cx="2631415" cy="1026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88A99-F479-4BAF-92B0-31183DBF62E0}">
      <dsp:nvSpPr>
        <dsp:cNvPr id="0" name=""/>
        <dsp:cNvSpPr/>
      </dsp:nvSpPr>
      <dsp:spPr>
        <a:xfrm>
          <a:off x="0" y="620590"/>
          <a:ext cx="3060848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347FD60-B4F8-44AD-A720-A5692AF1EFE5}">
      <dsp:nvSpPr>
        <dsp:cNvPr id="0" name=""/>
        <dsp:cNvSpPr/>
      </dsp:nvSpPr>
      <dsp:spPr>
        <a:xfrm>
          <a:off x="175088" y="9577"/>
          <a:ext cx="2885759" cy="1127613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985" tIns="0" rIns="8098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Times New Roman" pitchFamily="18" charset="0"/>
            </a:rPr>
            <a:t>政采与固资产</a:t>
          </a:r>
          <a:endParaRPr lang="zh-CN" altLang="en-US" sz="2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  <a:cs typeface="Times New Roman" pitchFamily="18" charset="0"/>
          </a:endParaRPr>
        </a:p>
      </dsp:txBody>
      <dsp:txXfrm>
        <a:off x="230134" y="64623"/>
        <a:ext cx="2775667" cy="10175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88A99-F479-4BAF-92B0-31183DBF62E0}">
      <dsp:nvSpPr>
        <dsp:cNvPr id="0" name=""/>
        <dsp:cNvSpPr/>
      </dsp:nvSpPr>
      <dsp:spPr>
        <a:xfrm>
          <a:off x="0" y="459484"/>
          <a:ext cx="2996146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347FD60-B4F8-44AD-A720-A5692AF1EFE5}">
      <dsp:nvSpPr>
        <dsp:cNvPr id="0" name=""/>
        <dsp:cNvSpPr/>
      </dsp:nvSpPr>
      <dsp:spPr>
        <a:xfrm>
          <a:off x="149661" y="15890"/>
          <a:ext cx="2806823" cy="1093033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9273" tIns="0" rIns="7927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Times New Roman" pitchFamily="18" charset="0"/>
            </a:rPr>
            <a:t>水质值班</a:t>
          </a:r>
          <a:endParaRPr lang="zh-CN" altLang="en-US" sz="28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  <a:cs typeface="Times New Roman" pitchFamily="18" charset="0"/>
          </a:endParaRPr>
        </a:p>
      </dsp:txBody>
      <dsp:txXfrm>
        <a:off x="203018" y="69247"/>
        <a:ext cx="2700109" cy="9863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68EEA-8E9D-4355-8356-3BE4CA207034}">
      <dsp:nvSpPr>
        <dsp:cNvPr id="0" name=""/>
        <dsp:cNvSpPr/>
      </dsp:nvSpPr>
      <dsp:spPr>
        <a:xfrm>
          <a:off x="0" y="356502"/>
          <a:ext cx="216024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9154F3-03F2-4B8F-BD4F-58E592817069}">
      <dsp:nvSpPr>
        <dsp:cNvPr id="0" name=""/>
        <dsp:cNvSpPr/>
      </dsp:nvSpPr>
      <dsp:spPr>
        <a:xfrm>
          <a:off x="102843" y="8511"/>
          <a:ext cx="2056867" cy="678960"/>
        </a:xfrm>
        <a:prstGeom prst="roundRect">
          <a:avLst/>
        </a:prstGeom>
        <a:solidFill>
          <a:srgbClr val="00CC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6" tIns="0" rIns="5715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Times New Roman" pitchFamily="18" charset="0"/>
            </a:rPr>
            <a:t>其他工作</a:t>
          </a:r>
          <a:endParaRPr lang="zh-CN" altLang="en-US" sz="2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  <a:cs typeface="Times New Roman" pitchFamily="18" charset="0"/>
          </a:endParaRPr>
        </a:p>
      </dsp:txBody>
      <dsp:txXfrm>
        <a:off x="135987" y="41655"/>
        <a:ext cx="1990579" cy="6126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8F52FE-548B-4B62-A910-D8B22C9CB66D}">
      <dsp:nvSpPr>
        <dsp:cNvPr id="0" name=""/>
        <dsp:cNvSpPr/>
      </dsp:nvSpPr>
      <dsp:spPr>
        <a:xfrm>
          <a:off x="-3825421" y="-587512"/>
          <a:ext cx="4559401" cy="4559401"/>
        </a:xfrm>
        <a:prstGeom prst="blockArc">
          <a:avLst>
            <a:gd name="adj1" fmla="val 18900000"/>
            <a:gd name="adj2" fmla="val 2700000"/>
            <a:gd name="adj3" fmla="val 47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B41E89-FFAB-4C0E-BF96-9013CE8C3E2D}">
      <dsp:nvSpPr>
        <dsp:cNvPr id="0" name=""/>
        <dsp:cNvSpPr/>
      </dsp:nvSpPr>
      <dsp:spPr>
        <a:xfrm>
          <a:off x="595532" y="637689"/>
          <a:ext cx="6992861" cy="65845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7436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b="0" kern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会务及巡查摄影摄像</a:t>
          </a:r>
          <a:endParaRPr lang="zh-CN" altLang="en-US" sz="2500" b="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95532" y="637689"/>
        <a:ext cx="6992861" cy="658452"/>
      </dsp:txXfrm>
    </dsp:sp>
    <dsp:sp modelId="{8D14BBE2-F5AA-4713-9B31-9700EE49F0A9}">
      <dsp:nvSpPr>
        <dsp:cNvPr id="0" name=""/>
        <dsp:cNvSpPr/>
      </dsp:nvSpPr>
      <dsp:spPr>
        <a:xfrm>
          <a:off x="380022" y="648073"/>
          <a:ext cx="627943" cy="637684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63523CB8-FBA2-43E3-8E6A-6C01152AD7EC}">
      <dsp:nvSpPr>
        <dsp:cNvPr id="0" name=""/>
        <dsp:cNvSpPr/>
      </dsp:nvSpPr>
      <dsp:spPr>
        <a:xfrm>
          <a:off x="595532" y="2098612"/>
          <a:ext cx="6992861" cy="637694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7436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b="0" kern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领导及其他同事交办的各项综合事务</a:t>
          </a:r>
          <a:endParaRPr lang="zh-CN" altLang="en-US" sz="2500" b="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95532" y="2098612"/>
        <a:ext cx="6992861" cy="637694"/>
      </dsp:txXfrm>
    </dsp:sp>
    <dsp:sp modelId="{47DF0C89-C257-4714-A02B-683BD6592630}">
      <dsp:nvSpPr>
        <dsp:cNvPr id="0" name=""/>
        <dsp:cNvSpPr/>
      </dsp:nvSpPr>
      <dsp:spPr>
        <a:xfrm>
          <a:off x="379877" y="2088235"/>
          <a:ext cx="628234" cy="632488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CA0FA-059F-4928-B163-490EF73AD4EB}" type="datetimeFigureOut">
              <a:rPr lang="zh-CN" altLang="en-US" smtClean="0"/>
              <a:t>2016/8/12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D82D4-95DA-4831-B13D-8F0A63A77E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769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dirty="0" smtClean="0"/>
              <a:t>各位领导、各位同事，大家好！我是水保局高泽春，接下来向大家汇报一下我入职以来的工作情况。</a:t>
            </a:r>
            <a:r>
              <a:rPr lang="zh-CN" altLang="en-US" b="1" dirty="0" smtClean="0"/>
              <a:t>（点）</a:t>
            </a:r>
            <a:endParaRPr lang="zh-CN" altLang="en-US" dirty="0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1399CE5E-F145-4C98-8BD9-70A861F15A76}" type="slidenum">
              <a:rPr lang="zh-CN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zh-CN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zh-CN" dirty="0" smtClean="0"/>
              <a:t>回顾</a:t>
            </a:r>
            <a:r>
              <a:rPr lang="zh-CN" altLang="en-US" dirty="0" smtClean="0"/>
              <a:t>我的</a:t>
            </a:r>
            <a:r>
              <a:rPr lang="zh-CN" altLang="zh-CN" dirty="0" smtClean="0"/>
              <a:t>工作，有成长也有不足。</a:t>
            </a:r>
            <a:r>
              <a:rPr lang="zh-CN" altLang="en-US" dirty="0" smtClean="0"/>
              <a:t>今后</a:t>
            </a:r>
            <a:r>
              <a:rPr lang="zh-CN" altLang="zh-CN" dirty="0" smtClean="0"/>
              <a:t>工作中，我将继续</a:t>
            </a:r>
            <a:r>
              <a:rPr lang="zh-CN" altLang="en-US" dirty="0" smtClean="0"/>
              <a:t>做好学习，</a:t>
            </a:r>
            <a:r>
              <a:rPr lang="zh-CN" altLang="zh-CN" dirty="0" smtClean="0"/>
              <a:t>从书本中</a:t>
            </a:r>
            <a:r>
              <a:rPr lang="zh-CN" altLang="en-US" dirty="0" smtClean="0"/>
              <a:t>去学习技能强化和思维沉稳</a:t>
            </a:r>
            <a:r>
              <a:rPr lang="zh-CN" altLang="zh-CN" dirty="0" smtClean="0"/>
              <a:t>、在工作</a:t>
            </a:r>
            <a:r>
              <a:rPr lang="zh-CN" altLang="en-US" dirty="0" smtClean="0"/>
              <a:t>中去积累经验</a:t>
            </a:r>
            <a:r>
              <a:rPr lang="zh-CN" altLang="zh-CN" dirty="0" smtClean="0"/>
              <a:t>，</a:t>
            </a:r>
            <a:r>
              <a:rPr lang="zh-CN" altLang="en-US" dirty="0" smtClean="0"/>
              <a:t>夯实技能</a:t>
            </a:r>
            <a:r>
              <a:rPr lang="zh-CN" altLang="zh-CN" dirty="0" smtClean="0"/>
              <a:t>，</a:t>
            </a:r>
            <a:r>
              <a:rPr lang="zh-CN" altLang="en-US" dirty="0" smtClean="0"/>
              <a:t>凝练思考，有条不紊地去</a:t>
            </a:r>
            <a:r>
              <a:rPr lang="zh-CN" altLang="zh-CN" dirty="0" smtClean="0"/>
              <a:t>统筹</a:t>
            </a:r>
            <a:r>
              <a:rPr lang="zh-CN" altLang="en-US" dirty="0" smtClean="0"/>
              <a:t>多项</a:t>
            </a:r>
            <a:r>
              <a:rPr lang="zh-CN" altLang="zh-CN" dirty="0" smtClean="0"/>
              <a:t>工作，合理</a:t>
            </a:r>
            <a:r>
              <a:rPr lang="zh-CN" altLang="en-US" dirty="0" smtClean="0"/>
              <a:t>处理各事项的</a:t>
            </a:r>
            <a:r>
              <a:rPr lang="zh-CN" altLang="zh-CN" dirty="0" smtClean="0"/>
              <a:t>时间，高效</a:t>
            </a:r>
            <a:r>
              <a:rPr lang="zh-CN" altLang="en-US" dirty="0" smtClean="0"/>
              <a:t>行事，力求高效高质地完成每件事。</a:t>
            </a:r>
            <a:endParaRPr lang="zh-CN" altLang="zh-CN" dirty="0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775E1D71-FD65-4277-AB6B-4C9904EAE84C}" type="slidenum">
              <a:rPr lang="zh-CN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zh-CN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dirty="0" smtClean="0"/>
              <a:t>我的汇报完毕，谢谢！</a:t>
            </a:r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46BE2B73-76F9-4BBC-BBDF-BC7ACDF90B66}" type="slidenum">
              <a:rPr lang="zh-CN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zh-CN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dirty="0" smtClean="0"/>
              <a:t>我的汇报将从入职培训、岗位工作、我的工作体会以及将来在工作中的自我要求四个方面来展开。</a:t>
            </a:r>
            <a:r>
              <a:rPr lang="zh-CN" altLang="en-US" b="1" dirty="0" smtClean="0"/>
              <a:t>（点）</a:t>
            </a:r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48AA259E-D343-49F7-B1F0-DE8F5D2B0D09}" type="slidenum">
              <a:rPr lang="zh-CN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zh-CN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z="900" dirty="0" smtClean="0"/>
              <a:t>在参加培训前我已在水保局工作岗位效力两年，为了更深入、更全面的了解和学习太湖局各项工作，领导安排我参加了</a:t>
            </a:r>
            <a:r>
              <a:rPr lang="en-US" altLang="zh-CN" sz="900" dirty="0" smtClean="0"/>
              <a:t>2015</a:t>
            </a:r>
            <a:r>
              <a:rPr lang="zh-CN" altLang="en-US" sz="900" dirty="0" smtClean="0"/>
              <a:t>年培训</a:t>
            </a:r>
            <a:r>
              <a:rPr lang="zh-CN" altLang="en-US" sz="900" b="1" dirty="0" smtClean="0"/>
              <a:t>（点两下）</a:t>
            </a:r>
            <a:r>
              <a:rPr lang="zh-CN" altLang="en-US" sz="900" dirty="0" smtClean="0"/>
              <a:t>，通过培训，</a:t>
            </a:r>
            <a:r>
              <a:rPr lang="zh-CN" altLang="zh-CN" sz="900" dirty="0" smtClean="0"/>
              <a:t>我对</a:t>
            </a:r>
            <a:r>
              <a:rPr lang="zh-CN" altLang="en-US" sz="900" dirty="0" smtClean="0"/>
              <a:t>我们</a:t>
            </a:r>
            <a:r>
              <a:rPr lang="zh-CN" altLang="zh-CN" sz="900" dirty="0" smtClean="0"/>
              <a:t>太湖局</a:t>
            </a:r>
            <a:r>
              <a:rPr lang="zh-CN" altLang="en-US" sz="900" dirty="0" smtClean="0"/>
              <a:t>以及太湖局所</a:t>
            </a:r>
            <a:r>
              <a:rPr lang="zh-CN" altLang="zh-CN" sz="900" dirty="0" smtClean="0"/>
              <a:t>承担的</a:t>
            </a:r>
            <a:r>
              <a:rPr lang="zh-CN" altLang="en-US" sz="900" dirty="0" smtClean="0"/>
              <a:t>重要</a:t>
            </a:r>
            <a:r>
              <a:rPr lang="zh-CN" altLang="zh-CN" sz="900" dirty="0" smtClean="0"/>
              <a:t>职责、开展的</a:t>
            </a:r>
            <a:r>
              <a:rPr lang="zh-CN" altLang="en-US" sz="900" dirty="0" smtClean="0"/>
              <a:t>各项</a:t>
            </a:r>
            <a:r>
              <a:rPr lang="zh-CN" altLang="zh-CN" sz="900" dirty="0" smtClean="0"/>
              <a:t>工作有了</a:t>
            </a:r>
            <a:r>
              <a:rPr lang="zh-CN" altLang="en-US" sz="900" dirty="0" smtClean="0"/>
              <a:t>更为</a:t>
            </a:r>
            <a:r>
              <a:rPr lang="zh-CN" altLang="zh-CN" sz="900" dirty="0" smtClean="0"/>
              <a:t>全面</a:t>
            </a:r>
            <a:r>
              <a:rPr lang="zh-CN" altLang="en-US" sz="900" dirty="0" smtClean="0"/>
              <a:t>深刻</a:t>
            </a:r>
            <a:r>
              <a:rPr lang="zh-CN" altLang="zh-CN" sz="900" dirty="0" smtClean="0"/>
              <a:t>的了解，</a:t>
            </a:r>
            <a:r>
              <a:rPr lang="zh-CN" altLang="zh-CN" dirty="0" smtClean="0"/>
              <a:t>并</a:t>
            </a:r>
            <a:r>
              <a:rPr lang="zh-CN" altLang="en-US" dirty="0" smtClean="0"/>
              <a:t>进一步领悟</a:t>
            </a:r>
            <a:r>
              <a:rPr lang="zh-CN" altLang="zh-CN" dirty="0" smtClean="0"/>
              <a:t>了</a:t>
            </a:r>
            <a:r>
              <a:rPr lang="zh-CN" altLang="en-US" dirty="0" smtClean="0"/>
              <a:t>成为一名合格员工，该</a:t>
            </a:r>
            <a:r>
              <a:rPr lang="zh-CN" altLang="zh-CN" dirty="0" smtClean="0"/>
              <a:t>掌握的工作规范、知识技能以及必备的职业道德素养，</a:t>
            </a:r>
            <a:r>
              <a:rPr lang="zh-CN" altLang="en-US" dirty="0" smtClean="0"/>
              <a:t>我认为这些都给我</a:t>
            </a:r>
            <a:r>
              <a:rPr lang="zh-CN" altLang="zh-CN" dirty="0" smtClean="0"/>
              <a:t>今后</a:t>
            </a:r>
            <a:r>
              <a:rPr lang="zh-CN" altLang="en-US" dirty="0" smtClean="0"/>
              <a:t>的</a:t>
            </a:r>
            <a:r>
              <a:rPr lang="zh-CN" altLang="zh-CN" dirty="0" smtClean="0"/>
              <a:t>工作提供了</a:t>
            </a:r>
            <a:r>
              <a:rPr lang="zh-CN" altLang="en-US" dirty="0" smtClean="0"/>
              <a:t>有效助力</a:t>
            </a:r>
            <a:r>
              <a:rPr lang="zh-CN" altLang="zh-CN" dirty="0" smtClean="0"/>
              <a:t>。</a:t>
            </a:r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7BCA0C97-C262-4B89-A0C8-03AD30FFE2EB}" type="slidenum">
              <a:rPr lang="zh-CN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zh-CN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dirty="0" smtClean="0"/>
              <a:t>一、信息化工作</a:t>
            </a:r>
            <a:r>
              <a:rPr lang="zh-CN" altLang="en-US" b="1" dirty="0" smtClean="0"/>
              <a:t>（点）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eaLnBrk="1" hangingPunct="1"/>
            <a:r>
              <a:rPr lang="zh-CN" altLang="en-US" dirty="0" smtClean="0"/>
              <a:t>第</a:t>
            </a:r>
            <a:r>
              <a:rPr lang="en-US" altLang="zh-CN" dirty="0" smtClean="0"/>
              <a:t>1</a:t>
            </a:r>
            <a:r>
              <a:rPr lang="zh-CN" altLang="en-US" dirty="0" smtClean="0"/>
              <a:t>、按要求开展业务应用系统的日常运行维护以及完成开发需求（比如大家比较熟悉的水质值班系统）</a:t>
            </a:r>
            <a:endParaRPr lang="en-US" altLang="zh-CN" dirty="0" smtClean="0"/>
          </a:p>
          <a:p>
            <a:pPr eaLnBrk="1" hangingPunct="1"/>
            <a:r>
              <a:rPr lang="zh-CN" altLang="en-US" dirty="0" smtClean="0"/>
              <a:t>第</a:t>
            </a:r>
            <a:r>
              <a:rPr lang="en-US" altLang="zh-CN" dirty="0" smtClean="0"/>
              <a:t>2</a:t>
            </a:r>
            <a:r>
              <a:rPr lang="zh-CN" altLang="en-US" dirty="0" smtClean="0"/>
              <a:t>、协助领导完成了水保局新版门户网站开发，并配合开发人员测试上线，以及按照指示开展后期网站内容的日常维护工作</a:t>
            </a:r>
            <a:endParaRPr lang="en-US" altLang="zh-CN" dirty="0" smtClean="0"/>
          </a:p>
          <a:p>
            <a:pPr eaLnBrk="1" hangingPunct="1"/>
            <a:r>
              <a:rPr lang="zh-CN" altLang="en-US" dirty="0" smtClean="0"/>
              <a:t>第</a:t>
            </a:r>
            <a:r>
              <a:rPr lang="en-US" altLang="zh-CN" dirty="0" smtClean="0"/>
              <a:t>3</a:t>
            </a:r>
            <a:r>
              <a:rPr lang="zh-CN" altLang="en-US" dirty="0" smtClean="0"/>
              <a:t>、按各位同事的需求，提供桌面硬件办公设备以及网络的日常运维支持</a:t>
            </a:r>
            <a:endParaRPr lang="en-US" altLang="zh-CN" dirty="0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C5E3B922-7132-439C-BA1D-CC3901172AC1}" type="slidenum">
              <a:rPr lang="zh-CN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zh-CN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二、</a:t>
            </a:r>
            <a:r>
              <a:rPr lang="zh-CN" altLang="en-US" sz="1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政府采购与固定资产管理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dirty="0" smtClean="0"/>
              <a:t>1</a:t>
            </a:r>
            <a:r>
              <a:rPr lang="zh-CN" altLang="en-US" dirty="0" smtClean="0"/>
              <a:t>、及时了解及学习政府采购最新政策及相关要求，同时严格按照局财务处要求执行水保局政府采购业务；</a:t>
            </a:r>
            <a:endParaRPr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lang="en-US" altLang="zh-CN" dirty="0" smtClean="0"/>
              <a:t>2</a:t>
            </a:r>
            <a:r>
              <a:rPr lang="zh-CN" altLang="en-US" dirty="0" smtClean="0"/>
              <a:t>、按照水保局内部相关要求和领导下达的指示，同时借鉴事业中心资产管理经验，全面整理了水保局固定资产物品信息、账务信息，依照相关规定定期完成报废资产的处置工作</a:t>
            </a:r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15523EAD-09D4-47BC-9007-7457610715B7}" type="slidenum">
              <a:rPr lang="zh-CN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zh-CN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三、值班工作</a:t>
            </a:r>
            <a:endParaRPr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参加水质值班工作，实时关注引江期间水质各项数据，蓝藻调查期间水源地水质数据，及时报告相关领导，必要时跟随领导展开现场巡查；</a:t>
            </a:r>
            <a:endParaRPr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同时按领导要求制定值班轮次规则、完成排班并及时发送值班表到各个相关部门单位；</a:t>
            </a:r>
            <a:endParaRPr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全面参与了新版值班手册的修订</a:t>
            </a:r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2E37E45D-E835-4DBD-B722-0F88A0C58DD8}" type="slidenum">
              <a:rPr lang="zh-CN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zh-CN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z="12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四、其他工作</a:t>
            </a:r>
            <a:endParaRPr lang="en-US" altLang="zh-CN" sz="1200" b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r>
              <a:rPr lang="en-US" altLang="zh-CN" sz="12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、在会务及巡查时的，完成各类摄影摄像及相应资料定期分类备份，同时提供即时查询；</a:t>
            </a:r>
            <a:endParaRPr lang="en-US" altLang="zh-CN" sz="1200" b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r>
              <a:rPr lang="en-US" altLang="zh-CN" sz="12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、领导及其他同事交办的会务协助接待、会前准备，本单位智能卡、工作账户等申请及管理、电脑常见故障处理等各项综合类事物。</a:t>
            </a:r>
            <a:endParaRPr lang="zh-CN" altLang="en-US" sz="12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1AA203DE-B24C-470B-A1CE-395BC402859F}" type="slidenum">
              <a:rPr lang="zh-CN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zh-CN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工作之余，我还积极参加单位组织的各类精彩纷呈的活动，并在这些活动中努力挑战自我，更好地融入太湖局的大集体。</a:t>
            </a:r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A8262C4F-CD52-418D-98B7-767914098D46}" type="slidenum">
              <a:rPr lang="zh-CN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zh-CN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000" dirty="0" smtClean="0"/>
              <a:t>工作中的体会和收获，最重要的一点认识就是事件有头必有尾。当手头工作要交接时，要将手中的“尾”清晰而明确的交待给接手者；当去接手一件工作时、务必要主动去清晰而明确的摸好“头”，然后用最认真的态度，将工作很好的完成。</a:t>
            </a:r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2626FAAA-1A3F-40E5-AEE1-831E0CDF60DA}" type="slidenum">
              <a:rPr lang="zh-CN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zh-CN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8.png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10.jpg"/><Relationship Id="rId4" Type="http://schemas.openxmlformats.org/officeDocument/2006/relationships/diagramData" Target="../diagrams/data2.xm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12.jpg"/><Relationship Id="rId4" Type="http://schemas.openxmlformats.org/officeDocument/2006/relationships/diagramData" Target="../diagrams/data3.xml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anghd\Desktop\PPT\制作\封面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764704"/>
            <a:ext cx="6624736" cy="286232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spc="6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新进人员</a:t>
            </a:r>
            <a:endParaRPr lang="en-US" altLang="zh-CN" sz="6000" b="1" spc="6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spc="6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成果交流</a:t>
            </a:r>
          </a:p>
        </p:txBody>
      </p:sp>
      <p:pic>
        <p:nvPicPr>
          <p:cNvPr id="2052" name="Picture 10" descr="2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4"/>
            <a:ext cx="901700" cy="954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1"/>
          <p:cNvSpPr txBox="1">
            <a:spLocks noChangeArrowheads="1"/>
          </p:cNvSpPr>
          <p:nvPr/>
        </p:nvSpPr>
        <p:spPr bwMode="auto">
          <a:xfrm>
            <a:off x="3142311" y="4724400"/>
            <a:ext cx="328006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水保局（蓝泰公司）  </a:t>
            </a:r>
            <a:endParaRPr lang="en-US" altLang="zh-CN" sz="2400" b="1" dirty="0">
              <a:latin typeface="黑体" pitchFamily="49" charset="-122"/>
              <a:ea typeface="黑体" pitchFamily="49" charset="-122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高泽春</a:t>
            </a:r>
            <a:endParaRPr lang="en-US" altLang="zh-CN" sz="2400" b="1" dirty="0">
              <a:latin typeface="黑体" pitchFamily="49" charset="-122"/>
              <a:ea typeface="黑体" pitchFamily="49" charset="-122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 smtClean="0">
                <a:latin typeface="黑体" pitchFamily="49" charset="-122"/>
                <a:ea typeface="黑体" pitchFamily="49" charset="-122"/>
              </a:rPr>
              <a:t>2016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8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309526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wanghd\Desktop\PPT\制作\内页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6" y="188642"/>
            <a:ext cx="2035621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4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、自我要求</a:t>
            </a:r>
            <a:endParaRPr lang="zh-CN" altLang="en-US" sz="24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对角圆角矩形 5"/>
          <p:cNvSpPr/>
          <p:nvPr/>
        </p:nvSpPr>
        <p:spPr>
          <a:xfrm>
            <a:off x="2143128" y="182565"/>
            <a:ext cx="6500813" cy="403225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             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8677278" y="182565"/>
            <a:ext cx="142875" cy="4032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8875716" y="182565"/>
            <a:ext cx="71437" cy="4032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4283968" y="1695290"/>
            <a:ext cx="482453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>
              <a:lnSpc>
                <a:spcPct val="300000"/>
              </a:lnSpc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不断</a:t>
            </a:r>
            <a:r>
              <a:rPr lang="zh-CN" altLang="en-US" sz="24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学习 全方位拓展业务能力</a:t>
            </a:r>
            <a:endParaRPr lang="en-US" altLang="zh-CN" sz="24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algn="just" eaLnBrk="1" hangingPunct="1">
              <a:lnSpc>
                <a:spcPct val="300000"/>
              </a:lnSpc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en-US" sz="24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缜思</a:t>
            </a:r>
            <a:r>
              <a:rPr lang="zh-CN" altLang="en-US" sz="24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而</a:t>
            </a:r>
            <a:r>
              <a:rPr lang="zh-CN" altLang="en-US" sz="24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行 理事有条不紊</a:t>
            </a:r>
            <a:endParaRPr lang="en-US" altLang="zh-CN" sz="2400" b="1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algn="just" eaLnBrk="1" hangingPunct="1">
              <a:lnSpc>
                <a:spcPct val="300000"/>
              </a:lnSpc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en-US" sz="24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确保业务高效高质</a:t>
            </a:r>
            <a:endParaRPr lang="en-US" altLang="zh-CN" sz="2400" b="1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883891"/>
            <a:ext cx="4283968" cy="3201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200699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C:\Users\wanghd\Desktop\PPT\制作\谢谢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7744" y="2132856"/>
            <a:ext cx="4857784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谢   谢！</a:t>
            </a:r>
          </a:p>
        </p:txBody>
      </p:sp>
    </p:spTree>
    <p:extLst>
      <p:ext uri="{BB962C8B-B14F-4D97-AF65-F5344CB8AC3E}">
        <p14:creationId xmlns:p14="http://schemas.microsoft.com/office/powerpoint/2010/main" val="51282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anghd\Desktop\PPT\制作\内页 副本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12"/>
          <p:cNvSpPr txBox="1">
            <a:spLocks noChangeArrowheads="1"/>
          </p:cNvSpPr>
          <p:nvPr/>
        </p:nvSpPr>
        <p:spPr bwMode="gray">
          <a:xfrm>
            <a:off x="3646895" y="1932511"/>
            <a:ext cx="147678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入职培训</a:t>
            </a:r>
          </a:p>
        </p:txBody>
      </p:sp>
      <p:sp>
        <p:nvSpPr>
          <p:cNvPr id="3077" name="Text Box 16"/>
          <p:cNvSpPr txBox="1">
            <a:spLocks noChangeArrowheads="1"/>
          </p:cNvSpPr>
          <p:nvPr/>
        </p:nvSpPr>
        <p:spPr bwMode="gray">
          <a:xfrm>
            <a:off x="3779912" y="3212977"/>
            <a:ext cx="1512168" cy="4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岗位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工作</a:t>
            </a:r>
            <a:endParaRPr lang="en-US" altLang="zh-CN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78" name="Text Box 16"/>
          <p:cNvSpPr txBox="1">
            <a:spLocks noChangeArrowheads="1"/>
          </p:cNvSpPr>
          <p:nvPr/>
        </p:nvSpPr>
        <p:spPr bwMode="gray">
          <a:xfrm>
            <a:off x="3643313" y="4318745"/>
            <a:ext cx="1429676" cy="4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工作体会</a:t>
            </a:r>
            <a:endParaRPr lang="en-US" altLang="zh-CN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090691" y="2071690"/>
            <a:ext cx="257175" cy="257174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347867" y="3171826"/>
            <a:ext cx="257175" cy="257174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234708" y="4254502"/>
            <a:ext cx="257175" cy="257174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72330" y="642920"/>
            <a:ext cx="1643074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软雅黑" pitchFamily="34" charset="-122"/>
                <a:ea typeface="微软雅黑" pitchFamily="34" charset="-122"/>
              </a:rPr>
              <a:t>目  录</a:t>
            </a:r>
          </a:p>
        </p:txBody>
      </p:sp>
      <p:sp>
        <p:nvSpPr>
          <p:cNvPr id="3092" name="Text Box 16"/>
          <p:cNvSpPr txBox="1">
            <a:spLocks noChangeArrowheads="1"/>
          </p:cNvSpPr>
          <p:nvPr/>
        </p:nvSpPr>
        <p:spPr bwMode="gray">
          <a:xfrm>
            <a:off x="3203851" y="5373217"/>
            <a:ext cx="1514131" cy="4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自我要求</a:t>
            </a:r>
            <a:endParaRPr lang="en-US" altLang="zh-CN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对角圆角矩形 11"/>
          <p:cNvSpPr/>
          <p:nvPr/>
        </p:nvSpPr>
        <p:spPr>
          <a:xfrm>
            <a:off x="3491880" y="1916833"/>
            <a:ext cx="1959644" cy="720080"/>
          </a:xfrm>
          <a:prstGeom prst="round2DiagRect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             </a:t>
            </a:r>
            <a:endParaRPr lang="zh-CN" altLang="en-US" dirty="0"/>
          </a:p>
        </p:txBody>
      </p:sp>
      <p:sp>
        <p:nvSpPr>
          <p:cNvPr id="17" name="椭圆 16"/>
          <p:cNvSpPr/>
          <p:nvPr/>
        </p:nvSpPr>
        <p:spPr>
          <a:xfrm>
            <a:off x="2627787" y="5404074"/>
            <a:ext cx="257175" cy="257174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对角圆角矩形 13"/>
          <p:cNvSpPr/>
          <p:nvPr/>
        </p:nvSpPr>
        <p:spPr>
          <a:xfrm>
            <a:off x="3707904" y="3037486"/>
            <a:ext cx="1959644" cy="679547"/>
          </a:xfrm>
          <a:prstGeom prst="round2DiagRect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             </a:t>
            </a:r>
            <a:endParaRPr lang="zh-CN" altLang="en-US" dirty="0"/>
          </a:p>
        </p:txBody>
      </p:sp>
      <p:sp>
        <p:nvSpPr>
          <p:cNvPr id="18" name="对角圆角矩形 17"/>
          <p:cNvSpPr/>
          <p:nvPr/>
        </p:nvSpPr>
        <p:spPr>
          <a:xfrm>
            <a:off x="3556174" y="4169460"/>
            <a:ext cx="1959644" cy="699701"/>
          </a:xfrm>
          <a:prstGeom prst="round2DiagRect">
            <a:avLst/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             </a:t>
            </a:r>
            <a:endParaRPr lang="zh-CN" altLang="en-US" dirty="0"/>
          </a:p>
        </p:txBody>
      </p:sp>
      <p:sp>
        <p:nvSpPr>
          <p:cNvPr id="19" name="对角圆角矩形 18"/>
          <p:cNvSpPr/>
          <p:nvPr/>
        </p:nvSpPr>
        <p:spPr>
          <a:xfrm>
            <a:off x="3059832" y="5269733"/>
            <a:ext cx="1959644" cy="679547"/>
          </a:xfrm>
          <a:prstGeom prst="round2Diag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           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4835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anghd\Desktop\PPT\制作\内页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188642"/>
            <a:ext cx="3857652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4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4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培  训</a:t>
            </a:r>
            <a:endParaRPr lang="zh-CN" altLang="en-US" sz="24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2143128" y="182565"/>
            <a:ext cx="6500813" cy="403225"/>
          </a:xfrm>
          <a:prstGeom prst="round2Diag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             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8677278" y="182565"/>
            <a:ext cx="142875" cy="4032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8875716" y="182565"/>
            <a:ext cx="71437" cy="4032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5127" name="Rectangle 2"/>
          <p:cNvSpPr>
            <a:spLocks noChangeArrowheads="1"/>
          </p:cNvSpPr>
          <p:nvPr/>
        </p:nvSpPr>
        <p:spPr bwMode="auto">
          <a:xfrm>
            <a:off x="539750" y="1280941"/>
            <a:ext cx="795020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zh-CN" sz="26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2015</a:t>
            </a:r>
            <a:r>
              <a:rPr lang="zh-CN" altLang="en-US" sz="26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年太湖</a:t>
            </a:r>
            <a:r>
              <a:rPr lang="zh-CN" altLang="en-US" sz="26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局新进人员上岗</a:t>
            </a:r>
            <a:r>
              <a:rPr lang="zh-CN" altLang="en-US" sz="26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培训</a:t>
            </a:r>
            <a:endParaRPr lang="zh-CN" altLang="en-US" sz="26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7" y="2953205"/>
            <a:ext cx="4189915" cy="29960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913387"/>
            <a:ext cx="4553842" cy="3035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2868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wanghd\Desktop\PPT\制作\内页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188642"/>
            <a:ext cx="338437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4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、岗位工作</a:t>
            </a:r>
            <a:endParaRPr lang="zh-CN" altLang="en-US" sz="24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33" name="图示 32"/>
          <p:cNvGraphicFramePr/>
          <p:nvPr>
            <p:extLst>
              <p:ext uri="{D42A27DB-BD31-4B8C-83A1-F6EECF244321}">
                <p14:modId xmlns:p14="http://schemas.microsoft.com/office/powerpoint/2010/main" val="3947415185"/>
              </p:ext>
            </p:extLst>
          </p:nvPr>
        </p:nvGraphicFramePr>
        <p:xfrm>
          <a:off x="539552" y="1268761"/>
          <a:ext cx="2880320" cy="1584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8" name="矩形 37"/>
          <p:cNvSpPr/>
          <p:nvPr/>
        </p:nvSpPr>
        <p:spPr>
          <a:xfrm>
            <a:off x="4139682" y="894201"/>
            <a:ext cx="3888705" cy="2246769"/>
          </a:xfrm>
          <a:prstGeom prst="rect">
            <a:avLst/>
          </a:prstGeom>
          <a:solidFill>
            <a:schemeClr val="bg1"/>
          </a:solidFill>
          <a:ln w="38100">
            <a:solidFill>
              <a:srgbClr val="008000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业务应用系统运维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水保局门户网站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硬件及网络支持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573016"/>
            <a:ext cx="4511806" cy="3016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386" y="3550794"/>
            <a:ext cx="4427984" cy="3061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对角圆角矩形 10"/>
          <p:cNvSpPr/>
          <p:nvPr/>
        </p:nvSpPr>
        <p:spPr>
          <a:xfrm>
            <a:off x="2143128" y="182565"/>
            <a:ext cx="6500813" cy="403225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             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8677278" y="182565"/>
            <a:ext cx="142875" cy="4032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8875716" y="182565"/>
            <a:ext cx="71437" cy="4032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6720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wanghd\Desktop\PPT\制作\内页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188642"/>
            <a:ext cx="338437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4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、岗位工作</a:t>
            </a:r>
            <a:endParaRPr lang="zh-CN" altLang="en-US" sz="24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33" name="图示 32"/>
          <p:cNvGraphicFramePr/>
          <p:nvPr>
            <p:extLst>
              <p:ext uri="{D42A27DB-BD31-4B8C-83A1-F6EECF244321}">
                <p14:modId xmlns:p14="http://schemas.microsoft.com/office/powerpoint/2010/main" val="3240408133"/>
              </p:ext>
            </p:extLst>
          </p:nvPr>
        </p:nvGraphicFramePr>
        <p:xfrm>
          <a:off x="503040" y="1257708"/>
          <a:ext cx="3060848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8" name="矩形 37"/>
          <p:cNvSpPr/>
          <p:nvPr/>
        </p:nvSpPr>
        <p:spPr>
          <a:xfrm>
            <a:off x="4355976" y="1282696"/>
            <a:ext cx="3816424" cy="1354217"/>
          </a:xfrm>
          <a:prstGeom prst="rect">
            <a:avLst/>
          </a:prstGeom>
          <a:solidFill>
            <a:schemeClr val="bg1"/>
          </a:solidFill>
          <a:ln w="38100">
            <a:solidFill>
              <a:srgbClr val="008000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水保局政府采购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水保局固定资产管理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16392"/>
            <a:ext cx="3672781" cy="29649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637" y="3289134"/>
            <a:ext cx="4810125" cy="32194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对角圆角矩形 13"/>
          <p:cNvSpPr/>
          <p:nvPr/>
        </p:nvSpPr>
        <p:spPr>
          <a:xfrm>
            <a:off x="2143128" y="182565"/>
            <a:ext cx="6500813" cy="403225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             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8677278" y="182565"/>
            <a:ext cx="142875" cy="4032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8875716" y="182565"/>
            <a:ext cx="71437" cy="4032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339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wanghd\Desktop\PPT\制作\内页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" y="188642"/>
            <a:ext cx="1929613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4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、岗位工作</a:t>
            </a:r>
            <a:endParaRPr lang="zh-CN" altLang="en-US" sz="24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33" name="图示 32"/>
          <p:cNvGraphicFramePr/>
          <p:nvPr>
            <p:extLst>
              <p:ext uri="{D42A27DB-BD31-4B8C-83A1-F6EECF244321}">
                <p14:modId xmlns:p14="http://schemas.microsoft.com/office/powerpoint/2010/main" val="1795113870"/>
              </p:ext>
            </p:extLst>
          </p:nvPr>
        </p:nvGraphicFramePr>
        <p:xfrm>
          <a:off x="467544" y="1268761"/>
          <a:ext cx="2996146" cy="1584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8" name="矩形 37"/>
          <p:cNvSpPr/>
          <p:nvPr/>
        </p:nvSpPr>
        <p:spPr>
          <a:xfrm>
            <a:off x="4355976" y="1196754"/>
            <a:ext cx="4104456" cy="1354217"/>
          </a:xfrm>
          <a:prstGeom prst="rect">
            <a:avLst/>
          </a:prstGeom>
          <a:solidFill>
            <a:schemeClr val="bg1"/>
          </a:solidFill>
          <a:ln w="38100">
            <a:solidFill>
              <a:srgbClr val="008000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引江济太期间水质值班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蓝藻调查值班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939" name="Picture 3" descr="G:\监督管理\太湖蓝藻\2015.07.15一湖两河蓝藻巡查\照片—望虞河&amp;太湖\20150715_13585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42133"/>
            <a:ext cx="5121854" cy="345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84182"/>
            <a:ext cx="3356186" cy="3829195"/>
          </a:xfrm>
          <a:prstGeom prst="rect">
            <a:avLst/>
          </a:prstGeom>
        </p:spPr>
      </p:pic>
      <p:sp>
        <p:nvSpPr>
          <p:cNvPr id="14" name="对角圆角矩形 13"/>
          <p:cNvSpPr/>
          <p:nvPr/>
        </p:nvSpPr>
        <p:spPr>
          <a:xfrm>
            <a:off x="2143128" y="182565"/>
            <a:ext cx="6500813" cy="403225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             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8677278" y="182565"/>
            <a:ext cx="142875" cy="4032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8875716" y="182565"/>
            <a:ext cx="71437" cy="4032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944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wanghd\Desktop\PPT\制作\内页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" y="188642"/>
            <a:ext cx="2143125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4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4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岗位</a:t>
            </a:r>
            <a:r>
              <a:rPr lang="zh-CN" altLang="en-US" sz="24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工作</a:t>
            </a:r>
            <a:endParaRPr lang="zh-CN" altLang="en-US" sz="24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33" name="图示 32"/>
          <p:cNvGraphicFramePr/>
          <p:nvPr>
            <p:extLst>
              <p:ext uri="{D42A27DB-BD31-4B8C-83A1-F6EECF244321}">
                <p14:modId xmlns:p14="http://schemas.microsoft.com/office/powerpoint/2010/main" val="1636859300"/>
              </p:ext>
            </p:extLst>
          </p:nvPr>
        </p:nvGraphicFramePr>
        <p:xfrm>
          <a:off x="755576" y="1412778"/>
          <a:ext cx="2160240" cy="936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图示 8"/>
          <p:cNvGraphicFramePr/>
          <p:nvPr>
            <p:extLst>
              <p:ext uri="{D42A27DB-BD31-4B8C-83A1-F6EECF244321}">
                <p14:modId xmlns:p14="http://schemas.microsoft.com/office/powerpoint/2010/main" val="4242603875"/>
              </p:ext>
            </p:extLst>
          </p:nvPr>
        </p:nvGraphicFramePr>
        <p:xfrm>
          <a:off x="971603" y="2636913"/>
          <a:ext cx="7632847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3" name="对角圆角矩形 12"/>
          <p:cNvSpPr/>
          <p:nvPr/>
        </p:nvSpPr>
        <p:spPr>
          <a:xfrm>
            <a:off x="2143128" y="182565"/>
            <a:ext cx="6500813" cy="403225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             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8677278" y="182565"/>
            <a:ext cx="142875" cy="4032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8875716" y="182565"/>
            <a:ext cx="71437" cy="4032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670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wanghd\Desktop\PPT\制作\内页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88642"/>
            <a:ext cx="3492482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--</a:t>
            </a:r>
            <a:r>
              <a:rPr lang="zh-CN" altLang="en-US" sz="24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工作之余</a:t>
            </a:r>
            <a:endParaRPr lang="zh-CN" altLang="en-US" sz="24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4176464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11" y="764704"/>
            <a:ext cx="4176463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E:\9-水保局团支部\清源读书会\专题汇报交流\2014.06.17团支部成立暨清源读书会第一期\读书会首次活动照片\DSC_01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31" y="3717032"/>
            <a:ext cx="4173537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8" name="TextBox 5"/>
          <p:cNvSpPr txBox="1">
            <a:spLocks noChangeArrowheads="1"/>
          </p:cNvSpPr>
          <p:nvPr/>
        </p:nvSpPr>
        <p:spPr bwMode="auto">
          <a:xfrm>
            <a:off x="468315" y="3068638"/>
            <a:ext cx="3927475" cy="40011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2000" dirty="0">
                <a:latin typeface="方正姚体" pitchFamily="2" charset="-122"/>
                <a:ea typeface="方正姚体" pitchFamily="2" charset="-122"/>
              </a:rPr>
              <a:t>文明单位相关活动</a:t>
            </a:r>
          </a:p>
        </p:txBody>
      </p:sp>
      <p:sp>
        <p:nvSpPr>
          <p:cNvPr id="12299" name="TextBox 5"/>
          <p:cNvSpPr txBox="1">
            <a:spLocks noChangeArrowheads="1"/>
          </p:cNvSpPr>
          <p:nvPr/>
        </p:nvSpPr>
        <p:spPr bwMode="auto">
          <a:xfrm>
            <a:off x="4787903" y="3141662"/>
            <a:ext cx="3929063" cy="40011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2000">
                <a:latin typeface="方正姚体" pitchFamily="2" charset="-122"/>
                <a:ea typeface="方正姚体" pitchFamily="2" charset="-122"/>
              </a:rPr>
              <a:t>科普走向社会志愿活动</a:t>
            </a:r>
          </a:p>
        </p:txBody>
      </p:sp>
      <p:sp>
        <p:nvSpPr>
          <p:cNvPr id="12300" name="TextBox 5"/>
          <p:cNvSpPr txBox="1">
            <a:spLocks noChangeArrowheads="1"/>
          </p:cNvSpPr>
          <p:nvPr/>
        </p:nvSpPr>
        <p:spPr bwMode="auto">
          <a:xfrm>
            <a:off x="4859341" y="6092825"/>
            <a:ext cx="3927475" cy="40011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>
                <a:latin typeface="方正姚体" pitchFamily="2" charset="-122"/>
                <a:ea typeface="方正姚体" pitchFamily="2" charset="-122"/>
              </a:rPr>
              <a:t>2015</a:t>
            </a:r>
            <a:r>
              <a:rPr lang="zh-CN" altLang="en-US" sz="2000">
                <a:latin typeface="方正姚体" pitchFamily="2" charset="-122"/>
                <a:ea typeface="方正姚体" pitchFamily="2" charset="-122"/>
              </a:rPr>
              <a:t>年新年茶话会</a:t>
            </a:r>
          </a:p>
        </p:txBody>
      </p:sp>
      <p:pic>
        <p:nvPicPr>
          <p:cNvPr id="11279" name="Picture 15" descr="C:\Users\lenovo\AppData\Roaming\Tencent\Users\1852877887\QQ\WinTemp\RichOle\U[B)LZK7@6SWAFH]XNUOBK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2"/>
            <a:ext cx="4167312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2" name="TextBox 5"/>
          <p:cNvSpPr txBox="1">
            <a:spLocks noChangeArrowheads="1"/>
          </p:cNvSpPr>
          <p:nvPr/>
        </p:nvSpPr>
        <p:spPr bwMode="auto">
          <a:xfrm>
            <a:off x="4857754" y="6125234"/>
            <a:ext cx="3929062" cy="40011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dirty="0">
                <a:latin typeface="方正姚体" pitchFamily="2" charset="-122"/>
                <a:ea typeface="方正姚体" pitchFamily="2" charset="-122"/>
              </a:rPr>
              <a:t>2015</a:t>
            </a:r>
            <a:r>
              <a:rPr lang="zh-CN" altLang="en-US" sz="2000" dirty="0">
                <a:latin typeface="方正姚体" pitchFamily="2" charset="-122"/>
                <a:ea typeface="方正姚体" pitchFamily="2" charset="-122"/>
              </a:rPr>
              <a:t>年迎新茶话会</a:t>
            </a: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468313" y="6072541"/>
            <a:ext cx="3928172" cy="40011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2000" dirty="0">
                <a:latin typeface="方正姚体" pitchFamily="2" charset="-122"/>
                <a:ea typeface="方正姚体" pitchFamily="2" charset="-122"/>
              </a:rPr>
              <a:t>水保局“清源”读书会</a:t>
            </a:r>
          </a:p>
        </p:txBody>
      </p:sp>
      <p:sp>
        <p:nvSpPr>
          <p:cNvPr id="16" name="对角圆角矩形 15"/>
          <p:cNvSpPr/>
          <p:nvPr/>
        </p:nvSpPr>
        <p:spPr>
          <a:xfrm>
            <a:off x="2143128" y="182565"/>
            <a:ext cx="6500813" cy="403225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             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8677278" y="182565"/>
            <a:ext cx="142875" cy="4032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8875716" y="182565"/>
            <a:ext cx="71437" cy="4032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156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wanghd\Desktop\PPT\制作\内页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7" y="188642"/>
            <a:ext cx="1952277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4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4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工作体会</a:t>
            </a:r>
          </a:p>
        </p:txBody>
      </p:sp>
      <p:sp>
        <p:nvSpPr>
          <p:cNvPr id="6" name="对角圆角矩形 5"/>
          <p:cNvSpPr/>
          <p:nvPr/>
        </p:nvSpPr>
        <p:spPr>
          <a:xfrm>
            <a:off x="2143128" y="182565"/>
            <a:ext cx="6500813" cy="403225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             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8677278" y="182565"/>
            <a:ext cx="142875" cy="4032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8875716" y="182565"/>
            <a:ext cx="71437" cy="403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2296" name="Rectangle 2"/>
          <p:cNvSpPr>
            <a:spLocks noChangeArrowheads="1"/>
          </p:cNvSpPr>
          <p:nvPr/>
        </p:nvSpPr>
        <p:spPr bwMode="auto">
          <a:xfrm>
            <a:off x="4572000" y="1628800"/>
            <a:ext cx="444837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>
              <a:lnSpc>
                <a:spcPct val="300000"/>
              </a:lnSpc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开始前：确认要求</a:t>
            </a:r>
            <a:endParaRPr lang="en-US" altLang="zh-CN" sz="24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algn="just" eaLnBrk="1" hangingPunct="1">
              <a:lnSpc>
                <a:spcPct val="300000"/>
              </a:lnSpc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工作中</a:t>
            </a:r>
            <a:r>
              <a:rPr lang="zh-CN" altLang="en-US" sz="24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：保质高效</a:t>
            </a:r>
            <a:endParaRPr lang="en-US" altLang="zh-CN" sz="2400" b="1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algn="just" eaLnBrk="1" hangingPunct="1">
              <a:lnSpc>
                <a:spcPct val="300000"/>
              </a:lnSpc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en-US" sz="24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完成</a:t>
            </a:r>
            <a:r>
              <a:rPr lang="zh-CN" altLang="en-US" sz="24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后</a:t>
            </a:r>
            <a:r>
              <a:rPr lang="zh-CN" altLang="en-US" sz="24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：记录要点 总结经验</a:t>
            </a:r>
            <a:endParaRPr lang="en-US" altLang="zh-CN" sz="24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791948"/>
            <a:ext cx="4048570" cy="3437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611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877</Words>
  <Application>Microsoft Office PowerPoint</Application>
  <PresentationFormat>全屏显示(4:3)</PresentationFormat>
  <Paragraphs>92</Paragraphs>
  <Slides>11</Slides>
  <Notes>11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芦炳炎</cp:lastModifiedBy>
  <cp:revision>46</cp:revision>
  <dcterms:modified xsi:type="dcterms:W3CDTF">2016-08-12T06:27:00Z</dcterms:modified>
</cp:coreProperties>
</file>