
<file path=[Content_Types].xml><?xml version="1.0" encoding="utf-8"?>
<Types xmlns="http://schemas.openxmlformats.org/package/2006/content-types">
  <Default Extension="jpeg" ContentType="image/jpeg"/>
  <Default Extension="emf" ContentType="image/x-em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handoutMasterIdLst>
    <p:handoutMasterId r:id="rId19"/>
  </p:handoutMasterIdLst>
  <p:sldIdLst>
    <p:sldId id="256" r:id="rId3"/>
    <p:sldId id="439" r:id="rId4"/>
    <p:sldId id="431" r:id="rId5"/>
    <p:sldId id="432" r:id="rId6"/>
    <p:sldId id="445" r:id="rId7"/>
    <p:sldId id="433" r:id="rId8"/>
    <p:sldId id="444" r:id="rId9"/>
    <p:sldId id="443" r:id="rId10"/>
    <p:sldId id="434" r:id="rId11"/>
    <p:sldId id="257" r:id="rId12"/>
    <p:sldId id="442" r:id="rId13"/>
    <p:sldId id="426" r:id="rId14"/>
    <p:sldId id="427" r:id="rId15"/>
    <p:sldId id="441" r:id="rId16"/>
    <p:sldId id="440" r:id="rId17"/>
    <p:sldId id="428" r:id="rId18"/>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DB6E"/>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24" autoAdjust="0"/>
    <p:restoredTop sz="94660"/>
  </p:normalViewPr>
  <p:slideViewPr>
    <p:cSldViewPr>
      <p:cViewPr varScale="1">
        <p:scale>
          <a:sx n="85" d="100"/>
          <a:sy n="85" d="100"/>
        </p:scale>
        <p:origin x="-726" y="-84"/>
      </p:cViewPr>
      <p:guideLst>
        <p:guide orient="horz" pos="2218"/>
        <p:guide pos="384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handoutMaster" Target="handoutMasters/handoutMaster1.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a:defRPr sz="1200">
                <a:latin typeface="Arial" panose="020B0604020202020204" pitchFamily="34" charset="0"/>
              </a:defRPr>
            </a:lvl1pPr>
          </a:lstStyle>
          <a:p>
            <a:pPr>
              <a:defRPr/>
            </a:pPr>
            <a:endParaRPr lang="en-US" altLang="zh-CN"/>
          </a:p>
        </p:txBody>
      </p:sp>
      <p:sp>
        <p:nvSpPr>
          <p:cNvPr id="53251" name="Rectangle 3"/>
          <p:cNvSpPr>
            <a:spLocks noGrp="1" noChangeArrowheads="1"/>
          </p:cNvSpPr>
          <p:nvPr>
            <p:ph type="dt" sz="quarter"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a:defRPr sz="1200">
                <a:latin typeface="Arial" panose="020B0604020202020204" pitchFamily="34" charset="0"/>
              </a:defRPr>
            </a:lvl1pPr>
          </a:lstStyle>
          <a:p>
            <a:pPr>
              <a:defRPr/>
            </a:pPr>
            <a:endParaRPr lang="en-US" altLang="zh-CN"/>
          </a:p>
        </p:txBody>
      </p:sp>
      <p:sp>
        <p:nvSpPr>
          <p:cNvPr id="53252" name="Rectangle 4"/>
          <p:cNvSpPr>
            <a:spLocks noGrp="1" noChangeArrowheads="1"/>
          </p:cNvSpPr>
          <p:nvPr>
            <p:ph type="ftr" sz="quarter" idx="2"/>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a:defRPr sz="1200">
                <a:latin typeface="Arial" panose="020B0604020202020204" pitchFamily="34" charset="0"/>
              </a:defRPr>
            </a:lvl1pPr>
          </a:lstStyle>
          <a:p>
            <a:pPr>
              <a:defRPr/>
            </a:pPr>
            <a:endParaRPr lang="en-US" altLang="zh-CN"/>
          </a:p>
        </p:txBody>
      </p:sp>
      <p:sp>
        <p:nvSpPr>
          <p:cNvPr id="53253" name="Rectangle 5"/>
          <p:cNvSpPr>
            <a:spLocks noGrp="1" noChangeArrowheads="1"/>
          </p:cNvSpPr>
          <p:nvPr>
            <p:ph type="sldNum" sz="quarter" idx="3"/>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lvl1pPr algn="r">
              <a:defRPr sz="1200">
                <a:latin typeface="Arial" panose="020B0604020202020204" pitchFamily="34" charset="0"/>
              </a:defRPr>
            </a:lvl1pPr>
          </a:lstStyle>
          <a:p>
            <a:pPr>
              <a:defRPr/>
            </a:pPr>
            <a:fld id="{1B44AE2B-9FEB-4BC8-B076-0EDEE881913F}" type="slidenum">
              <a:rPr lang="en-US" altLang="zh-CN"/>
            </a:fld>
            <a:endParaRPr lang="en-US" altLang="zh-CN"/>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26400" cy="585152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609600" y="1600200"/>
            <a:ext cx="5384800" cy="4525963"/>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7600" y="1600200"/>
            <a:ext cx="5384800" cy="4525963"/>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09600" y="1600200"/>
            <a:ext cx="10972800" cy="4525963"/>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0"/>
            <a:ext cx="103632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7600" y="1600200"/>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3367"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3367"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0"/>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600" y="1435100"/>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emf"/><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组合 1"/>
          <p:cNvGrpSpPr/>
          <p:nvPr userDrawn="1"/>
        </p:nvGrpSpPr>
        <p:grpSpPr bwMode="auto">
          <a:xfrm>
            <a:off x="-25400" y="203200"/>
            <a:ext cx="12240684" cy="647700"/>
            <a:chOff x="-19045" y="216550"/>
            <a:chExt cx="9180548" cy="649224"/>
          </a:xfrm>
        </p:grpSpPr>
        <p:sp>
          <p:nvSpPr>
            <p:cNvPr id="12" name="任意多边形 11"/>
            <p:cNvSpPr/>
            <p:nvPr userDrawn="1"/>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ltLang="zh-CN">
                <a:latin typeface="Constantia" panose="02030602050306030303" pitchFamily="18" charset="0"/>
              </a:endParaRPr>
            </a:p>
          </p:txBody>
        </p:sp>
        <p:sp>
          <p:nvSpPr>
            <p:cNvPr id="13" name="任意多边形 12"/>
            <p:cNvSpPr/>
            <p:nvPr userDrawn="1"/>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ltLang="zh-CN">
                <a:latin typeface="Constantia" panose="02030602050306030303" pitchFamily="18" charset="0"/>
              </a:endParaRPr>
            </a:p>
          </p:txBody>
        </p:sp>
      </p:grpSp>
      <p:sp>
        <p:nvSpPr>
          <p:cNvPr id="7" name="任意多边形 6"/>
          <p:cNvSpPr/>
          <p:nvPr userDrawn="1"/>
        </p:nvSpPr>
        <p:spPr bwMode="auto">
          <a:xfrm>
            <a:off x="12700" y="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tLang="zh-CN">
              <a:latin typeface="Constantia" panose="02030602050306030303" pitchFamily="18" charset="0"/>
            </a:endParaRPr>
          </a:p>
        </p:txBody>
      </p:sp>
      <p:sp>
        <p:nvSpPr>
          <p:cNvPr id="8" name="任意多边形 7"/>
          <p:cNvSpPr/>
          <p:nvPr userDrawn="1"/>
        </p:nvSpPr>
        <p:spPr bwMode="auto">
          <a:xfrm>
            <a:off x="5867400" y="0"/>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tLang="zh-CN">
              <a:latin typeface="Constantia" panose="02030602050306030303" pitchFamily="18" charset="0"/>
            </a:endParaRPr>
          </a:p>
        </p:txBody>
      </p:sp>
      <p:pic>
        <p:nvPicPr>
          <p:cNvPr id="1029" name="Picture 5"/>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85751" y="285750"/>
            <a:ext cx="1297516"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4" Type="http://schemas.openxmlformats.org/officeDocument/2006/relationships/slideLayout" Target="../slideLayouts/slideLayout2.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tags" Target="../tags/tag14.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5.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tags" Target="../tags/tag1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tags" Target="../tags/tag26.xml"/><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6" Type="http://schemas.openxmlformats.org/officeDocument/2006/relationships/slideLayout" Target="../slideLayouts/slideLayout2.xml"/><Relationship Id="rId15" Type="http://schemas.openxmlformats.org/officeDocument/2006/relationships/tags" Target="../tags/tag31.xml"/><Relationship Id="rId14" Type="http://schemas.openxmlformats.org/officeDocument/2006/relationships/image" Target="../media/image10.png"/><Relationship Id="rId13" Type="http://schemas.openxmlformats.org/officeDocument/2006/relationships/image" Target="../media/image9.png"/><Relationship Id="rId12" Type="http://schemas.openxmlformats.org/officeDocument/2006/relationships/tags" Target="../tags/tag30.xml"/><Relationship Id="rId11" Type="http://schemas.openxmlformats.org/officeDocument/2006/relationships/tags" Target="../tags/tag29.xml"/><Relationship Id="rId10" Type="http://schemas.openxmlformats.org/officeDocument/2006/relationships/tags" Target="../tags/tag28.xml"/><Relationship Id="rId1" Type="http://schemas.openxmlformats.org/officeDocument/2006/relationships/tags" Target="../tags/tag19.xml"/></Relationships>
</file>

<file path=ppt/slides/_rels/slide9.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tags" Target="../tags/tag39.xml"/><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5" Type="http://schemas.openxmlformats.org/officeDocument/2006/relationships/slideLayout" Target="../slideLayouts/slideLayout2.xml"/><Relationship Id="rId14" Type="http://schemas.openxmlformats.org/officeDocument/2006/relationships/tags" Target="../tags/tag45.xml"/><Relationship Id="rId13" Type="http://schemas.openxmlformats.org/officeDocument/2006/relationships/tags" Target="../tags/tag44.xml"/><Relationship Id="rId12" Type="http://schemas.openxmlformats.org/officeDocument/2006/relationships/tags" Target="../tags/tag43.xml"/><Relationship Id="rId11" Type="http://schemas.openxmlformats.org/officeDocument/2006/relationships/tags" Target="../tags/tag42.xml"/><Relationship Id="rId10" Type="http://schemas.openxmlformats.org/officeDocument/2006/relationships/tags" Target="../tags/tag41.xml"/><Relationship Id="rId1" Type="http://schemas.openxmlformats.org/officeDocument/2006/relationships/tags" Target="../tags/tag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2170748" y="1123950"/>
            <a:ext cx="7777162" cy="2376488"/>
          </a:xfrm>
          <a:prstGeom prst="rect">
            <a:avLst/>
          </a:prstGeom>
          <a:noFill/>
          <a:ln w="9525">
            <a:noFill/>
            <a:miter lim="800000"/>
          </a:ln>
          <a:effectLst/>
        </p:spPr>
        <p:txBody>
          <a:bodyPr anchor="ctr"/>
          <a:lstStyle/>
          <a:p>
            <a:pPr algn="ctr">
              <a:lnSpc>
                <a:spcPct val="130000"/>
              </a:lnSpc>
              <a:defRPr/>
            </a:pPr>
            <a:r>
              <a:rPr kumimoji="1" lang="en-US" sz="5400" b="1" dirty="0">
                <a:effectLst>
                  <a:outerShdw blurRad="38100" dist="38100" dir="2700000" algn="tl">
                    <a:srgbClr val="C0C0C0"/>
                  </a:outerShdw>
                </a:effectLst>
                <a:latin typeface="方正大黑简体" charset="-122"/>
                <a:ea typeface="方正大黑简体" charset="-122"/>
              </a:rPr>
              <a:t>观往知来 无惧风雨</a:t>
            </a:r>
            <a:endParaRPr kumimoji="1" lang="en-US" sz="5400" b="1" dirty="0">
              <a:effectLst>
                <a:outerShdw blurRad="38100" dist="38100" dir="2700000" algn="tl">
                  <a:srgbClr val="C0C0C0"/>
                </a:outerShdw>
              </a:effectLst>
              <a:latin typeface="方正大黑简体" charset="-122"/>
              <a:ea typeface="方正大黑简体" charset="-122"/>
            </a:endParaRPr>
          </a:p>
          <a:p>
            <a:pPr algn="ctr">
              <a:lnSpc>
                <a:spcPct val="130000"/>
              </a:lnSpc>
              <a:defRPr/>
            </a:pPr>
            <a:r>
              <a:rPr kumimoji="1" lang="en-US" sz="2400" b="1" dirty="0">
                <a:effectLst>
                  <a:outerShdw blurRad="38100" dist="38100" dir="2700000" algn="tl">
                    <a:srgbClr val="C0C0C0"/>
                  </a:outerShdw>
                </a:effectLst>
                <a:latin typeface="宋体" panose="02010600030101010101" pitchFamily="2" charset="-122"/>
              </a:rPr>
              <a:t>          —</a:t>
            </a:r>
            <a:r>
              <a:rPr kumimoji="1" lang="en-US" sz="2400" b="1" dirty="0">
                <a:effectLst>
                  <a:outerShdw blurRad="38100" dist="38100" dir="2700000" algn="tl">
                    <a:srgbClr val="C0C0C0"/>
                  </a:outerShdw>
                </a:effectLst>
                <a:latin typeface="方正大黑简体" charset="-122"/>
                <a:ea typeface="方正大黑简体" charset="-122"/>
              </a:rPr>
              <a:t>2015</a:t>
            </a:r>
            <a:r>
              <a:rPr kumimoji="1" lang="zh-CN" altLang="en-US" sz="2400" b="1" dirty="0">
                <a:effectLst>
                  <a:outerShdw blurRad="38100" dist="38100" dir="2700000" algn="tl">
                    <a:srgbClr val="C0C0C0"/>
                  </a:outerShdw>
                </a:effectLst>
                <a:latin typeface="方正大黑简体" charset="-122"/>
                <a:ea typeface="方正大黑简体" charset="-122"/>
              </a:rPr>
              <a:t>年新进人员成果交流汇报</a:t>
            </a:r>
            <a:endParaRPr kumimoji="1" lang="zh-CN" altLang="en-US" sz="2400" b="1" dirty="0">
              <a:effectLst>
                <a:outerShdw blurRad="38100" dist="38100" dir="2700000" algn="tl">
                  <a:srgbClr val="C0C0C0"/>
                </a:outerShdw>
              </a:effectLst>
              <a:latin typeface="方正大黑简体" charset="-122"/>
              <a:ea typeface="方正大黑简体" charset="-122"/>
            </a:endParaRPr>
          </a:p>
        </p:txBody>
      </p:sp>
      <p:sp>
        <p:nvSpPr>
          <p:cNvPr id="2053" name="Rectangle 5"/>
          <p:cNvSpPr>
            <a:spLocks noChangeArrowheads="1"/>
          </p:cNvSpPr>
          <p:nvPr/>
        </p:nvSpPr>
        <p:spPr bwMode="auto">
          <a:xfrm>
            <a:off x="2927350" y="3501008"/>
            <a:ext cx="6264275" cy="1800225"/>
          </a:xfrm>
          <a:prstGeom prst="rect">
            <a:avLst/>
          </a:prstGeom>
          <a:noFill/>
          <a:ln w="9525">
            <a:noFill/>
            <a:miter lim="800000"/>
          </a:ln>
          <a:effectLst/>
        </p:spPr>
        <p:txBody>
          <a:bodyPr/>
          <a:lstStyle/>
          <a:p>
            <a:pPr algn="ctr">
              <a:spcBef>
                <a:spcPct val="20000"/>
              </a:spcBef>
              <a:defRPr/>
            </a:pPr>
            <a:endParaRPr kumimoji="1" lang="en-US" altLang="zh-CN" sz="3200" b="1" dirty="0">
              <a:effectLst>
                <a:outerShdw blurRad="38100" dist="38100" dir="2700000" algn="tl">
                  <a:srgbClr val="C0C0C0"/>
                </a:outerShdw>
              </a:effectLst>
              <a:latin typeface="方正大黑简体" charset="-122"/>
              <a:ea typeface="方正大黑简体" charset="-122"/>
            </a:endParaRPr>
          </a:p>
          <a:p>
            <a:pPr algn="ctr">
              <a:spcBef>
                <a:spcPct val="20000"/>
              </a:spcBef>
              <a:defRPr/>
            </a:pPr>
            <a:r>
              <a:rPr kumimoji="1" lang="zh-CN" altLang="en-US" sz="2400" b="1" dirty="0" smtClean="0">
                <a:effectLst>
                  <a:outerShdw blurRad="38100" dist="38100" dir="2700000" algn="tl">
                    <a:srgbClr val="C0C0C0"/>
                  </a:outerShdw>
                </a:effectLst>
                <a:latin typeface="方正大黑简体" charset="-122"/>
                <a:ea typeface="方正大黑简体" charset="-122"/>
              </a:rPr>
              <a:t>苏州管理局 王遥</a:t>
            </a:r>
            <a:endParaRPr kumimoji="1" lang="en-US" altLang="zh-CN" sz="2400" b="1" dirty="0" smtClean="0">
              <a:effectLst>
                <a:outerShdw blurRad="38100" dist="38100" dir="2700000" algn="tl">
                  <a:srgbClr val="C0C0C0"/>
                </a:outerShdw>
              </a:effectLst>
              <a:latin typeface="方正大黑简体" charset="-122"/>
              <a:ea typeface="方正大黑简体" charset="-122"/>
            </a:endParaRPr>
          </a:p>
          <a:p>
            <a:pPr algn="ctr">
              <a:spcBef>
                <a:spcPct val="20000"/>
              </a:spcBef>
              <a:defRPr/>
            </a:pPr>
            <a:endParaRPr kumimoji="1" lang="en-US" altLang="zh-CN" sz="2400" b="1" dirty="0" smtClean="0">
              <a:effectLst>
                <a:outerShdw blurRad="38100" dist="38100" dir="2700000" algn="tl">
                  <a:srgbClr val="C0C0C0"/>
                </a:outerShdw>
              </a:effectLst>
              <a:latin typeface="方正大黑简体" charset="-122"/>
              <a:ea typeface="方正大黑简体" charset="-122"/>
            </a:endParaRPr>
          </a:p>
          <a:p>
            <a:pPr algn="ctr">
              <a:spcBef>
                <a:spcPct val="20000"/>
              </a:spcBef>
              <a:defRPr/>
            </a:pPr>
            <a:r>
              <a:rPr kumimoji="1" lang="en-US" altLang="zh-CN" sz="3200" b="1" dirty="0" smtClean="0">
                <a:effectLst>
                  <a:outerShdw blurRad="38100" dist="38100" dir="2700000" algn="tl">
                    <a:srgbClr val="C0C0C0"/>
                  </a:outerShdw>
                </a:effectLst>
                <a:latin typeface="方正大黑简体" charset="-122"/>
                <a:ea typeface="方正大黑简体" charset="-122"/>
              </a:rPr>
              <a:t>2016</a:t>
            </a:r>
            <a:r>
              <a:rPr kumimoji="1" lang="zh-CN" altLang="en-US" sz="3200" b="1" dirty="0" smtClean="0">
                <a:effectLst>
                  <a:outerShdw blurRad="38100" dist="38100" dir="2700000" algn="tl">
                    <a:srgbClr val="C0C0C0"/>
                  </a:outerShdw>
                </a:effectLst>
                <a:latin typeface="方正大黑简体" charset="-122"/>
                <a:ea typeface="方正大黑简体" charset="-122"/>
              </a:rPr>
              <a:t>年</a:t>
            </a:r>
            <a:r>
              <a:rPr kumimoji="1" lang="en-US" altLang="zh-CN" sz="3200" b="1" dirty="0">
                <a:effectLst>
                  <a:outerShdw blurRad="38100" dist="38100" dir="2700000" algn="tl">
                    <a:srgbClr val="C0C0C0"/>
                  </a:outerShdw>
                </a:effectLst>
                <a:latin typeface="方正大黑简体" charset="-122"/>
                <a:ea typeface="方正大黑简体" charset="-122"/>
              </a:rPr>
              <a:t>8</a:t>
            </a:r>
            <a:r>
              <a:rPr kumimoji="1" lang="zh-CN" altLang="en-US" sz="3200" b="1" dirty="0">
                <a:effectLst>
                  <a:outerShdw blurRad="38100" dist="38100" dir="2700000" algn="tl">
                    <a:srgbClr val="C0C0C0"/>
                  </a:outerShdw>
                </a:effectLst>
                <a:latin typeface="方正大黑简体" charset="-122"/>
                <a:ea typeface="方正大黑简体" charset="-122"/>
              </a:rPr>
              <a:t>月</a:t>
            </a:r>
            <a:r>
              <a:rPr kumimoji="1" lang="en-US" altLang="zh-CN" sz="3200" b="1" dirty="0" smtClean="0">
                <a:effectLst>
                  <a:outerShdw blurRad="38100" dist="38100" dir="2700000" algn="tl">
                    <a:srgbClr val="C0C0C0"/>
                  </a:outerShdw>
                </a:effectLst>
                <a:latin typeface="方正大黑简体" charset="-122"/>
                <a:ea typeface="方正大黑简体" charset="-122"/>
              </a:rPr>
              <a:t>17</a:t>
            </a:r>
            <a:r>
              <a:rPr kumimoji="1" lang="zh-CN" altLang="en-US" sz="3200" b="1" dirty="0" smtClean="0">
                <a:effectLst>
                  <a:outerShdw blurRad="38100" dist="38100" dir="2700000" algn="tl">
                    <a:srgbClr val="C0C0C0"/>
                  </a:outerShdw>
                </a:effectLst>
                <a:latin typeface="方正大黑简体" charset="-122"/>
                <a:ea typeface="方正大黑简体" charset="-122"/>
              </a:rPr>
              <a:t>日</a:t>
            </a:r>
            <a:endParaRPr kumimoji="1" lang="zh-CN" altLang="en-US" sz="3200" b="1" dirty="0">
              <a:effectLst>
                <a:outerShdw blurRad="38100" dist="38100" dir="2700000" algn="tl">
                  <a:srgbClr val="C0C0C0"/>
                </a:outerShdw>
              </a:effectLst>
              <a:latin typeface="方正大黑简体" charset="-122"/>
              <a:ea typeface="方正大黑简体"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991995" y="1504315"/>
            <a:ext cx="7524115" cy="518160"/>
          </a:xfrm>
          <a:prstGeom prst="rect">
            <a:avLst/>
          </a:prstGeom>
          <a:noFill/>
          <a:ln>
            <a:noFill/>
          </a:ln>
        </p:spPr>
        <p:txBody>
          <a:bodyPr wrap="square" rtlCol="0" anchor="t">
            <a:spAutoFit/>
          </a:bodyPr>
          <a:p>
            <a:pPr algn="ctr"/>
            <a:r>
              <a:rPr lang="zh-CN" altLang="en-US" sz="2800" b="1">
                <a:solidFill>
                  <a:schemeClr val="tx1"/>
                </a:solidFill>
                <a:effectLst>
                  <a:outerShdw blurRad="38100" dist="19050" dir="2700000" algn="tl" rotWithShape="0">
                    <a:schemeClr val="dk1">
                      <a:alpha val="40000"/>
                    </a:schemeClr>
                  </a:outerShdw>
                </a:effectLst>
              </a:rPr>
              <a:t>着眼大局，学习不止，把业务工作做细做精</a:t>
            </a:r>
            <a:endParaRPr lang="zh-CN" altLang="en-US" sz="2800" b="1">
              <a:solidFill>
                <a:schemeClr val="tx1"/>
              </a:solidFill>
              <a:effectLst>
                <a:outerShdw blurRad="38100" dist="19050" dir="2700000" algn="tl" rotWithShape="0">
                  <a:schemeClr val="dk1">
                    <a:alpha val="40000"/>
                  </a:schemeClr>
                </a:outerShdw>
              </a:effectLst>
            </a:endParaRPr>
          </a:p>
        </p:txBody>
      </p:sp>
      <p:pic>
        <p:nvPicPr>
          <p:cNvPr id="23555" name="图片 3"/>
          <p:cNvPicPr>
            <a:picLocks noChangeAspect="1"/>
          </p:cNvPicPr>
          <p:nvPr/>
        </p:nvPicPr>
        <p:blipFill>
          <a:blip r:embed="rId1"/>
          <a:stretch>
            <a:fillRect/>
          </a:stretch>
        </p:blipFill>
        <p:spPr>
          <a:xfrm rot="-660000">
            <a:off x="2792730" y="2426970"/>
            <a:ext cx="2889250" cy="4090988"/>
          </a:xfrm>
          <a:prstGeom prst="rect">
            <a:avLst/>
          </a:prstGeom>
          <a:noFill/>
          <a:ln w="9525">
            <a:noFill/>
          </a:ln>
        </p:spPr>
      </p:pic>
      <p:pic>
        <p:nvPicPr>
          <p:cNvPr id="23556" name="图片 4"/>
          <p:cNvPicPr>
            <a:picLocks noChangeAspect="1"/>
          </p:cNvPicPr>
          <p:nvPr/>
        </p:nvPicPr>
        <p:blipFill>
          <a:blip r:embed="rId2"/>
          <a:stretch>
            <a:fillRect/>
          </a:stretch>
        </p:blipFill>
        <p:spPr>
          <a:xfrm>
            <a:off x="4719955" y="2473325"/>
            <a:ext cx="2751138" cy="3895725"/>
          </a:xfrm>
          <a:prstGeom prst="rect">
            <a:avLst/>
          </a:prstGeom>
          <a:noFill/>
          <a:ln w="9525">
            <a:noFill/>
          </a:ln>
        </p:spPr>
      </p:pic>
      <p:pic>
        <p:nvPicPr>
          <p:cNvPr id="23557" name="图片 5"/>
          <p:cNvPicPr>
            <a:picLocks noChangeAspect="1"/>
          </p:cNvPicPr>
          <p:nvPr/>
        </p:nvPicPr>
        <p:blipFill>
          <a:blip r:embed="rId3"/>
          <a:stretch>
            <a:fillRect/>
          </a:stretch>
        </p:blipFill>
        <p:spPr>
          <a:xfrm rot="840000">
            <a:off x="6575425" y="2177733"/>
            <a:ext cx="3060700" cy="4333875"/>
          </a:xfrm>
          <a:prstGeom prst="rect">
            <a:avLst/>
          </a:prstGeom>
          <a:noFill/>
          <a:ln w="9525">
            <a:noFill/>
          </a:ln>
        </p:spPr>
      </p:pic>
      <p:sp>
        <p:nvSpPr>
          <p:cNvPr id="3" name="矩形 2"/>
          <p:cNvSpPr/>
          <p:nvPr/>
        </p:nvSpPr>
        <p:spPr>
          <a:xfrm rot="600000">
            <a:off x="8660130" y="384175"/>
            <a:ext cx="3341370" cy="1068070"/>
          </a:xfrm>
          <a:prstGeom prst="rect">
            <a:avLst/>
          </a:prstGeom>
          <a:noFill/>
          <a:ln>
            <a:noFill/>
          </a:ln>
        </p:spPr>
        <p:txBody>
          <a:bodyPr numCol="1">
            <a:prstTxWarp prst="textSlantDown">
              <a:avLst/>
            </a:prstTxWarp>
            <a:spAutoFit/>
          </a:bodyPr>
          <a:p>
            <a:pPr marL="0" marR="0" lvl="0" indent="0" algn="ctr" defTabSz="914400" rtl="0" eaLnBrk="1" fontAlgn="base" latinLnBrk="0" hangingPunct="1">
              <a:spcBef>
                <a:spcPct val="0"/>
              </a:spcBef>
              <a:spcAft>
                <a:spcPct val="0"/>
              </a:spcAft>
              <a:buClrTx/>
              <a:buSzTx/>
              <a:buFont typeface="Arial" panose="020B0604020202020204" pitchFamily="34" charset="0"/>
              <a:buNone/>
              <a:defRPr/>
            </a:pPr>
            <a:r>
              <a:rPr kumimoji="0" lang="zh-CN" altLang="en-US" sz="3200" b="0" i="0" u="none" strike="noStrike" kern="1200" cap="none" spc="0" normalizeH="0" baseline="0" noProof="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uLnTx/>
                <a:uFillTx/>
                <a:latin typeface="Arial" panose="020B0604020202020204" pitchFamily="34" charset="0"/>
                <a:ea typeface="宋体" panose="02010600030101010101" pitchFamily="2" charset="-122"/>
                <a:cs typeface="+mn-ea"/>
              </a:rPr>
              <a:t>工作感悟</a:t>
            </a:r>
            <a:endParaRPr kumimoji="0" lang="zh-CN" altLang="en-US" sz="3200" b="0" i="0" u="none" strike="noStrike" kern="1200" cap="none" spc="0" normalizeH="0" baseline="0" noProof="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uLnTx/>
              <a:uFillTx/>
              <a:latin typeface="Arial" panose="020B0604020202020204" pitchFamily="34" charset="0"/>
              <a:ea typeface="黑体" panose="02010609060101010101"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3555"/>
                                        </p:tgtEl>
                                        <p:attrNameLst>
                                          <p:attrName>style.visibility</p:attrName>
                                        </p:attrNameLst>
                                      </p:cBhvr>
                                      <p:to>
                                        <p:strVal val="visible"/>
                                      </p:to>
                                    </p:set>
                                    <p:animEffect transition="in" filter="blinds(horizontal)">
                                      <p:cBhvr>
                                        <p:cTn id="12" dur="500"/>
                                        <p:tgtEl>
                                          <p:spTgt spid="2355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3556"/>
                                        </p:tgtEl>
                                        <p:attrNameLst>
                                          <p:attrName>style.visibility</p:attrName>
                                        </p:attrNameLst>
                                      </p:cBhvr>
                                      <p:to>
                                        <p:strVal val="visible"/>
                                      </p:to>
                                    </p:set>
                                    <p:animEffect transition="in" filter="blinds(horizontal)">
                                      <p:cBhvr>
                                        <p:cTn id="17" dur="500"/>
                                        <p:tgtEl>
                                          <p:spTgt spid="2355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3557"/>
                                        </p:tgtEl>
                                        <p:attrNameLst>
                                          <p:attrName>style.visibility</p:attrName>
                                        </p:attrNameLst>
                                      </p:cBhvr>
                                      <p:to>
                                        <p:strVal val="visible"/>
                                      </p:to>
                                    </p:set>
                                    <p:animEffect transition="in" filter="blinds(horizontal)">
                                      <p:cBhvr>
                                        <p:cTn id="22" dur="500"/>
                                        <p:tgtEl>
                                          <p:spTgt spid="23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981835" y="1504315"/>
            <a:ext cx="7524115" cy="518160"/>
          </a:xfrm>
          <a:prstGeom prst="rect">
            <a:avLst/>
          </a:prstGeom>
          <a:noFill/>
          <a:ln>
            <a:noFill/>
          </a:ln>
        </p:spPr>
        <p:txBody>
          <a:bodyPr wrap="square" rtlCol="0" anchor="t">
            <a:spAutoFit/>
          </a:bodyPr>
          <a:p>
            <a:pPr algn="ctr"/>
            <a:r>
              <a:rPr lang="zh-CN" altLang="en-US" sz="2800" b="1">
                <a:solidFill>
                  <a:schemeClr val="tx1"/>
                </a:solidFill>
                <a:effectLst>
                  <a:outerShdw blurRad="38100" dist="19050" dir="2700000" algn="tl" rotWithShape="0">
                    <a:schemeClr val="dk1">
                      <a:alpha val="40000"/>
                    </a:schemeClr>
                  </a:outerShdw>
                </a:effectLst>
              </a:rPr>
              <a:t>着眼大局，学习不止，把业务工作做细做精</a:t>
            </a:r>
            <a:endParaRPr lang="zh-CN" altLang="en-US" sz="2800" b="1">
              <a:solidFill>
                <a:schemeClr val="tx1"/>
              </a:solidFill>
              <a:effectLst>
                <a:outerShdw blurRad="38100" dist="19050" dir="2700000" algn="tl" rotWithShape="0">
                  <a:schemeClr val="dk1">
                    <a:alpha val="40000"/>
                  </a:schemeClr>
                </a:outerShdw>
              </a:effectLst>
            </a:endParaRPr>
          </a:p>
        </p:txBody>
      </p:sp>
      <p:sp>
        <p:nvSpPr>
          <p:cNvPr id="3" name="矩形 2"/>
          <p:cNvSpPr/>
          <p:nvPr/>
        </p:nvSpPr>
        <p:spPr>
          <a:xfrm rot="600000">
            <a:off x="8660130" y="384175"/>
            <a:ext cx="3341370" cy="1068070"/>
          </a:xfrm>
          <a:prstGeom prst="rect">
            <a:avLst/>
          </a:prstGeom>
          <a:noFill/>
          <a:ln>
            <a:noFill/>
          </a:ln>
        </p:spPr>
        <p:txBody>
          <a:bodyPr numCol="1">
            <a:prstTxWarp prst="textSlantDown">
              <a:avLst/>
            </a:prstTxWarp>
            <a:spAutoFit/>
          </a:bodyPr>
          <a:p>
            <a:pPr marL="0" marR="0" lvl="0" indent="0" algn="ctr" defTabSz="914400" rtl="0" eaLnBrk="1" fontAlgn="base" latinLnBrk="0" hangingPunct="1">
              <a:spcBef>
                <a:spcPct val="0"/>
              </a:spcBef>
              <a:spcAft>
                <a:spcPct val="0"/>
              </a:spcAft>
              <a:buClrTx/>
              <a:buSzTx/>
              <a:buFont typeface="Arial" panose="020B0604020202020204" pitchFamily="34" charset="0"/>
              <a:buNone/>
              <a:defRPr/>
            </a:pPr>
            <a:r>
              <a:rPr kumimoji="0" lang="zh-CN" altLang="en-US" sz="3200" b="0" i="0" u="none" strike="noStrike" kern="1200" cap="none" spc="0" normalizeH="0" baseline="0" noProof="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uLnTx/>
                <a:uFillTx/>
                <a:latin typeface="Arial" panose="020B0604020202020204" pitchFamily="34" charset="0"/>
                <a:ea typeface="宋体" panose="02010600030101010101" pitchFamily="2" charset="-122"/>
                <a:cs typeface="+mn-ea"/>
              </a:rPr>
              <a:t>工作感悟</a:t>
            </a:r>
            <a:endParaRPr kumimoji="0" lang="zh-CN" altLang="en-US" sz="3200" b="0" i="0" u="none" strike="noStrike" kern="1200" cap="none" spc="0" normalizeH="0" baseline="0" noProof="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uLnTx/>
              <a:uFillTx/>
              <a:latin typeface="Arial" panose="020B0604020202020204" pitchFamily="34" charset="0"/>
              <a:ea typeface="黑体" panose="02010609060101010101" charset="-122"/>
              <a:cs typeface="+mn-cs"/>
            </a:endParaRPr>
          </a:p>
        </p:txBody>
      </p:sp>
      <p:pic>
        <p:nvPicPr>
          <p:cNvPr id="2" name="图片 1"/>
          <p:cNvPicPr>
            <a:picLocks noChangeAspect="1"/>
          </p:cNvPicPr>
          <p:nvPr/>
        </p:nvPicPr>
        <p:blipFill>
          <a:blip r:embed="rId1"/>
          <a:stretch>
            <a:fillRect/>
          </a:stretch>
        </p:blipFill>
        <p:spPr>
          <a:xfrm>
            <a:off x="3937635" y="2299335"/>
            <a:ext cx="4453255" cy="4097020"/>
          </a:xfrm>
          <a:prstGeom prst="rect">
            <a:avLst/>
          </a:prstGeom>
        </p:spPr>
      </p:pic>
      <p:pic>
        <p:nvPicPr>
          <p:cNvPr id="4" name="图片 3"/>
          <p:cNvPicPr>
            <a:picLocks noChangeAspect="1"/>
          </p:cNvPicPr>
          <p:nvPr/>
        </p:nvPicPr>
        <p:blipFill>
          <a:blip r:embed="rId2"/>
          <a:stretch>
            <a:fillRect/>
          </a:stretch>
        </p:blipFill>
        <p:spPr>
          <a:xfrm>
            <a:off x="431165" y="3754755"/>
            <a:ext cx="3638550" cy="2729230"/>
          </a:xfrm>
          <a:prstGeom prst="rect">
            <a:avLst/>
          </a:prstGeom>
        </p:spPr>
      </p:pic>
      <p:pic>
        <p:nvPicPr>
          <p:cNvPr id="6" name="图片 5"/>
          <p:cNvPicPr>
            <a:picLocks noChangeAspect="1"/>
          </p:cNvPicPr>
          <p:nvPr/>
        </p:nvPicPr>
        <p:blipFill>
          <a:blip r:embed="rId3"/>
          <a:stretch>
            <a:fillRect/>
          </a:stretch>
        </p:blipFill>
        <p:spPr>
          <a:xfrm>
            <a:off x="8291195" y="3754755"/>
            <a:ext cx="3676650" cy="27584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par>
                                <p:cTn id="13" presetID="3"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linds(horizont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221230" y="1581150"/>
            <a:ext cx="6995795" cy="518160"/>
          </a:xfrm>
          <a:prstGeom prst="rect">
            <a:avLst/>
          </a:prstGeom>
          <a:noFill/>
          <a:ln>
            <a:noFill/>
          </a:ln>
        </p:spPr>
        <p:txBody>
          <a:bodyPr wrap="square" rtlCol="0" anchor="t">
            <a:spAutoFit/>
          </a:bodyPr>
          <a:p>
            <a:pPr algn="ctr"/>
            <a:r>
              <a:rPr lang="zh-CN" altLang="en-US" sz="2800" b="1">
                <a:solidFill>
                  <a:schemeClr val="tx1"/>
                </a:solidFill>
                <a:effectLst>
                  <a:outerShdw blurRad="38100" dist="19050" dir="2700000" algn="tl" rotWithShape="0">
                    <a:schemeClr val="dk1">
                      <a:alpha val="40000"/>
                    </a:schemeClr>
                  </a:outerShdw>
                </a:effectLst>
              </a:rPr>
              <a:t>脚踏实地，承担责任，牢记忠诚胜于能力</a:t>
            </a:r>
            <a:endParaRPr lang="zh-CN" altLang="en-US" sz="2800" b="1">
              <a:solidFill>
                <a:schemeClr val="tx1"/>
              </a:solidFill>
              <a:effectLst>
                <a:outerShdw blurRad="38100" dist="19050" dir="2700000" algn="tl" rotWithShape="0">
                  <a:schemeClr val="dk1">
                    <a:alpha val="40000"/>
                  </a:schemeClr>
                </a:outerShdw>
              </a:effectLst>
            </a:endParaRPr>
          </a:p>
        </p:txBody>
      </p:sp>
      <p:sp>
        <p:nvSpPr>
          <p:cNvPr id="2" name="矩形 1"/>
          <p:cNvSpPr/>
          <p:nvPr/>
        </p:nvSpPr>
        <p:spPr>
          <a:xfrm rot="600000">
            <a:off x="8660130" y="384175"/>
            <a:ext cx="3341370" cy="1068070"/>
          </a:xfrm>
          <a:prstGeom prst="rect">
            <a:avLst/>
          </a:prstGeom>
          <a:noFill/>
          <a:ln>
            <a:noFill/>
          </a:ln>
        </p:spPr>
        <p:txBody>
          <a:bodyPr numCol="1">
            <a:prstTxWarp prst="textSlantDown">
              <a:avLst/>
            </a:prstTxWarp>
            <a:spAutoFit/>
          </a:bodyPr>
          <a:p>
            <a:pPr marL="0" marR="0" lvl="0" indent="0" algn="ctr" defTabSz="914400" rtl="0" eaLnBrk="1" fontAlgn="base" latinLnBrk="0" hangingPunct="1">
              <a:spcBef>
                <a:spcPct val="0"/>
              </a:spcBef>
              <a:spcAft>
                <a:spcPct val="0"/>
              </a:spcAft>
              <a:buClrTx/>
              <a:buSzTx/>
              <a:buFont typeface="Arial" panose="020B0604020202020204" pitchFamily="34" charset="0"/>
              <a:buNone/>
              <a:defRPr/>
            </a:pPr>
            <a:r>
              <a:rPr kumimoji="0" lang="zh-CN" altLang="en-US" sz="3200" b="0" i="0" u="none" strike="noStrike" kern="1200" cap="none" spc="0" normalizeH="0" baseline="0" noProof="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uLnTx/>
                <a:uFillTx/>
                <a:latin typeface="Arial" panose="020B0604020202020204" pitchFamily="34" charset="0"/>
                <a:ea typeface="宋体" panose="02010600030101010101" pitchFamily="2" charset="-122"/>
                <a:cs typeface="+mn-ea"/>
              </a:rPr>
              <a:t>工作感悟</a:t>
            </a:r>
            <a:endParaRPr kumimoji="0" lang="zh-CN" altLang="en-US" sz="3200" b="0" i="0" u="none" strike="noStrike" kern="1200" cap="none" spc="0" normalizeH="0" baseline="0" noProof="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uLnTx/>
              <a:uFillTx/>
              <a:latin typeface="Arial" panose="020B0604020202020204" pitchFamily="34" charset="0"/>
              <a:ea typeface="黑体" panose="02010609060101010101" charset="-122"/>
              <a:cs typeface="+mn-cs"/>
            </a:endParaRPr>
          </a:p>
        </p:txBody>
      </p:sp>
      <p:pic>
        <p:nvPicPr>
          <p:cNvPr id="4" name="图片 3"/>
          <p:cNvPicPr>
            <a:picLocks noChangeAspect="1"/>
          </p:cNvPicPr>
          <p:nvPr/>
        </p:nvPicPr>
        <p:blipFill>
          <a:blip r:embed="rId1"/>
          <a:stretch>
            <a:fillRect/>
          </a:stretch>
        </p:blipFill>
        <p:spPr>
          <a:xfrm>
            <a:off x="6101080" y="2563495"/>
            <a:ext cx="4230370" cy="3172460"/>
          </a:xfrm>
          <a:prstGeom prst="rect">
            <a:avLst/>
          </a:prstGeom>
        </p:spPr>
      </p:pic>
      <p:pic>
        <p:nvPicPr>
          <p:cNvPr id="6" name="图片 5"/>
          <p:cNvPicPr>
            <a:picLocks noChangeAspect="1"/>
          </p:cNvPicPr>
          <p:nvPr/>
        </p:nvPicPr>
        <p:blipFill>
          <a:blip r:embed="rId2"/>
          <a:stretch>
            <a:fillRect/>
          </a:stretch>
        </p:blipFill>
        <p:spPr>
          <a:xfrm>
            <a:off x="1871980" y="2563495"/>
            <a:ext cx="4229100" cy="3171825"/>
          </a:xfrm>
          <a:prstGeom prst="rect">
            <a:avLst/>
          </a:prstGeom>
        </p:spPr>
      </p:pic>
      <p:sp>
        <p:nvSpPr>
          <p:cNvPr id="11" name="矩形 10"/>
          <p:cNvSpPr/>
          <p:nvPr/>
        </p:nvSpPr>
        <p:spPr>
          <a:xfrm>
            <a:off x="4435475" y="5852795"/>
            <a:ext cx="3085465" cy="701040"/>
          </a:xfrm>
          <a:prstGeom prst="rect">
            <a:avLst/>
          </a:prstGeom>
          <a:noFill/>
          <a:ln>
            <a:noFill/>
          </a:ln>
        </p:spPr>
        <p:txBody>
          <a:bodyPr wrap="square" rtlCol="0" anchor="t">
            <a:spAutoFit/>
          </a:bodyPr>
          <a:p>
            <a:pPr algn="ctr"/>
            <a:r>
              <a:rPr lang="zh-CN" sz="20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太湖防总第二督查组</a:t>
            </a:r>
            <a:endParaRPr lang="zh-CN" sz="20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a:p>
            <a:pPr algn="ctr"/>
            <a:r>
              <a:rPr lang="zh-CN" sz="20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一湖两河巡堤查险工作</a:t>
            </a:r>
            <a:endParaRPr lang="zh-CN" sz="20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538095" y="1623695"/>
            <a:ext cx="6773545" cy="518160"/>
          </a:xfrm>
          <a:prstGeom prst="rect">
            <a:avLst/>
          </a:prstGeom>
          <a:noFill/>
          <a:ln>
            <a:noFill/>
          </a:ln>
        </p:spPr>
        <p:txBody>
          <a:bodyPr wrap="square" rtlCol="0" anchor="t">
            <a:spAutoFit/>
          </a:bodyPr>
          <a:p>
            <a:pPr algn="ctr"/>
            <a:r>
              <a:rPr lang="zh-CN" altLang="en-US" sz="2800" b="1">
                <a:solidFill>
                  <a:schemeClr val="tx1"/>
                </a:solidFill>
                <a:effectLst>
                  <a:outerShdw blurRad="38100" dist="19050" dir="2700000" algn="tl" rotWithShape="0">
                    <a:schemeClr val="dk1">
                      <a:alpha val="40000"/>
                    </a:schemeClr>
                  </a:outerShdw>
                </a:effectLst>
              </a:rPr>
              <a:t>摆正心态，提高素质，接受组织文化熏陶</a:t>
            </a:r>
            <a:endParaRPr lang="zh-CN" altLang="en-US" sz="2800" b="1">
              <a:solidFill>
                <a:schemeClr val="tx1"/>
              </a:solidFill>
              <a:effectLst>
                <a:outerShdw blurRad="38100" dist="19050" dir="2700000" algn="tl" rotWithShape="0">
                  <a:schemeClr val="dk1">
                    <a:alpha val="40000"/>
                  </a:schemeClr>
                </a:outerShdw>
              </a:effectLst>
            </a:endParaRPr>
          </a:p>
        </p:txBody>
      </p:sp>
      <p:pic>
        <p:nvPicPr>
          <p:cNvPr id="2" name="图片 1"/>
          <p:cNvPicPr>
            <a:picLocks noChangeAspect="1"/>
          </p:cNvPicPr>
          <p:nvPr/>
        </p:nvPicPr>
        <p:blipFill>
          <a:blip r:embed="rId1"/>
          <a:stretch>
            <a:fillRect/>
          </a:stretch>
        </p:blipFill>
        <p:spPr>
          <a:xfrm>
            <a:off x="3225165" y="2643505"/>
            <a:ext cx="5399968" cy="3600000"/>
          </a:xfrm>
          <a:prstGeom prst="rect">
            <a:avLst/>
          </a:prstGeom>
        </p:spPr>
      </p:pic>
      <p:sp>
        <p:nvSpPr>
          <p:cNvPr id="4" name="矩形 3"/>
          <p:cNvSpPr/>
          <p:nvPr/>
        </p:nvSpPr>
        <p:spPr>
          <a:xfrm rot="600000">
            <a:off x="8660130" y="384175"/>
            <a:ext cx="3341370" cy="1068070"/>
          </a:xfrm>
          <a:prstGeom prst="rect">
            <a:avLst/>
          </a:prstGeom>
          <a:noFill/>
          <a:ln>
            <a:noFill/>
          </a:ln>
        </p:spPr>
        <p:txBody>
          <a:bodyPr numCol="1">
            <a:prstTxWarp prst="textSlantDown">
              <a:avLst/>
            </a:prstTxWarp>
            <a:spAutoFit/>
          </a:bodyPr>
          <a:p>
            <a:pPr marL="0" marR="0" lvl="0" indent="0" algn="ctr" defTabSz="914400" rtl="0" eaLnBrk="1" fontAlgn="base" latinLnBrk="0" hangingPunct="1">
              <a:spcBef>
                <a:spcPct val="0"/>
              </a:spcBef>
              <a:spcAft>
                <a:spcPct val="0"/>
              </a:spcAft>
              <a:buClrTx/>
              <a:buSzTx/>
              <a:buFont typeface="Arial" panose="020B0604020202020204" pitchFamily="34" charset="0"/>
              <a:buNone/>
              <a:defRPr/>
            </a:pPr>
            <a:r>
              <a:rPr kumimoji="0" lang="zh-CN" altLang="en-US" sz="3200" b="0" i="0" u="none" strike="noStrike" kern="1200" cap="none" spc="0" normalizeH="0" baseline="0" noProof="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uLnTx/>
                <a:uFillTx/>
                <a:latin typeface="Arial" panose="020B0604020202020204" pitchFamily="34" charset="0"/>
                <a:ea typeface="宋体" panose="02010600030101010101" pitchFamily="2" charset="-122"/>
                <a:cs typeface="+mn-ea"/>
              </a:rPr>
              <a:t>工作感悟</a:t>
            </a:r>
            <a:endParaRPr kumimoji="0" lang="zh-CN" altLang="en-US" sz="3200" b="0" i="0" u="none" strike="noStrike" kern="1200" cap="none" spc="0" normalizeH="0" baseline="0" noProof="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uLnTx/>
              <a:uFillTx/>
              <a:latin typeface="Arial" panose="020B0604020202020204" pitchFamily="34" charset="0"/>
              <a:ea typeface="黑体" panose="02010609060101010101"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8678" name="组合 12"/>
          <p:cNvGrpSpPr/>
          <p:nvPr/>
        </p:nvGrpSpPr>
        <p:grpSpPr>
          <a:xfrm rot="10800000">
            <a:off x="1300676" y="1741366"/>
            <a:ext cx="9552231" cy="1205156"/>
            <a:chOff x="3467099" y="3350313"/>
            <a:chExt cx="5257804" cy="1205872"/>
          </a:xfrm>
        </p:grpSpPr>
        <p:cxnSp>
          <p:nvCxnSpPr>
            <p:cNvPr id="14" name="肘形连接符 13"/>
            <p:cNvCxnSpPr/>
            <p:nvPr>
              <p:custDataLst>
                <p:tags r:id="rId1"/>
              </p:custDataLst>
            </p:nvPr>
          </p:nvCxnSpPr>
          <p:spPr>
            <a:xfrm rot="16200000" flipV="1">
              <a:off x="4177520" y="2640604"/>
              <a:ext cx="1205873" cy="2628465"/>
            </a:xfrm>
            <a:prstGeom prst="bentConnector3">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肘形连接符 14"/>
            <p:cNvCxnSpPr/>
            <p:nvPr>
              <p:custDataLst>
                <p:tags r:id="rId2"/>
              </p:custDataLst>
            </p:nvPr>
          </p:nvCxnSpPr>
          <p:spPr>
            <a:xfrm rot="5400000" flipH="1" flipV="1">
              <a:off x="6807296" y="2638580"/>
              <a:ext cx="1205872" cy="2629339"/>
            </a:xfrm>
            <a:prstGeom prst="bentConnector3">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6" name="肘形连接符 15"/>
          <p:cNvCxnSpPr/>
          <p:nvPr>
            <p:custDataLst>
              <p:tags r:id="rId3"/>
            </p:custDataLst>
          </p:nvPr>
        </p:nvCxnSpPr>
        <p:spPr>
          <a:xfrm rot="5400000" flipV="1">
            <a:off x="3985312" y="2638644"/>
            <a:ext cx="611312" cy="3175"/>
          </a:xfrm>
          <a:prstGeom prst="bentConnector3">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肘形连接符 4"/>
          <p:cNvCxnSpPr/>
          <p:nvPr>
            <p:custDataLst>
              <p:tags r:id="rId4"/>
            </p:custDataLst>
          </p:nvPr>
        </p:nvCxnSpPr>
        <p:spPr>
          <a:xfrm rot="5400000" flipV="1">
            <a:off x="7631575" y="2637374"/>
            <a:ext cx="611312" cy="3175"/>
          </a:xfrm>
          <a:prstGeom prst="bentConnector3">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471170" y="3252470"/>
            <a:ext cx="2195830" cy="1005840"/>
          </a:xfrm>
          <a:prstGeom prst="rect">
            <a:avLst/>
          </a:prstGeom>
          <a:noFill/>
          <a:ln>
            <a:noFill/>
          </a:ln>
        </p:spPr>
        <p:txBody>
          <a:bodyPr wrap="square" rtlCol="0" anchor="t">
            <a:spAutoFit/>
          </a:bodyPr>
          <a:p>
            <a:pPr algn="ctr"/>
            <a:r>
              <a:rPr lang="zh-CN" sz="20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基本熟悉苏州管理局工作程序及人事、财务制度。</a:t>
            </a:r>
            <a:endParaRPr lang="zh-CN" sz="20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7" name="矩形 6"/>
          <p:cNvSpPr/>
          <p:nvPr/>
        </p:nvSpPr>
        <p:spPr>
          <a:xfrm>
            <a:off x="3193415" y="3252470"/>
            <a:ext cx="2195830" cy="2529840"/>
          </a:xfrm>
          <a:prstGeom prst="rect">
            <a:avLst/>
          </a:prstGeom>
          <a:noFill/>
          <a:ln>
            <a:noFill/>
          </a:ln>
        </p:spPr>
        <p:txBody>
          <a:bodyPr wrap="square" rtlCol="0" anchor="t">
            <a:spAutoFit/>
          </a:bodyPr>
          <a:p>
            <a:pPr algn="ctr"/>
            <a:r>
              <a:rPr lang="zh-CN" sz="20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初步掌握了《水法》、《防洪法》的相关条款，熟悉掌握《太湖流域管理条例》的主要内容。初步熟悉涉水违法案件的查处流程</a:t>
            </a:r>
            <a:endParaRPr lang="zh-CN" sz="20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8" name="矩形 7"/>
          <p:cNvSpPr/>
          <p:nvPr/>
        </p:nvSpPr>
        <p:spPr>
          <a:xfrm>
            <a:off x="6839585" y="3252470"/>
            <a:ext cx="2195830" cy="2225040"/>
          </a:xfrm>
          <a:prstGeom prst="rect">
            <a:avLst/>
          </a:prstGeom>
          <a:noFill/>
          <a:ln>
            <a:noFill/>
          </a:ln>
        </p:spPr>
        <p:txBody>
          <a:bodyPr wrap="square" rtlCol="0" anchor="t">
            <a:spAutoFit/>
          </a:bodyPr>
          <a:p>
            <a:pPr algn="ctr"/>
            <a:r>
              <a:rPr lang="zh-CN" sz="20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基本熟悉太浦闸工程、望亭水利枢纽的工程特性及运行效益；初步了解</a:t>
            </a:r>
            <a:r>
              <a:rPr lang="en-US" altLang="zh-CN" sz="20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r>
              <a:rPr lang="zh-CN" altLang="en-US" sz="20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一湖两河</a:t>
            </a:r>
            <a:r>
              <a:rPr lang="en-US" altLang="zh-CN" sz="20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r>
              <a:rPr lang="zh-CN" altLang="en-US" sz="20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河道、堤防及主要水利工程现状</a:t>
            </a:r>
            <a:endParaRPr lang="zh-CN" altLang="en-US" sz="20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9" name="矩形 8"/>
          <p:cNvSpPr/>
          <p:nvPr/>
        </p:nvSpPr>
        <p:spPr>
          <a:xfrm>
            <a:off x="9744075" y="3252470"/>
            <a:ext cx="2195830" cy="1615440"/>
          </a:xfrm>
          <a:prstGeom prst="rect">
            <a:avLst/>
          </a:prstGeom>
          <a:noFill/>
          <a:ln>
            <a:noFill/>
          </a:ln>
        </p:spPr>
        <p:txBody>
          <a:bodyPr wrap="square" rtlCol="0" anchor="t">
            <a:spAutoFit/>
          </a:bodyPr>
          <a:p>
            <a:pPr algn="ctr"/>
            <a:r>
              <a:rPr lang="zh-CN" sz="20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能够独立完成日常巡查报告、专项巡查报告、相关活动新闻稿等撰写工作</a:t>
            </a:r>
            <a:endParaRPr lang="zh-CN" sz="20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0" name="矩形 9"/>
          <p:cNvSpPr/>
          <p:nvPr/>
        </p:nvSpPr>
        <p:spPr>
          <a:xfrm>
            <a:off x="4655820" y="995045"/>
            <a:ext cx="2880995" cy="518160"/>
          </a:xfrm>
          <a:prstGeom prst="rect">
            <a:avLst/>
          </a:prstGeom>
          <a:noFill/>
          <a:ln>
            <a:noFill/>
          </a:ln>
        </p:spPr>
        <p:txBody>
          <a:bodyPr wrap="square" rtlCol="0" anchor="t">
            <a:spAutoFit/>
          </a:bodyPr>
          <a:p>
            <a:pPr algn="ctr"/>
            <a:r>
              <a:rPr lang="zh-CN" sz="28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工作体会与收获</a:t>
            </a:r>
            <a:endParaRPr lang="zh-CN" sz="28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2" name="矩形 11"/>
          <p:cNvSpPr/>
          <p:nvPr/>
        </p:nvSpPr>
        <p:spPr>
          <a:xfrm rot="600000">
            <a:off x="8743315" y="393700"/>
            <a:ext cx="3341370" cy="1068070"/>
          </a:xfrm>
          <a:prstGeom prst="rect">
            <a:avLst/>
          </a:prstGeom>
          <a:noFill/>
          <a:ln>
            <a:noFill/>
          </a:ln>
        </p:spPr>
        <p:txBody>
          <a:bodyPr numCol="1">
            <a:prstTxWarp prst="textSlantDown">
              <a:avLst/>
            </a:prstTxWarp>
            <a:spAutoFit/>
          </a:bodyPr>
          <a:p>
            <a:pPr marL="0" marR="0" lvl="0" indent="0" algn="ctr" defTabSz="914400" rtl="0" eaLnBrk="1" fontAlgn="base" latinLnBrk="0" hangingPunct="1">
              <a:spcBef>
                <a:spcPct val="0"/>
              </a:spcBef>
              <a:spcAft>
                <a:spcPct val="0"/>
              </a:spcAft>
              <a:buClrTx/>
              <a:buSzTx/>
              <a:buFont typeface="Arial" panose="020B0604020202020204" pitchFamily="34" charset="0"/>
              <a:buNone/>
              <a:defRPr/>
            </a:pPr>
            <a:r>
              <a:rPr kumimoji="0" lang="zh-CN" altLang="en-US" sz="3200" b="0" i="0" u="none" strike="noStrike" kern="1200" cap="none" spc="0" normalizeH="0" baseline="0" noProof="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uLnTx/>
                <a:uFillTx/>
                <a:latin typeface="Arial" panose="020B0604020202020204" pitchFamily="34" charset="0"/>
                <a:ea typeface="宋体" panose="02010600030101010101" pitchFamily="2" charset="-122"/>
                <a:cs typeface="+mn-ea"/>
              </a:rPr>
              <a:t>体会与收获</a:t>
            </a:r>
            <a:endParaRPr kumimoji="0" lang="zh-CN" altLang="en-US" sz="3200" b="0" i="0" u="none" strike="noStrike" kern="1200" cap="none" spc="0" normalizeH="0" baseline="0" noProof="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uLnTx/>
              <a:uFillTx/>
              <a:latin typeface="Arial" panose="020B0604020202020204" pitchFamily="34" charset="0"/>
              <a:ea typeface="黑体" panose="02010609060101010101"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8678"/>
                                        </p:tgtEl>
                                        <p:attrNameLst>
                                          <p:attrName>style.visibility</p:attrName>
                                        </p:attrNameLst>
                                      </p:cBhvr>
                                      <p:to>
                                        <p:strVal val="visible"/>
                                      </p:to>
                                    </p:set>
                                    <p:animEffect transition="in" filter="blinds(horizontal)">
                                      <p:cBhvr>
                                        <p:cTn id="7" dur="500"/>
                                        <p:tgtEl>
                                          <p:spTgt spid="28678"/>
                                        </p:tgtEl>
                                      </p:cBhvr>
                                    </p:animEffect>
                                  </p:childTnLst>
                                </p:cTn>
                              </p:par>
                              <p:par>
                                <p:cTn id="8" presetID="3"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linds(horizontal)">
                                      <p:cBhvr>
                                        <p:cTn id="10" dur="500"/>
                                        <p:tgtEl>
                                          <p:spTgt spid="16"/>
                                        </p:tgtEl>
                                      </p:cBhvr>
                                    </p:animEffect>
                                  </p:childTnLst>
                                </p:cTn>
                              </p:par>
                              <p:par>
                                <p:cTn id="11" presetID="3"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horizontal)">
                                      <p:cBhvr>
                                        <p:cTn id="25" dur="500"/>
                                        <p:tgtEl>
                                          <p:spTgt spid="9"/>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linds(horizont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rot="600000">
            <a:off x="8743315" y="393700"/>
            <a:ext cx="3341370" cy="1068070"/>
          </a:xfrm>
          <a:prstGeom prst="rect">
            <a:avLst/>
          </a:prstGeom>
          <a:noFill/>
          <a:ln>
            <a:noFill/>
          </a:ln>
        </p:spPr>
        <p:txBody>
          <a:bodyPr numCol="1">
            <a:prstTxWarp prst="textSlantDown">
              <a:avLst/>
            </a:prstTxWarp>
            <a:spAutoFit/>
          </a:bodyPr>
          <a:p>
            <a:pPr marL="0" marR="0" lvl="0" indent="0" algn="ctr" defTabSz="914400" rtl="0" eaLnBrk="1" fontAlgn="base" latinLnBrk="0" hangingPunct="1">
              <a:spcBef>
                <a:spcPct val="0"/>
              </a:spcBef>
              <a:spcAft>
                <a:spcPct val="0"/>
              </a:spcAft>
              <a:buClrTx/>
              <a:buSzTx/>
              <a:buFont typeface="Arial" panose="020B0604020202020204" pitchFamily="34" charset="0"/>
              <a:buNone/>
              <a:defRPr/>
            </a:pPr>
            <a:r>
              <a:rPr kumimoji="0" lang="zh-CN" altLang="en-US" sz="3200" b="0" i="0" u="none" strike="noStrike" kern="1200" cap="none" spc="0" normalizeH="0" baseline="0" noProof="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uLnTx/>
                <a:uFillTx/>
                <a:latin typeface="Arial" panose="020B0604020202020204" pitchFamily="34" charset="0"/>
                <a:ea typeface="宋体" panose="02010600030101010101" pitchFamily="2" charset="-122"/>
                <a:cs typeface="+mn-ea"/>
              </a:rPr>
              <a:t>计划与展望</a:t>
            </a:r>
            <a:endParaRPr kumimoji="0" lang="zh-CN" altLang="en-US" sz="3200" b="0" i="0" u="none" strike="noStrike" kern="1200" cap="none" spc="0" normalizeH="0" baseline="0" noProof="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uLnTx/>
              <a:uFillTx/>
              <a:latin typeface="Arial" panose="020B0604020202020204" pitchFamily="34" charset="0"/>
              <a:ea typeface="黑体" panose="02010609060101010101" charset="-122"/>
              <a:cs typeface="+mn-cs"/>
            </a:endParaRPr>
          </a:p>
        </p:txBody>
      </p:sp>
      <p:sp>
        <p:nvSpPr>
          <p:cNvPr id="27650" name="任意多边形 38"/>
          <p:cNvSpPr/>
          <p:nvPr>
            <p:custDataLst>
              <p:tags r:id="rId1"/>
            </p:custDataLst>
          </p:nvPr>
        </p:nvSpPr>
        <p:spPr>
          <a:xfrm rot="-5400000">
            <a:off x="2886313" y="4479622"/>
            <a:ext cx="1847968" cy="787467"/>
          </a:xfrm>
          <a:custGeom>
            <a:avLst/>
            <a:gdLst/>
            <a:ahLst/>
            <a:cxnLst>
              <a:cxn ang="0">
                <a:pos x="923925" y="0"/>
              </a:cxn>
              <a:cxn ang="0">
                <a:pos x="1841851" y="748097"/>
              </a:cxn>
              <a:cxn ang="0">
                <a:pos x="1847850" y="787400"/>
              </a:cxn>
              <a:cxn ang="0">
                <a:pos x="1772110" y="787400"/>
              </a:cxn>
              <a:cxn ang="0">
                <a:pos x="1768418" y="763203"/>
              </a:cxn>
              <a:cxn ang="0">
                <a:pos x="923925" y="74954"/>
              </a:cxn>
              <a:cxn ang="0">
                <a:pos x="79433" y="763203"/>
              </a:cxn>
              <a:cxn ang="0">
                <a:pos x="75740" y="787400"/>
              </a:cxn>
              <a:cxn ang="0">
                <a:pos x="0" y="787400"/>
              </a:cxn>
              <a:cxn ang="0">
                <a:pos x="5999" y="748097"/>
              </a:cxn>
              <a:cxn ang="0">
                <a:pos x="923925" y="0"/>
              </a:cxn>
            </a:cxnLst>
            <a:pathLst>
              <a:path w="2992343" h="1275146">
                <a:moveTo>
                  <a:pt x="1496172" y="0"/>
                </a:moveTo>
                <a:cubicBezTo>
                  <a:pt x="2229397" y="0"/>
                  <a:pt x="2841148" y="520098"/>
                  <a:pt x="2982629" y="1211498"/>
                </a:cubicBezTo>
                <a:lnTo>
                  <a:pt x="2992343" y="1275146"/>
                </a:lnTo>
                <a:lnTo>
                  <a:pt x="2869693" y="1275146"/>
                </a:lnTo>
                <a:lnTo>
                  <a:pt x="2863713" y="1235961"/>
                </a:lnTo>
                <a:cubicBezTo>
                  <a:pt x="2733550" y="599872"/>
                  <a:pt x="2170740" y="121383"/>
                  <a:pt x="1496172" y="121383"/>
                </a:cubicBezTo>
                <a:cubicBezTo>
                  <a:pt x="821603" y="121383"/>
                  <a:pt x="258793" y="599872"/>
                  <a:pt x="128631" y="1235961"/>
                </a:cubicBezTo>
                <a:lnTo>
                  <a:pt x="122650" y="1275146"/>
                </a:lnTo>
                <a:lnTo>
                  <a:pt x="0" y="1275146"/>
                </a:lnTo>
                <a:lnTo>
                  <a:pt x="9714" y="1211498"/>
                </a:lnTo>
                <a:cubicBezTo>
                  <a:pt x="151195" y="520098"/>
                  <a:pt x="762946" y="0"/>
                  <a:pt x="1496172" y="0"/>
                </a:cubicBezTo>
                <a:close/>
              </a:path>
            </a:pathLst>
          </a:custGeom>
          <a:solidFill>
            <a:schemeClr val="accent1"/>
          </a:solidFill>
          <a:ln w="9525">
            <a:noFill/>
          </a:ln>
        </p:spPr>
        <p:txBody>
          <a:bodyPr/>
          <a:p>
            <a:endParaRPr lang="zh-CN" altLang="en-US"/>
          </a:p>
        </p:txBody>
      </p:sp>
      <p:sp>
        <p:nvSpPr>
          <p:cNvPr id="27651" name="任意多边形 40"/>
          <p:cNvSpPr/>
          <p:nvPr>
            <p:custDataLst>
              <p:tags r:id="rId2"/>
            </p:custDataLst>
          </p:nvPr>
        </p:nvSpPr>
        <p:spPr>
          <a:xfrm rot="-5400000">
            <a:off x="1670202" y="3266686"/>
            <a:ext cx="3524475" cy="1536831"/>
          </a:xfrm>
          <a:custGeom>
            <a:avLst/>
            <a:gdLst/>
            <a:ahLst/>
            <a:cxnLst>
              <a:cxn ang="0">
                <a:pos x="1762125" y="0"/>
              </a:cxn>
              <a:cxn ang="0">
                <a:pos x="3523036" y="1513793"/>
              </a:cxn>
              <a:cxn ang="0">
                <a:pos x="3524250" y="1536700"/>
              </a:cxn>
              <a:cxn ang="0">
                <a:pos x="3445582" y="1536700"/>
              </a:cxn>
              <a:cxn ang="0">
                <a:pos x="3444773" y="1521455"/>
              </a:cxn>
              <a:cxn ang="0">
                <a:pos x="1762125" y="74942"/>
              </a:cxn>
              <a:cxn ang="0">
                <a:pos x="79477" y="1521455"/>
              </a:cxn>
              <a:cxn ang="0">
                <a:pos x="78669" y="1536700"/>
              </a:cxn>
              <a:cxn ang="0">
                <a:pos x="0" y="1536700"/>
              </a:cxn>
              <a:cxn ang="0">
                <a:pos x="1215" y="1513793"/>
              </a:cxn>
              <a:cxn ang="0">
                <a:pos x="1762125" y="0"/>
              </a:cxn>
            </a:cxnLst>
            <a:pathLst>
              <a:path w="5437767" h="2488973">
                <a:moveTo>
                  <a:pt x="2718884" y="0"/>
                </a:moveTo>
                <a:cubicBezTo>
                  <a:pt x="4132962" y="0"/>
                  <a:pt x="5296034" y="1074692"/>
                  <a:pt x="5435894" y="2451871"/>
                </a:cubicBezTo>
                <a:lnTo>
                  <a:pt x="5437767" y="2488973"/>
                </a:lnTo>
                <a:lnTo>
                  <a:pt x="5316385" y="2488973"/>
                </a:lnTo>
                <a:lnTo>
                  <a:pt x="5315138" y="2464281"/>
                </a:lnTo>
                <a:cubicBezTo>
                  <a:pt x="5181494" y="1148310"/>
                  <a:pt x="4070115" y="121383"/>
                  <a:pt x="2718884" y="121383"/>
                </a:cubicBezTo>
                <a:cubicBezTo>
                  <a:pt x="1367653" y="121383"/>
                  <a:pt x="256274" y="1148310"/>
                  <a:pt x="122630" y="2464281"/>
                </a:cubicBezTo>
                <a:lnTo>
                  <a:pt x="121383" y="2488973"/>
                </a:lnTo>
                <a:lnTo>
                  <a:pt x="0" y="2488973"/>
                </a:lnTo>
                <a:lnTo>
                  <a:pt x="1874" y="2451871"/>
                </a:lnTo>
                <a:cubicBezTo>
                  <a:pt x="141734" y="1074692"/>
                  <a:pt x="1304806" y="0"/>
                  <a:pt x="2718884" y="0"/>
                </a:cubicBezTo>
                <a:close/>
              </a:path>
            </a:pathLst>
          </a:custGeom>
          <a:solidFill>
            <a:schemeClr val="accent1"/>
          </a:solidFill>
          <a:ln w="9525">
            <a:noFill/>
          </a:ln>
        </p:spPr>
        <p:txBody>
          <a:bodyPr/>
          <a:p>
            <a:endParaRPr lang="zh-CN" altLang="en-US"/>
          </a:p>
        </p:txBody>
      </p:sp>
      <p:sp>
        <p:nvSpPr>
          <p:cNvPr id="11" name="矩形 10"/>
          <p:cNvSpPr/>
          <p:nvPr>
            <p:custDataLst>
              <p:tags r:id="rId3"/>
            </p:custDataLst>
          </p:nvPr>
        </p:nvSpPr>
        <p:spPr>
          <a:xfrm>
            <a:off x="4203666" y="5531218"/>
            <a:ext cx="4472093" cy="563584"/>
          </a:xfrm>
          <a:prstGeom prst="rect">
            <a:avLst/>
          </a:prstGeom>
          <a:solidFill>
            <a:schemeClr val="accent1"/>
          </a:solidFill>
          <a:ln w="9525">
            <a:noFill/>
          </a:ln>
        </p:spPr>
        <p:txBody>
          <a:bodyPr anchor="ctr"/>
          <a:p>
            <a:pPr lvl="0"/>
            <a:r>
              <a:rPr lang="zh-CN" altLang="en-US" sz="3200" b="1" dirty="0">
                <a:solidFill>
                  <a:srgbClr val="000000"/>
                </a:solidFill>
                <a:latin typeface="Arial" panose="020B0604020202020204" pitchFamily="34" charset="0"/>
                <a:ea typeface="宋体" panose="02010600030101010101" pitchFamily="2" charset="-122"/>
                <a:sym typeface="Arial" panose="020B0604020202020204" pitchFamily="34" charset="0"/>
              </a:rPr>
              <a:t>下阶段工作计划</a:t>
            </a:r>
            <a:endParaRPr lang="zh-CN" altLang="en-US" sz="3200" b="1" dirty="0">
              <a:solidFill>
                <a:srgbClr val="000000"/>
              </a:solidFill>
              <a:latin typeface="Arial" panose="020B0604020202020204" pitchFamily="34" charset="0"/>
              <a:ea typeface="宋体" panose="02010600030101010101" pitchFamily="2" charset="-122"/>
              <a:sym typeface="Arial" panose="020B0604020202020204" pitchFamily="34" charset="0"/>
            </a:endParaRPr>
          </a:p>
        </p:txBody>
      </p:sp>
      <p:sp>
        <p:nvSpPr>
          <p:cNvPr id="100" name="文本框 99"/>
          <p:cNvSpPr txBox="1"/>
          <p:nvPr/>
        </p:nvSpPr>
        <p:spPr>
          <a:xfrm>
            <a:off x="4074795" y="2076450"/>
            <a:ext cx="5080000" cy="1005840"/>
          </a:xfrm>
          <a:prstGeom prst="rect">
            <a:avLst/>
          </a:prstGeom>
          <a:noFill/>
          <a:ln w="9525">
            <a:noFill/>
          </a:ln>
        </p:spPr>
        <p:txBody>
          <a:bodyPr>
            <a:spAutoFit/>
          </a:bodyPr>
          <a:p>
            <a:pPr marL="0" indent="279400" algn="l"/>
            <a:r>
              <a:rPr lang="zh-CN" altLang="en-US" sz="2000" b="1" u="none">
                <a:latin typeface="仿宋_GB2312" panose="02010609030101010101" charset="-122"/>
                <a:ea typeface="仿宋_GB2312" panose="02010609030101010101" charset="-122"/>
                <a:cs typeface="仿宋_GB2312" panose="02010609030101010101" charset="-122"/>
              </a:rPr>
              <a:t>提高业务能力，学习法律知识。逐步了解法律基本知识，认真研读水法律法规，提高水行政执法能力。</a:t>
            </a:r>
            <a:endParaRPr lang="zh-CN" altLang="en-US" sz="2000" b="1"/>
          </a:p>
        </p:txBody>
      </p:sp>
      <p:sp>
        <p:nvSpPr>
          <p:cNvPr id="7" name="文本框 6"/>
          <p:cNvSpPr txBox="1"/>
          <p:nvPr/>
        </p:nvSpPr>
        <p:spPr>
          <a:xfrm>
            <a:off x="4183380" y="3762375"/>
            <a:ext cx="5031740" cy="1005840"/>
          </a:xfrm>
          <a:prstGeom prst="rect">
            <a:avLst/>
          </a:prstGeom>
          <a:noFill/>
        </p:spPr>
        <p:txBody>
          <a:bodyPr wrap="square" rtlCol="0" anchor="t">
            <a:spAutoFit/>
          </a:bodyPr>
          <a:p>
            <a:pPr marL="0" indent="279400" algn="l"/>
            <a:r>
              <a:rPr lang="zh-CN" altLang="en-US" sz="2000" b="1">
                <a:latin typeface="仿宋_GB2312" panose="02010609030101010101" charset="-122"/>
                <a:ea typeface="仿宋_GB2312" panose="02010609030101010101" charset="-122"/>
                <a:cs typeface="仿宋_GB2312" panose="02010609030101010101" charset="-122"/>
                <a:sym typeface="+mn-ea"/>
              </a:rPr>
              <a:t>端正工作态度，改善工作习惯。以负责任的态度完成每一项工作，切忌拖延，养成今日事今日毕的良好工作习惯。</a:t>
            </a:r>
            <a:endParaRPr lang="zh-CN" altLang="en-US" sz="20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7650"/>
                                        </p:tgtEl>
                                        <p:attrNameLst>
                                          <p:attrName>style.visibility</p:attrName>
                                        </p:attrNameLst>
                                      </p:cBhvr>
                                      <p:to>
                                        <p:strVal val="visible"/>
                                      </p:to>
                                    </p:set>
                                    <p:animEffect transition="in" filter="blinds(horizontal)">
                                      <p:cBhvr>
                                        <p:cTn id="12" dur="500"/>
                                        <p:tgtEl>
                                          <p:spTgt spid="27650"/>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7651"/>
                                        </p:tgtEl>
                                        <p:attrNameLst>
                                          <p:attrName>style.visibility</p:attrName>
                                        </p:attrNameLst>
                                      </p:cBhvr>
                                      <p:to>
                                        <p:strVal val="visible"/>
                                      </p:to>
                                    </p:set>
                                    <p:animEffect transition="in" filter="blinds(horizontal)">
                                      <p:cBhvr>
                                        <p:cTn id="15" dur="500"/>
                                        <p:tgtEl>
                                          <p:spTgt spid="2765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00"/>
                                        </p:tgtEl>
                                        <p:attrNameLst>
                                          <p:attrName>style.visibility</p:attrName>
                                        </p:attrNameLst>
                                      </p:cBhvr>
                                      <p:to>
                                        <p:strVal val="visible"/>
                                      </p:to>
                                    </p:set>
                                    <p:animEffect transition="in" filter="blinds(horizontal)">
                                      <p:cBhvr>
                                        <p:cTn id="20" dur="500"/>
                                        <p:tgtEl>
                                          <p:spTgt spid="100"/>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7650" grpId="0" animBg="1"/>
      <p:bldP spid="27651" grpId="0" animBg="1"/>
      <p:bldP spid="100"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3490" name="Rectangle 5"/>
          <p:cNvSpPr>
            <a:spLocks noGrp="1" noChangeArrowheads="1"/>
          </p:cNvSpPr>
          <p:nvPr>
            <p:ph type="body" sz="half" idx="1"/>
          </p:nvPr>
        </p:nvSpPr>
        <p:spPr bwMode="auto">
          <a:xfrm>
            <a:off x="4079875" y="2420938"/>
            <a:ext cx="4038600" cy="1008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lgn="ctr" eaLnBrk="1" hangingPunct="1">
              <a:buFontTx/>
              <a:buNone/>
            </a:pPr>
            <a:r>
              <a:rPr lang="zh-CN" altLang="en-US" sz="5400" b="1" smtClean="0"/>
              <a:t>谢谢大家！</a:t>
            </a:r>
            <a:endParaRPr lang="zh-CN" altLang="en-US" sz="5400" b="1" smtClean="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 name="圆角矩形 1"/>
          <p:cNvSpPr>
            <a:spLocks noChangeArrowheads="1"/>
          </p:cNvSpPr>
          <p:nvPr>
            <p:custDataLst>
              <p:tags r:id="rId1"/>
            </p:custDataLst>
          </p:nvPr>
        </p:nvSpPr>
        <p:spPr bwMode="auto">
          <a:xfrm>
            <a:off x="3543618" y="628333"/>
            <a:ext cx="4838700" cy="768350"/>
          </a:xfrm>
          <a:prstGeom prst="roundRect">
            <a:avLst>
              <a:gd name="adj" fmla="val 50000"/>
            </a:avLst>
          </a:prstGeom>
          <a:solidFill>
            <a:srgbClr val="F0DB6E"/>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a:solidFill>
                  <a:schemeClr val="bg1"/>
                </a:solidFill>
                <a:latin typeface="Arial" panose="020B0604020202020204" pitchFamily="34" charset="0"/>
                <a:ea typeface="黑体" panose="02010609060101010101" charset="-122"/>
                <a:sym typeface="Arial" panose="020B0604020202020204" pitchFamily="34" charset="0"/>
              </a:defRPr>
            </a:lvl1pPr>
            <a:lvl2pPr marL="742950" indent="-285750">
              <a:spcBef>
                <a:spcPct val="20000"/>
              </a:spcBef>
              <a:buChar char="–"/>
              <a:defRPr>
                <a:solidFill>
                  <a:schemeClr val="bg1"/>
                </a:solidFill>
                <a:latin typeface="Arial" panose="020B0604020202020204" pitchFamily="34" charset="0"/>
                <a:ea typeface="黑体" panose="02010609060101010101" charset="-122"/>
                <a:sym typeface="Arial" panose="020B0604020202020204" pitchFamily="34" charset="0"/>
              </a:defRPr>
            </a:lvl2pPr>
            <a:lvl3pPr marL="1143000" indent="-228600">
              <a:spcBef>
                <a:spcPct val="20000"/>
              </a:spcBef>
              <a:buChar char="•"/>
              <a:defRPr>
                <a:solidFill>
                  <a:schemeClr val="bg1"/>
                </a:solidFill>
                <a:latin typeface="Arial" panose="020B0604020202020204" pitchFamily="34" charset="0"/>
                <a:ea typeface="黑体" panose="02010609060101010101" charset="-122"/>
                <a:sym typeface="Arial" panose="020B0604020202020204" pitchFamily="34" charset="0"/>
              </a:defRPr>
            </a:lvl3pPr>
            <a:lvl4pPr marL="1600200" indent="-228600">
              <a:spcBef>
                <a:spcPct val="20000"/>
              </a:spcBef>
              <a:buChar char="–"/>
              <a:defRPr>
                <a:solidFill>
                  <a:schemeClr val="bg1"/>
                </a:solidFill>
                <a:latin typeface="Arial" panose="020B0604020202020204" pitchFamily="34" charset="0"/>
                <a:ea typeface="黑体" panose="02010609060101010101" charset="-122"/>
                <a:sym typeface="Arial" panose="020B0604020202020204" pitchFamily="34" charset="0"/>
              </a:defRPr>
            </a:lvl4pPr>
            <a:lvl5pPr marL="2057400" indent="-228600">
              <a:spcBef>
                <a:spcPct val="20000"/>
              </a:spcBef>
              <a:buChar char="»"/>
              <a:defRPr>
                <a:solidFill>
                  <a:schemeClr val="bg1"/>
                </a:solidFill>
                <a:latin typeface="Arial" panose="020B0604020202020204" pitchFamily="34" charset="0"/>
                <a:ea typeface="黑体" panose="02010609060101010101" charset="-122"/>
                <a:sym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ea typeface="黑体" panose="02010609060101010101" charset="-122"/>
                <a:sym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ea typeface="黑体" panose="02010609060101010101" charset="-122"/>
                <a:sym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ea typeface="黑体" panose="02010609060101010101" charset="-122"/>
                <a:sym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ea typeface="黑体" panose="02010609060101010101" charset="-122"/>
                <a:sym typeface="Arial" panose="020B0604020202020204" pitchFamily="34" charset="0"/>
              </a:defRPr>
            </a:lvl9pPr>
          </a:lstStyle>
          <a:p>
            <a:pPr marL="0" marR="0" lvl="0" indent="0" algn="ctr" defTabSz="914400" rtl="0" eaLnBrk="1" fontAlgn="base" latinLnBrk="0" hangingPunct="1">
              <a:spcBef>
                <a:spcPct val="0"/>
              </a:spcBef>
              <a:spcAft>
                <a:spcPct val="0"/>
              </a:spcAft>
              <a:buClrTx/>
              <a:buSzTx/>
              <a:buFontTx/>
              <a:buNone/>
              <a:defRPr/>
            </a:pPr>
            <a:endParaRPr kumimoji="0" lang="zh-CN" sz="3600" b="0" i="0" u="none" strike="noStrike" kern="1200" cap="none" spc="0" normalizeH="0" baseline="0" noProof="1">
              <a:ln>
                <a:noFill/>
              </a:ln>
              <a:solidFill>
                <a:schemeClr val="accent4"/>
              </a:solidFill>
              <a:effectLst/>
              <a:uLnTx/>
              <a:uFillTx/>
              <a:latin typeface="Arial" panose="020B0604020202020204" pitchFamily="34" charset="0"/>
              <a:ea typeface="黑体" panose="02010609060101010101" charset="-122"/>
              <a:cs typeface="+mn-cs"/>
              <a:sym typeface="Arial" panose="020B0604020202020204" pitchFamily="34" charset="0"/>
            </a:endParaRPr>
          </a:p>
        </p:txBody>
      </p:sp>
      <p:sp>
        <p:nvSpPr>
          <p:cNvPr id="20483" name="AutoShape 2"/>
          <p:cNvSpPr>
            <a:spLocks noChangeArrowheads="1"/>
          </p:cNvSpPr>
          <p:nvPr>
            <p:custDataLst>
              <p:tags r:id="rId2"/>
            </p:custDataLst>
          </p:nvPr>
        </p:nvSpPr>
        <p:spPr bwMode="auto">
          <a:xfrm>
            <a:off x="3232563" y="1937899"/>
            <a:ext cx="1115290" cy="476641"/>
          </a:xfrm>
          <a:prstGeom prst="hexagon">
            <a:avLst>
              <a:gd name="adj" fmla="val 30308"/>
              <a:gd name="vf" fmla="val 115470"/>
            </a:avLst>
          </a:prstGeom>
          <a:solidFill>
            <a:srgbClr val="00B0F0"/>
          </a:solidFill>
          <a:ln>
            <a:noFill/>
          </a:ln>
          <a:effectLst/>
        </p:spPr>
        <p:txBody>
          <a:bodyPr anchor="ctr">
            <a:normAutofit/>
          </a:bodyPr>
          <a:lstStyle>
            <a:lvl1pPr>
              <a:spcBef>
                <a:spcPct val="20000"/>
              </a:spcBef>
              <a:buChar char="•"/>
              <a:defRPr>
                <a:solidFill>
                  <a:schemeClr val="bg1"/>
                </a:solidFill>
                <a:latin typeface="Arial" panose="020B0604020202020204" pitchFamily="34" charset="0"/>
                <a:ea typeface="黑体" panose="02010609060101010101" charset="-122"/>
                <a:sym typeface="Arial" panose="020B0604020202020204" pitchFamily="34" charset="0"/>
              </a:defRPr>
            </a:lvl1pPr>
            <a:lvl2pPr marL="742950" indent="-285750">
              <a:spcBef>
                <a:spcPct val="20000"/>
              </a:spcBef>
              <a:buChar char="–"/>
              <a:defRPr>
                <a:solidFill>
                  <a:schemeClr val="bg1"/>
                </a:solidFill>
                <a:latin typeface="Arial" panose="020B0604020202020204" pitchFamily="34" charset="0"/>
                <a:ea typeface="黑体" panose="02010609060101010101" charset="-122"/>
                <a:sym typeface="Arial" panose="020B0604020202020204" pitchFamily="34" charset="0"/>
              </a:defRPr>
            </a:lvl2pPr>
            <a:lvl3pPr marL="1143000" indent="-228600">
              <a:spcBef>
                <a:spcPct val="20000"/>
              </a:spcBef>
              <a:buChar char="•"/>
              <a:defRPr>
                <a:solidFill>
                  <a:schemeClr val="bg1"/>
                </a:solidFill>
                <a:latin typeface="Arial" panose="020B0604020202020204" pitchFamily="34" charset="0"/>
                <a:ea typeface="黑体" panose="02010609060101010101" charset="-122"/>
                <a:sym typeface="Arial" panose="020B0604020202020204" pitchFamily="34" charset="0"/>
              </a:defRPr>
            </a:lvl3pPr>
            <a:lvl4pPr marL="1600200" indent="-228600">
              <a:spcBef>
                <a:spcPct val="20000"/>
              </a:spcBef>
              <a:buChar char="–"/>
              <a:defRPr>
                <a:solidFill>
                  <a:schemeClr val="bg1"/>
                </a:solidFill>
                <a:latin typeface="Arial" panose="020B0604020202020204" pitchFamily="34" charset="0"/>
                <a:ea typeface="黑体" panose="02010609060101010101" charset="-122"/>
                <a:sym typeface="Arial" panose="020B0604020202020204" pitchFamily="34" charset="0"/>
              </a:defRPr>
            </a:lvl4pPr>
            <a:lvl5pPr marL="2057400" indent="-228600">
              <a:spcBef>
                <a:spcPct val="20000"/>
              </a:spcBef>
              <a:buChar char="»"/>
              <a:defRPr>
                <a:solidFill>
                  <a:schemeClr val="bg1"/>
                </a:solidFill>
                <a:latin typeface="Arial" panose="020B0604020202020204" pitchFamily="34" charset="0"/>
                <a:ea typeface="黑体" panose="02010609060101010101" charset="-122"/>
                <a:sym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ea typeface="黑体" panose="02010609060101010101" charset="-122"/>
                <a:sym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ea typeface="黑体" panose="02010609060101010101" charset="-122"/>
                <a:sym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ea typeface="黑体" panose="02010609060101010101" charset="-122"/>
                <a:sym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ea typeface="黑体" panose="02010609060101010101" charset="-122"/>
                <a:sym typeface="Arial" panose="020B0604020202020204" pitchFamily="34" charset="0"/>
              </a:defRPr>
            </a:lvl9pPr>
          </a:lstStyle>
          <a:p>
            <a:pPr marL="0" marR="0" lvl="0" indent="0" algn="ctr" defTabSz="914400" rtl="0" eaLnBrk="1" fontAlgn="base" latinLnBrk="0" hangingPunct="1">
              <a:spcBef>
                <a:spcPct val="0"/>
              </a:spcBef>
              <a:spcAft>
                <a:spcPct val="0"/>
              </a:spcAft>
              <a:buClrTx/>
              <a:buSzTx/>
              <a:buFontTx/>
              <a:buNone/>
              <a:defRPr/>
            </a:pPr>
            <a:r>
              <a:rPr kumimoji="0" lang="zh-CN" altLang="en-US" sz="2400" b="1" i="0" u="none" strike="noStrike" kern="1200" cap="none" spc="0" normalizeH="0" baseline="0" noProof="1" smtClean="0">
                <a:ln>
                  <a:noFill/>
                </a:ln>
                <a:solidFill>
                  <a:schemeClr val="accent4"/>
                </a:solidFill>
                <a:effectLst/>
                <a:uLnTx/>
                <a:uFillTx/>
                <a:latin typeface="+mn-lt"/>
                <a:ea typeface="+mn-ea"/>
                <a:cs typeface="+mn-ea"/>
                <a:sym typeface="Arial" panose="020B0604020202020204" pitchFamily="34" charset="0"/>
              </a:rPr>
              <a:t>1</a:t>
            </a:r>
            <a:endParaRPr kumimoji="0" lang="zh-CN" altLang="en-US" sz="2400" b="1" i="0" u="none" strike="noStrike" kern="1200" cap="none" spc="0" normalizeH="0" baseline="0" noProof="1" smtClean="0">
              <a:ln>
                <a:noFill/>
              </a:ln>
              <a:solidFill>
                <a:schemeClr val="accent4"/>
              </a:solidFill>
              <a:effectLst/>
              <a:uLnTx/>
              <a:uFillTx/>
              <a:latin typeface="+mn-lt"/>
              <a:ea typeface="+mn-ea"/>
              <a:cs typeface="+mn-ea"/>
              <a:sym typeface="Arial" panose="020B0604020202020204" pitchFamily="34" charset="0"/>
            </a:endParaRPr>
          </a:p>
        </p:txBody>
      </p:sp>
      <p:sp>
        <p:nvSpPr>
          <p:cNvPr id="20484" name="AutoShape 3"/>
          <p:cNvSpPr>
            <a:spLocks noChangeArrowheads="1"/>
          </p:cNvSpPr>
          <p:nvPr>
            <p:custDataLst>
              <p:tags r:id="rId3"/>
            </p:custDataLst>
          </p:nvPr>
        </p:nvSpPr>
        <p:spPr bwMode="auto">
          <a:xfrm>
            <a:off x="3285103" y="2723982"/>
            <a:ext cx="1115290" cy="476641"/>
          </a:xfrm>
          <a:prstGeom prst="hexagon">
            <a:avLst>
              <a:gd name="adj" fmla="val 30215"/>
              <a:gd name="vf" fmla="val 115470"/>
            </a:avLst>
          </a:prstGeom>
          <a:solidFill>
            <a:schemeClr val="tx1"/>
          </a:solidFill>
          <a:ln>
            <a:noFill/>
          </a:ln>
          <a:effectLst/>
        </p:spPr>
        <p:txBody>
          <a:bodyPr anchor="ctr">
            <a:normAutofit/>
          </a:bodyPr>
          <a:lstStyle>
            <a:lvl1pPr>
              <a:spcBef>
                <a:spcPct val="20000"/>
              </a:spcBef>
              <a:buChar char="•"/>
              <a:defRPr>
                <a:solidFill>
                  <a:schemeClr val="bg1"/>
                </a:solidFill>
                <a:latin typeface="Arial" panose="020B0604020202020204" pitchFamily="34" charset="0"/>
                <a:ea typeface="黑体" panose="02010609060101010101" charset="-122"/>
                <a:sym typeface="Arial" panose="020B0604020202020204" pitchFamily="34" charset="0"/>
              </a:defRPr>
            </a:lvl1pPr>
            <a:lvl2pPr marL="742950" indent="-285750">
              <a:spcBef>
                <a:spcPct val="20000"/>
              </a:spcBef>
              <a:buChar char="–"/>
              <a:defRPr>
                <a:solidFill>
                  <a:schemeClr val="bg1"/>
                </a:solidFill>
                <a:latin typeface="Arial" panose="020B0604020202020204" pitchFamily="34" charset="0"/>
                <a:ea typeface="黑体" panose="02010609060101010101" charset="-122"/>
                <a:sym typeface="Arial" panose="020B0604020202020204" pitchFamily="34" charset="0"/>
              </a:defRPr>
            </a:lvl2pPr>
            <a:lvl3pPr marL="1143000" indent="-228600">
              <a:spcBef>
                <a:spcPct val="20000"/>
              </a:spcBef>
              <a:buChar char="•"/>
              <a:defRPr>
                <a:solidFill>
                  <a:schemeClr val="bg1"/>
                </a:solidFill>
                <a:latin typeface="Arial" panose="020B0604020202020204" pitchFamily="34" charset="0"/>
                <a:ea typeface="黑体" panose="02010609060101010101" charset="-122"/>
                <a:sym typeface="Arial" panose="020B0604020202020204" pitchFamily="34" charset="0"/>
              </a:defRPr>
            </a:lvl3pPr>
            <a:lvl4pPr marL="1600200" indent="-228600">
              <a:spcBef>
                <a:spcPct val="20000"/>
              </a:spcBef>
              <a:buChar char="–"/>
              <a:defRPr>
                <a:solidFill>
                  <a:schemeClr val="bg1"/>
                </a:solidFill>
                <a:latin typeface="Arial" panose="020B0604020202020204" pitchFamily="34" charset="0"/>
                <a:ea typeface="黑体" panose="02010609060101010101" charset="-122"/>
                <a:sym typeface="Arial" panose="020B0604020202020204" pitchFamily="34" charset="0"/>
              </a:defRPr>
            </a:lvl4pPr>
            <a:lvl5pPr marL="2057400" indent="-228600">
              <a:spcBef>
                <a:spcPct val="20000"/>
              </a:spcBef>
              <a:buChar char="»"/>
              <a:defRPr>
                <a:solidFill>
                  <a:schemeClr val="bg1"/>
                </a:solidFill>
                <a:latin typeface="Arial" panose="020B0604020202020204" pitchFamily="34" charset="0"/>
                <a:ea typeface="黑体" panose="02010609060101010101" charset="-122"/>
                <a:sym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ea typeface="黑体" panose="02010609060101010101" charset="-122"/>
                <a:sym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ea typeface="黑体" panose="02010609060101010101" charset="-122"/>
                <a:sym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ea typeface="黑体" panose="02010609060101010101" charset="-122"/>
                <a:sym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ea typeface="黑体" panose="02010609060101010101" charset="-122"/>
                <a:sym typeface="Arial" panose="020B0604020202020204" pitchFamily="34" charset="0"/>
              </a:defRPr>
            </a:lvl9pPr>
          </a:lstStyle>
          <a:p>
            <a:pPr marL="0" marR="0" lvl="0" indent="0" algn="ctr" defTabSz="914400" rtl="0" eaLnBrk="1" fontAlgn="base" latinLnBrk="0" hangingPunct="1">
              <a:spcBef>
                <a:spcPct val="0"/>
              </a:spcBef>
              <a:spcAft>
                <a:spcPct val="0"/>
              </a:spcAft>
              <a:buClrTx/>
              <a:buSzTx/>
              <a:buFontTx/>
              <a:buNone/>
              <a:defRPr/>
            </a:pPr>
            <a:r>
              <a:rPr kumimoji="0" lang="zh-CN" altLang="en-US" sz="2400" b="1" i="0" u="none" strike="noStrike" kern="1200" cap="none" spc="0" normalizeH="0" baseline="0" noProof="1" smtClean="0">
                <a:ln>
                  <a:noFill/>
                </a:ln>
                <a:solidFill>
                  <a:schemeClr val="accent4"/>
                </a:solidFill>
                <a:effectLst/>
                <a:uLnTx/>
                <a:uFillTx/>
                <a:latin typeface="+mn-lt"/>
                <a:ea typeface="+mn-ea"/>
                <a:cs typeface="+mn-ea"/>
                <a:sym typeface="Arial" panose="020B0604020202020204" pitchFamily="34" charset="0"/>
              </a:rPr>
              <a:t>2</a:t>
            </a:r>
            <a:endParaRPr kumimoji="0" lang="zh-CN" altLang="en-US" sz="2400" b="1" i="0" u="none" strike="noStrike" kern="1200" cap="none" spc="0" normalizeH="0" baseline="0" noProof="1" smtClean="0">
              <a:ln>
                <a:noFill/>
              </a:ln>
              <a:solidFill>
                <a:schemeClr val="accent4"/>
              </a:solidFill>
              <a:effectLst/>
              <a:uLnTx/>
              <a:uFillTx/>
              <a:latin typeface="+mn-lt"/>
              <a:ea typeface="+mn-ea"/>
              <a:cs typeface="+mn-ea"/>
              <a:sym typeface="Arial" panose="020B0604020202020204" pitchFamily="34" charset="0"/>
            </a:endParaRPr>
          </a:p>
        </p:txBody>
      </p:sp>
      <p:sp>
        <p:nvSpPr>
          <p:cNvPr id="20485" name="AutoShape 4"/>
          <p:cNvSpPr>
            <a:spLocks noChangeArrowheads="1"/>
          </p:cNvSpPr>
          <p:nvPr>
            <p:custDataLst>
              <p:tags r:id="rId4"/>
            </p:custDataLst>
          </p:nvPr>
        </p:nvSpPr>
        <p:spPr bwMode="auto">
          <a:xfrm>
            <a:off x="3232563" y="3525039"/>
            <a:ext cx="1115290" cy="475394"/>
          </a:xfrm>
          <a:prstGeom prst="hexagon">
            <a:avLst>
              <a:gd name="adj" fmla="val 30308"/>
              <a:gd name="vf" fmla="val 115470"/>
            </a:avLst>
          </a:prstGeom>
          <a:solidFill>
            <a:schemeClr val="tx1"/>
          </a:solidFill>
          <a:ln>
            <a:noFill/>
          </a:ln>
          <a:effectLst/>
        </p:spPr>
        <p:txBody>
          <a:bodyPr anchor="ctr">
            <a:normAutofit/>
          </a:bodyPr>
          <a:lstStyle>
            <a:lvl1pPr>
              <a:spcBef>
                <a:spcPct val="20000"/>
              </a:spcBef>
              <a:buChar char="•"/>
              <a:defRPr>
                <a:solidFill>
                  <a:schemeClr val="bg1"/>
                </a:solidFill>
                <a:latin typeface="Arial" panose="020B0604020202020204" pitchFamily="34" charset="0"/>
                <a:ea typeface="黑体" panose="02010609060101010101" charset="-122"/>
                <a:sym typeface="Arial" panose="020B0604020202020204" pitchFamily="34" charset="0"/>
              </a:defRPr>
            </a:lvl1pPr>
            <a:lvl2pPr marL="742950" indent="-285750">
              <a:spcBef>
                <a:spcPct val="20000"/>
              </a:spcBef>
              <a:buChar char="–"/>
              <a:defRPr>
                <a:solidFill>
                  <a:schemeClr val="bg1"/>
                </a:solidFill>
                <a:latin typeface="Arial" panose="020B0604020202020204" pitchFamily="34" charset="0"/>
                <a:ea typeface="黑体" panose="02010609060101010101" charset="-122"/>
                <a:sym typeface="Arial" panose="020B0604020202020204" pitchFamily="34" charset="0"/>
              </a:defRPr>
            </a:lvl2pPr>
            <a:lvl3pPr marL="1143000" indent="-228600">
              <a:spcBef>
                <a:spcPct val="20000"/>
              </a:spcBef>
              <a:buChar char="•"/>
              <a:defRPr>
                <a:solidFill>
                  <a:schemeClr val="bg1"/>
                </a:solidFill>
                <a:latin typeface="Arial" panose="020B0604020202020204" pitchFamily="34" charset="0"/>
                <a:ea typeface="黑体" panose="02010609060101010101" charset="-122"/>
                <a:sym typeface="Arial" panose="020B0604020202020204" pitchFamily="34" charset="0"/>
              </a:defRPr>
            </a:lvl3pPr>
            <a:lvl4pPr marL="1600200" indent="-228600">
              <a:spcBef>
                <a:spcPct val="20000"/>
              </a:spcBef>
              <a:buChar char="–"/>
              <a:defRPr>
                <a:solidFill>
                  <a:schemeClr val="bg1"/>
                </a:solidFill>
                <a:latin typeface="Arial" panose="020B0604020202020204" pitchFamily="34" charset="0"/>
                <a:ea typeface="黑体" panose="02010609060101010101" charset="-122"/>
                <a:sym typeface="Arial" panose="020B0604020202020204" pitchFamily="34" charset="0"/>
              </a:defRPr>
            </a:lvl4pPr>
            <a:lvl5pPr marL="2057400" indent="-228600">
              <a:spcBef>
                <a:spcPct val="20000"/>
              </a:spcBef>
              <a:buChar char="»"/>
              <a:defRPr>
                <a:solidFill>
                  <a:schemeClr val="bg1"/>
                </a:solidFill>
                <a:latin typeface="Arial" panose="020B0604020202020204" pitchFamily="34" charset="0"/>
                <a:ea typeface="黑体" panose="02010609060101010101" charset="-122"/>
                <a:sym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ea typeface="黑体" panose="02010609060101010101" charset="-122"/>
                <a:sym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ea typeface="黑体" panose="02010609060101010101" charset="-122"/>
                <a:sym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ea typeface="黑体" panose="02010609060101010101" charset="-122"/>
                <a:sym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ea typeface="黑体" panose="02010609060101010101" charset="-122"/>
                <a:sym typeface="Arial" panose="020B0604020202020204" pitchFamily="34" charset="0"/>
              </a:defRPr>
            </a:lvl9pPr>
          </a:lstStyle>
          <a:p>
            <a:pPr marL="0" marR="0" lvl="0" indent="0" algn="ctr" defTabSz="914400" rtl="0" eaLnBrk="1" fontAlgn="base" latinLnBrk="0" hangingPunct="1">
              <a:spcBef>
                <a:spcPct val="20000"/>
              </a:spcBef>
              <a:spcAft>
                <a:spcPct val="0"/>
              </a:spcAft>
              <a:buClrTx/>
              <a:buSzTx/>
              <a:buFontTx/>
              <a:buNone/>
              <a:defRPr/>
            </a:pPr>
            <a:r>
              <a:rPr kumimoji="0" lang="zh-CN" altLang="en-US" sz="2400" b="1" i="0" u="none" strike="noStrike" kern="1200" cap="none" spc="0" normalizeH="0" baseline="0" noProof="1" smtClean="0">
                <a:ln>
                  <a:noFill/>
                </a:ln>
                <a:solidFill>
                  <a:schemeClr val="accent4"/>
                </a:solidFill>
                <a:effectLst/>
                <a:uLnTx/>
                <a:uFillTx/>
                <a:latin typeface="+mn-lt"/>
                <a:ea typeface="+mn-ea"/>
                <a:cs typeface="+mn-ea"/>
                <a:sym typeface="Arial" panose="020B0604020202020204" pitchFamily="34" charset="0"/>
              </a:rPr>
              <a:t>3</a:t>
            </a:r>
            <a:endParaRPr kumimoji="0" lang="zh-CN" altLang="en-US" sz="2400" b="1" i="0" u="none" strike="noStrike" kern="1200" cap="none" spc="0" normalizeH="0" baseline="0" noProof="1" smtClean="0">
              <a:ln>
                <a:noFill/>
              </a:ln>
              <a:solidFill>
                <a:schemeClr val="accent4"/>
              </a:solidFill>
              <a:effectLst/>
              <a:uLnTx/>
              <a:uFillTx/>
              <a:latin typeface="+mn-lt"/>
              <a:ea typeface="+mn-ea"/>
              <a:cs typeface="+mn-ea"/>
              <a:sym typeface="Arial" panose="020B0604020202020204" pitchFamily="34" charset="0"/>
            </a:endParaRPr>
          </a:p>
        </p:txBody>
      </p:sp>
      <p:sp>
        <p:nvSpPr>
          <p:cNvPr id="39" name="文本框 38"/>
          <p:cNvSpPr txBox="1"/>
          <p:nvPr>
            <p:custDataLst>
              <p:tags r:id="rId5"/>
            </p:custDataLst>
          </p:nvPr>
        </p:nvSpPr>
        <p:spPr>
          <a:xfrm>
            <a:off x="4708308" y="1830272"/>
            <a:ext cx="4048940" cy="692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marL="3175" indent="-3175" eaLnBrk="1" hangingPunct="1">
              <a:lnSpc>
                <a:spcPct val="130000"/>
              </a:lnSpc>
              <a:spcBef>
                <a:spcPct val="20000"/>
              </a:spcBef>
              <a:buFontTx/>
              <a:buNone/>
              <a:defRPr>
                <a:solidFill>
                  <a:schemeClr val="bg1"/>
                </a:solidFill>
                <a:latin typeface="+mn-lt"/>
                <a:ea typeface="+mn-ea"/>
                <a:sym typeface="Arial" panose="020B0604020202020204" pitchFamily="34" charset="0"/>
              </a:defRPr>
            </a:lvl1pPr>
            <a:lvl2pPr marL="742950" indent="-285750">
              <a:spcBef>
                <a:spcPct val="20000"/>
              </a:spcBef>
              <a:buChar char="–"/>
              <a:defRPr>
                <a:solidFill>
                  <a:schemeClr val="bg1"/>
                </a:solidFill>
                <a:sym typeface="Arial" panose="020B0604020202020204" pitchFamily="34" charset="0"/>
              </a:defRPr>
            </a:lvl2pPr>
            <a:lvl3pPr marL="1143000" indent="-228600">
              <a:spcBef>
                <a:spcPct val="20000"/>
              </a:spcBef>
              <a:buChar char="•"/>
              <a:defRPr>
                <a:solidFill>
                  <a:schemeClr val="bg1"/>
                </a:solidFill>
                <a:sym typeface="Arial" panose="020B0604020202020204" pitchFamily="34" charset="0"/>
              </a:defRPr>
            </a:lvl3pPr>
            <a:lvl4pPr marL="1600200" indent="-228600">
              <a:spcBef>
                <a:spcPct val="20000"/>
              </a:spcBef>
              <a:buChar char="–"/>
              <a:defRPr>
                <a:solidFill>
                  <a:schemeClr val="bg1"/>
                </a:solidFill>
                <a:sym typeface="Arial" panose="020B0604020202020204" pitchFamily="34" charset="0"/>
              </a:defRPr>
            </a:lvl4pPr>
            <a:lvl5pPr marL="2057400" indent="-228600">
              <a:spcBef>
                <a:spcPct val="20000"/>
              </a:spcBef>
              <a:buChar char="»"/>
              <a:defRPr>
                <a:solidFill>
                  <a:schemeClr val="bg1"/>
                </a:solidFill>
                <a:sym typeface="Arial" panose="020B0604020202020204" pitchFamily="34" charset="0"/>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marL="3175" marR="0" lvl="0" indent="-3175" algn="l" defTabSz="914400" rtl="0" eaLnBrk="1" fontAlgn="base" latinLnBrk="0" hangingPunct="1">
              <a:lnSpc>
                <a:spcPct val="130000"/>
              </a:lnSpc>
              <a:spcBef>
                <a:spcPct val="20000"/>
              </a:spcBef>
              <a:spcAft>
                <a:spcPct val="0"/>
              </a:spcAft>
              <a:buClrTx/>
              <a:buSzTx/>
              <a:buFontTx/>
              <a:buNone/>
              <a:defRPr/>
            </a:pPr>
            <a:r>
              <a:rPr kumimoji="0" lang="zh-CN" altLang="en-US" sz="2400" b="1" i="0" u="none" strike="noStrike" kern="1200" cap="none" spc="0" normalizeH="0" baseline="0" noProof="1" smtClean="0">
                <a:ln>
                  <a:noFill/>
                </a:ln>
                <a:solidFill>
                  <a:schemeClr val="accent4"/>
                </a:solidFill>
                <a:effectLst/>
                <a:uLnTx/>
                <a:uFillTx/>
                <a:latin typeface="+mn-lt"/>
                <a:ea typeface="+mn-ea"/>
                <a:cs typeface="+mn-ea"/>
                <a:sym typeface="Arial" panose="020B0604020202020204" pitchFamily="34" charset="0"/>
              </a:rPr>
              <a:t>工作内容</a:t>
            </a:r>
            <a:endParaRPr kumimoji="0" lang="zh-CN" altLang="en-US" sz="2400" b="1" i="0" u="none" strike="noStrike" kern="1200" cap="none" spc="0" normalizeH="0" baseline="0" noProof="1" smtClean="0">
              <a:ln>
                <a:noFill/>
              </a:ln>
              <a:solidFill>
                <a:schemeClr val="accent4"/>
              </a:solidFill>
              <a:effectLst/>
              <a:uLnTx/>
              <a:uFillTx/>
              <a:latin typeface="+mn-lt"/>
              <a:ea typeface="+mn-ea"/>
              <a:cs typeface="+mn-ea"/>
              <a:sym typeface="Arial" panose="020B0604020202020204" pitchFamily="34" charset="0"/>
            </a:endParaRPr>
          </a:p>
        </p:txBody>
      </p:sp>
      <p:sp>
        <p:nvSpPr>
          <p:cNvPr id="40" name="文本框 39"/>
          <p:cNvSpPr txBox="1"/>
          <p:nvPr>
            <p:custDataLst>
              <p:tags r:id="rId6"/>
            </p:custDataLst>
          </p:nvPr>
        </p:nvSpPr>
        <p:spPr>
          <a:xfrm>
            <a:off x="4708392" y="2600377"/>
            <a:ext cx="3079624" cy="693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nchor="ctr">
            <a:normAutofit/>
          </a:bodyPr>
          <a:lstStyle>
            <a:lvl1pPr marL="25400" indent="-25400" eaLnBrk="1" hangingPunct="1">
              <a:lnSpc>
                <a:spcPct val="130000"/>
              </a:lnSpc>
              <a:spcBef>
                <a:spcPct val="20000"/>
              </a:spcBef>
              <a:buFontTx/>
              <a:buNone/>
              <a:defRPr>
                <a:solidFill>
                  <a:schemeClr val="bg1"/>
                </a:solidFill>
                <a:latin typeface="+mn-lt"/>
                <a:ea typeface="+mn-ea"/>
                <a:sym typeface="Arial" panose="020B0604020202020204" pitchFamily="34" charset="0"/>
              </a:defRPr>
            </a:lvl1pPr>
            <a:lvl2pPr marL="742950" indent="-285750">
              <a:spcBef>
                <a:spcPct val="20000"/>
              </a:spcBef>
              <a:buChar char="–"/>
              <a:defRPr>
                <a:solidFill>
                  <a:schemeClr val="bg1"/>
                </a:solidFill>
                <a:sym typeface="Arial" panose="020B0604020202020204" pitchFamily="34" charset="0"/>
              </a:defRPr>
            </a:lvl2pPr>
            <a:lvl3pPr marL="1143000" indent="-228600">
              <a:spcBef>
                <a:spcPct val="20000"/>
              </a:spcBef>
              <a:buChar char="•"/>
              <a:defRPr>
                <a:solidFill>
                  <a:schemeClr val="bg1"/>
                </a:solidFill>
                <a:sym typeface="Arial" panose="020B0604020202020204" pitchFamily="34" charset="0"/>
              </a:defRPr>
            </a:lvl3pPr>
            <a:lvl4pPr marL="1600200" indent="-228600">
              <a:spcBef>
                <a:spcPct val="20000"/>
              </a:spcBef>
              <a:buChar char="–"/>
              <a:defRPr>
                <a:solidFill>
                  <a:schemeClr val="bg1"/>
                </a:solidFill>
                <a:sym typeface="Arial" panose="020B0604020202020204" pitchFamily="34" charset="0"/>
              </a:defRPr>
            </a:lvl4pPr>
            <a:lvl5pPr marL="2057400" indent="-228600">
              <a:spcBef>
                <a:spcPct val="20000"/>
              </a:spcBef>
              <a:buChar char="»"/>
              <a:defRPr>
                <a:solidFill>
                  <a:schemeClr val="bg1"/>
                </a:solidFill>
                <a:sym typeface="Arial" panose="020B0604020202020204" pitchFamily="34" charset="0"/>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marL="25400" marR="0" lvl="0" indent="-25400" algn="l" defTabSz="914400" rtl="0" eaLnBrk="1" fontAlgn="base" latinLnBrk="0" hangingPunct="1">
              <a:lnSpc>
                <a:spcPct val="130000"/>
              </a:lnSpc>
              <a:spcBef>
                <a:spcPct val="20000"/>
              </a:spcBef>
              <a:spcAft>
                <a:spcPct val="0"/>
              </a:spcAft>
              <a:buClrTx/>
              <a:buSzTx/>
              <a:buFontTx/>
              <a:buNone/>
              <a:defRPr/>
            </a:pPr>
            <a:r>
              <a:rPr kumimoji="0" lang="zh-CN" altLang="en-US" sz="2400" b="1" i="0" u="none" strike="noStrike" kern="1200" cap="none" spc="0" normalizeH="0" baseline="0" noProof="1" smtClean="0">
                <a:ln>
                  <a:noFill/>
                </a:ln>
                <a:solidFill>
                  <a:schemeClr val="accent4"/>
                </a:solidFill>
                <a:effectLst/>
                <a:uLnTx/>
                <a:uFillTx/>
                <a:latin typeface="+mn-lt"/>
                <a:ea typeface="+mn-ea"/>
                <a:cs typeface="+mn-ea"/>
                <a:sym typeface="Arial" panose="020B0604020202020204" pitchFamily="34" charset="0"/>
              </a:rPr>
              <a:t>工作感悟</a:t>
            </a:r>
            <a:endParaRPr kumimoji="0" lang="zh-CN" altLang="en-US" sz="2400" b="1" i="0" u="none" strike="noStrike" kern="1200" cap="none" spc="0" normalizeH="0" baseline="0" noProof="1" smtClean="0">
              <a:ln>
                <a:noFill/>
              </a:ln>
              <a:solidFill>
                <a:schemeClr val="accent4"/>
              </a:solidFill>
              <a:effectLst/>
              <a:uLnTx/>
              <a:uFillTx/>
              <a:latin typeface="+mn-lt"/>
              <a:ea typeface="+mn-ea"/>
              <a:cs typeface="+mn-ea"/>
              <a:sym typeface="Arial" panose="020B0604020202020204" pitchFamily="34" charset="0"/>
            </a:endParaRPr>
          </a:p>
        </p:txBody>
      </p:sp>
      <p:sp>
        <p:nvSpPr>
          <p:cNvPr id="41" name="文本框 40"/>
          <p:cNvSpPr txBox="1"/>
          <p:nvPr>
            <p:custDataLst>
              <p:tags r:id="rId7"/>
            </p:custDataLst>
          </p:nvPr>
        </p:nvSpPr>
        <p:spPr>
          <a:xfrm>
            <a:off x="4708318" y="3413417"/>
            <a:ext cx="3342006" cy="69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nchor="ctr">
            <a:normAutofit/>
          </a:bodyPr>
          <a:lstStyle>
            <a:lvl1pPr marL="3175" indent="-3175" eaLnBrk="1" hangingPunct="1">
              <a:lnSpc>
                <a:spcPct val="130000"/>
              </a:lnSpc>
              <a:spcBef>
                <a:spcPct val="20000"/>
              </a:spcBef>
              <a:buFontTx/>
              <a:buNone/>
              <a:defRPr>
                <a:solidFill>
                  <a:schemeClr val="bg1"/>
                </a:solidFill>
                <a:latin typeface="+mn-lt"/>
                <a:ea typeface="+mn-ea"/>
                <a:sym typeface="Arial" panose="020B0604020202020204" pitchFamily="34" charset="0"/>
              </a:defRPr>
            </a:lvl1pPr>
            <a:lvl2pPr marL="742950" indent="-285750">
              <a:spcBef>
                <a:spcPct val="20000"/>
              </a:spcBef>
              <a:buChar char="–"/>
              <a:defRPr>
                <a:solidFill>
                  <a:schemeClr val="bg1"/>
                </a:solidFill>
                <a:sym typeface="Arial" panose="020B0604020202020204" pitchFamily="34" charset="0"/>
              </a:defRPr>
            </a:lvl2pPr>
            <a:lvl3pPr marL="1143000" indent="-228600">
              <a:spcBef>
                <a:spcPct val="20000"/>
              </a:spcBef>
              <a:buChar char="•"/>
              <a:defRPr>
                <a:solidFill>
                  <a:schemeClr val="bg1"/>
                </a:solidFill>
                <a:sym typeface="Arial" panose="020B0604020202020204" pitchFamily="34" charset="0"/>
              </a:defRPr>
            </a:lvl3pPr>
            <a:lvl4pPr marL="1600200" indent="-228600">
              <a:spcBef>
                <a:spcPct val="20000"/>
              </a:spcBef>
              <a:buChar char="–"/>
              <a:defRPr>
                <a:solidFill>
                  <a:schemeClr val="bg1"/>
                </a:solidFill>
                <a:sym typeface="Arial" panose="020B0604020202020204" pitchFamily="34" charset="0"/>
              </a:defRPr>
            </a:lvl4pPr>
            <a:lvl5pPr marL="2057400" indent="-228600">
              <a:spcBef>
                <a:spcPct val="20000"/>
              </a:spcBef>
              <a:buChar char="»"/>
              <a:defRPr>
                <a:solidFill>
                  <a:schemeClr val="bg1"/>
                </a:solidFill>
                <a:sym typeface="Arial" panose="020B0604020202020204" pitchFamily="34" charset="0"/>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marL="3175" marR="0" lvl="0" indent="-3175" algn="l" defTabSz="914400" rtl="0" eaLnBrk="1" fontAlgn="base" latinLnBrk="0" hangingPunct="1">
              <a:lnSpc>
                <a:spcPct val="130000"/>
              </a:lnSpc>
              <a:spcBef>
                <a:spcPct val="20000"/>
              </a:spcBef>
              <a:spcAft>
                <a:spcPct val="0"/>
              </a:spcAft>
              <a:buClrTx/>
              <a:buSzTx/>
              <a:buFontTx/>
              <a:buNone/>
              <a:defRPr/>
            </a:pPr>
            <a:r>
              <a:rPr kumimoji="0" lang="zh-CN" altLang="en-US" sz="2400" b="1" i="0" u="none" strike="noStrike" kern="1200" cap="none" spc="0" normalizeH="0" baseline="0" noProof="1" smtClean="0">
                <a:ln>
                  <a:noFill/>
                </a:ln>
                <a:solidFill>
                  <a:schemeClr val="accent4"/>
                </a:solidFill>
                <a:effectLst/>
                <a:uLnTx/>
                <a:uFillTx/>
                <a:latin typeface="+mn-lt"/>
                <a:ea typeface="+mn-ea"/>
                <a:cs typeface="+mn-ea"/>
                <a:sym typeface="Arial" panose="020B0604020202020204" pitchFamily="34" charset="0"/>
              </a:rPr>
              <a:t>体会与收获</a:t>
            </a:r>
            <a:endParaRPr kumimoji="0" lang="zh-CN" altLang="en-US" sz="2400" b="1" i="0" u="none" strike="noStrike" kern="1200" cap="none" spc="0" normalizeH="0" baseline="0" noProof="1" smtClean="0">
              <a:ln>
                <a:noFill/>
              </a:ln>
              <a:solidFill>
                <a:schemeClr val="accent4"/>
              </a:solidFill>
              <a:effectLst/>
              <a:uLnTx/>
              <a:uFillTx/>
              <a:latin typeface="+mn-lt"/>
              <a:ea typeface="+mn-ea"/>
              <a:cs typeface="+mn-ea"/>
              <a:sym typeface="Arial" panose="020B0604020202020204" pitchFamily="34" charset="0"/>
            </a:endParaRPr>
          </a:p>
        </p:txBody>
      </p:sp>
      <p:sp>
        <p:nvSpPr>
          <p:cNvPr id="45" name="文本框 44"/>
          <p:cNvSpPr txBox="1"/>
          <p:nvPr>
            <p:custDataLst>
              <p:tags r:id="rId8"/>
            </p:custDataLst>
          </p:nvPr>
        </p:nvSpPr>
        <p:spPr>
          <a:xfrm>
            <a:off x="3475673" y="628650"/>
            <a:ext cx="48387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ctr">
              <a:defRPr sz="3600">
                <a:solidFill>
                  <a:schemeClr val="tx2"/>
                </a:solidFill>
                <a:latin typeface="+mj-lt"/>
                <a:ea typeface="+mj-ea"/>
                <a:cs typeface="+mj-cs"/>
                <a:sym typeface="Arial" panose="020B0604020202020204" pitchFamily="34" charset="0"/>
              </a:defRPr>
            </a:lvl1pPr>
            <a:lvl2pPr>
              <a:defRPr sz="3600">
                <a:solidFill>
                  <a:srgbClr val="F0DB6E"/>
                </a:solidFill>
                <a:sym typeface="Arial" panose="020B0604020202020204" pitchFamily="34" charset="0"/>
              </a:defRPr>
            </a:lvl2pPr>
            <a:lvl3pPr>
              <a:defRPr sz="3600">
                <a:solidFill>
                  <a:srgbClr val="F0DB6E"/>
                </a:solidFill>
                <a:sym typeface="Arial" panose="020B0604020202020204" pitchFamily="34" charset="0"/>
              </a:defRPr>
            </a:lvl3pPr>
            <a:lvl4pPr>
              <a:defRPr sz="3600">
                <a:solidFill>
                  <a:srgbClr val="F0DB6E"/>
                </a:solidFill>
                <a:sym typeface="Arial" panose="020B0604020202020204" pitchFamily="34" charset="0"/>
              </a:defRPr>
            </a:lvl4pPr>
            <a:lvl5pPr>
              <a:defRPr sz="3600">
                <a:solidFill>
                  <a:srgbClr val="F0DB6E"/>
                </a:solidFill>
                <a:sym typeface="Arial" panose="020B0604020202020204" pitchFamily="34" charset="0"/>
              </a:defRPr>
            </a:lvl5pPr>
            <a:lvl6pPr marL="457200" eaLnBrk="0" fontAlgn="base" hangingPunct="0">
              <a:spcBef>
                <a:spcPct val="0"/>
              </a:spcBef>
              <a:spcAft>
                <a:spcPct val="0"/>
              </a:spcAft>
              <a:defRPr sz="3600">
                <a:solidFill>
                  <a:srgbClr val="F0DB6E"/>
                </a:solidFill>
                <a:sym typeface="Arial" panose="020B0604020202020204" pitchFamily="34" charset="0"/>
              </a:defRPr>
            </a:lvl6pPr>
            <a:lvl7pPr marL="914400" eaLnBrk="0" fontAlgn="base" hangingPunct="0">
              <a:spcBef>
                <a:spcPct val="0"/>
              </a:spcBef>
              <a:spcAft>
                <a:spcPct val="0"/>
              </a:spcAft>
              <a:defRPr sz="3600">
                <a:solidFill>
                  <a:srgbClr val="F0DB6E"/>
                </a:solidFill>
                <a:sym typeface="Arial" panose="020B0604020202020204" pitchFamily="34" charset="0"/>
              </a:defRPr>
            </a:lvl7pPr>
            <a:lvl8pPr marL="1371600" eaLnBrk="0" fontAlgn="base" hangingPunct="0">
              <a:spcBef>
                <a:spcPct val="0"/>
              </a:spcBef>
              <a:spcAft>
                <a:spcPct val="0"/>
              </a:spcAft>
              <a:defRPr sz="3600">
                <a:solidFill>
                  <a:srgbClr val="F0DB6E"/>
                </a:solidFill>
                <a:sym typeface="Arial" panose="020B0604020202020204" pitchFamily="34" charset="0"/>
              </a:defRPr>
            </a:lvl8pPr>
            <a:lvl9pPr marL="1828800" eaLnBrk="0" fontAlgn="base" hangingPunct="0">
              <a:spcBef>
                <a:spcPct val="0"/>
              </a:spcBef>
              <a:spcAft>
                <a:spcPct val="0"/>
              </a:spcAft>
              <a:defRPr sz="3600">
                <a:solidFill>
                  <a:srgbClr val="F0DB6E"/>
                </a:solidFill>
                <a:sym typeface="Arial" panose="020B0604020202020204" pitchFamily="34" charset="0"/>
              </a:defRPr>
            </a:lvl9pPr>
          </a:lstStyle>
          <a:p>
            <a:pPr marL="0" marR="0" lvl="0" indent="0" algn="ctr" defTabSz="914400" rtl="0" eaLnBrk="1" fontAlgn="base" latinLnBrk="0" hangingPunct="1">
              <a:spcBef>
                <a:spcPct val="0"/>
              </a:spcBef>
              <a:spcAft>
                <a:spcPct val="0"/>
              </a:spcAft>
              <a:buClrTx/>
              <a:buSzTx/>
              <a:buFont typeface="Arial" panose="020B0604020202020204" pitchFamily="34" charset="0"/>
              <a:buNone/>
              <a:defRPr/>
            </a:pPr>
            <a:r>
              <a:rPr kumimoji="0" lang="zh-CN" altLang="en-US" sz="3600" b="1" i="0" u="none" strike="noStrike" kern="1200" cap="none" spc="0" normalizeH="0" baseline="0" noProof="1" smtClean="0">
                <a:ln>
                  <a:noFill/>
                </a:ln>
                <a:solidFill>
                  <a:schemeClr val="accent4"/>
                </a:solidFill>
                <a:effectLst/>
                <a:uLnTx/>
                <a:uFillTx/>
                <a:latin typeface="+mj-lt"/>
                <a:ea typeface="+mj-ea"/>
                <a:cs typeface="+mj-cs"/>
                <a:sym typeface="Arial" panose="020B0604020202020204" pitchFamily="34" charset="0"/>
              </a:rPr>
              <a:t>目录</a:t>
            </a:r>
            <a:endParaRPr kumimoji="0" lang="zh-CN" altLang="en-US" sz="3600" b="1" i="0" u="none" strike="noStrike" kern="1200" cap="none" spc="0" normalizeH="0" baseline="0" noProof="1" smtClean="0">
              <a:ln>
                <a:noFill/>
              </a:ln>
              <a:solidFill>
                <a:schemeClr val="accent4"/>
              </a:solidFill>
              <a:effectLst/>
              <a:uLnTx/>
              <a:uFillTx/>
              <a:latin typeface="+mj-lt"/>
              <a:ea typeface="+mj-ea"/>
              <a:cs typeface="+mj-cs"/>
              <a:sym typeface="Arial" panose="020B0604020202020204" pitchFamily="34" charset="0"/>
            </a:endParaRPr>
          </a:p>
        </p:txBody>
      </p:sp>
      <p:sp>
        <p:nvSpPr>
          <p:cNvPr id="8" name="AutoShape 2"/>
          <p:cNvSpPr>
            <a:spLocks noChangeArrowheads="1"/>
          </p:cNvSpPr>
          <p:nvPr>
            <p:custDataLst>
              <p:tags r:id="rId9"/>
            </p:custDataLst>
          </p:nvPr>
        </p:nvSpPr>
        <p:spPr bwMode="auto">
          <a:xfrm>
            <a:off x="3233518" y="1933906"/>
            <a:ext cx="1115291" cy="476641"/>
          </a:xfrm>
          <a:prstGeom prst="hexagon">
            <a:avLst>
              <a:gd name="adj" fmla="val 30308"/>
              <a:gd name="vf" fmla="val 115470"/>
            </a:avLst>
          </a:prstGeom>
          <a:solidFill>
            <a:srgbClr val="00B0F0"/>
          </a:solidFill>
          <a:ln>
            <a:noFill/>
          </a:ln>
          <a:effectLst/>
        </p:spPr>
        <p:txBody>
          <a:bodyPr anchor="ctr">
            <a:normAutofit/>
          </a:bodyPr>
          <a:lstStyle>
            <a:lvl1pPr>
              <a:spcBef>
                <a:spcPct val="20000"/>
              </a:spcBef>
              <a:buChar char="•"/>
              <a:defRPr>
                <a:solidFill>
                  <a:schemeClr val="bg1"/>
                </a:solidFill>
                <a:latin typeface="Arial" panose="020B0604020202020204" pitchFamily="34" charset="0"/>
                <a:ea typeface="黑体" panose="02010609060101010101" charset="-122"/>
                <a:sym typeface="Arial" panose="020B0604020202020204" pitchFamily="34" charset="0"/>
              </a:defRPr>
            </a:lvl1pPr>
            <a:lvl2pPr marL="742950" indent="-285750">
              <a:spcBef>
                <a:spcPct val="20000"/>
              </a:spcBef>
              <a:buChar char="–"/>
              <a:defRPr>
                <a:solidFill>
                  <a:schemeClr val="bg1"/>
                </a:solidFill>
                <a:latin typeface="Arial" panose="020B0604020202020204" pitchFamily="34" charset="0"/>
                <a:ea typeface="黑体" panose="02010609060101010101" charset="-122"/>
                <a:sym typeface="Arial" panose="020B0604020202020204" pitchFamily="34" charset="0"/>
              </a:defRPr>
            </a:lvl2pPr>
            <a:lvl3pPr marL="1143000" indent="-228600">
              <a:spcBef>
                <a:spcPct val="20000"/>
              </a:spcBef>
              <a:buChar char="•"/>
              <a:defRPr>
                <a:solidFill>
                  <a:schemeClr val="bg1"/>
                </a:solidFill>
                <a:latin typeface="Arial" panose="020B0604020202020204" pitchFamily="34" charset="0"/>
                <a:ea typeface="黑体" panose="02010609060101010101" charset="-122"/>
                <a:sym typeface="Arial" panose="020B0604020202020204" pitchFamily="34" charset="0"/>
              </a:defRPr>
            </a:lvl3pPr>
            <a:lvl4pPr marL="1600200" indent="-228600">
              <a:spcBef>
                <a:spcPct val="20000"/>
              </a:spcBef>
              <a:buChar char="–"/>
              <a:defRPr>
                <a:solidFill>
                  <a:schemeClr val="bg1"/>
                </a:solidFill>
                <a:latin typeface="Arial" panose="020B0604020202020204" pitchFamily="34" charset="0"/>
                <a:ea typeface="黑体" panose="02010609060101010101" charset="-122"/>
                <a:sym typeface="Arial" panose="020B0604020202020204" pitchFamily="34" charset="0"/>
              </a:defRPr>
            </a:lvl4pPr>
            <a:lvl5pPr marL="2057400" indent="-228600">
              <a:spcBef>
                <a:spcPct val="20000"/>
              </a:spcBef>
              <a:buChar char="»"/>
              <a:defRPr>
                <a:solidFill>
                  <a:schemeClr val="bg1"/>
                </a:solidFill>
                <a:latin typeface="Arial" panose="020B0604020202020204" pitchFamily="34" charset="0"/>
                <a:ea typeface="黑体" panose="02010609060101010101" charset="-122"/>
                <a:sym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ea typeface="黑体" panose="02010609060101010101" charset="-122"/>
                <a:sym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ea typeface="黑体" panose="02010609060101010101" charset="-122"/>
                <a:sym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ea typeface="黑体" panose="02010609060101010101" charset="-122"/>
                <a:sym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ea typeface="黑体" panose="02010609060101010101" charset="-122"/>
                <a:sym typeface="Arial" panose="020B0604020202020204" pitchFamily="34" charset="0"/>
              </a:defRPr>
            </a:lvl9pPr>
          </a:lstStyle>
          <a:p>
            <a:pPr marL="0" marR="0" lvl="0" indent="0" algn="ctr" defTabSz="914400" rtl="0" eaLnBrk="1" fontAlgn="base" latinLnBrk="0" hangingPunct="1">
              <a:spcBef>
                <a:spcPct val="0"/>
              </a:spcBef>
              <a:spcAft>
                <a:spcPct val="0"/>
              </a:spcAft>
              <a:buClrTx/>
              <a:buSzTx/>
              <a:buFontTx/>
              <a:buNone/>
              <a:defRPr/>
            </a:pPr>
            <a:r>
              <a:rPr kumimoji="0" lang="zh-CN" altLang="en-US" sz="2400" b="1" i="0" u="none" strike="noStrike" kern="1200" cap="none" spc="0" normalizeH="0" baseline="0" noProof="1" smtClean="0">
                <a:ln>
                  <a:noFill/>
                </a:ln>
                <a:solidFill>
                  <a:schemeClr val="accent4"/>
                </a:solidFill>
                <a:effectLst/>
                <a:uLnTx/>
                <a:uFillTx/>
                <a:latin typeface="+mn-lt"/>
                <a:ea typeface="+mn-ea"/>
                <a:cs typeface="+mn-ea"/>
                <a:sym typeface="Arial" panose="020B0604020202020204" pitchFamily="34" charset="0"/>
              </a:rPr>
              <a:t>1</a:t>
            </a:r>
            <a:endParaRPr kumimoji="0" lang="zh-CN" altLang="en-US" sz="2400" b="1" i="0" u="none" strike="noStrike" kern="1200" cap="none" spc="0" normalizeH="0" baseline="0" noProof="1" smtClean="0">
              <a:ln>
                <a:noFill/>
              </a:ln>
              <a:solidFill>
                <a:schemeClr val="accent4"/>
              </a:solidFill>
              <a:effectLst/>
              <a:uLnTx/>
              <a:uFillTx/>
              <a:latin typeface="+mn-lt"/>
              <a:ea typeface="+mn-ea"/>
              <a:cs typeface="+mn-ea"/>
              <a:sym typeface="Arial" panose="020B0604020202020204" pitchFamily="34" charset="0"/>
            </a:endParaRPr>
          </a:p>
        </p:txBody>
      </p:sp>
      <p:sp>
        <p:nvSpPr>
          <p:cNvPr id="9" name="AutoShape 3"/>
          <p:cNvSpPr>
            <a:spLocks noChangeArrowheads="1"/>
          </p:cNvSpPr>
          <p:nvPr>
            <p:custDataLst>
              <p:tags r:id="rId10"/>
            </p:custDataLst>
          </p:nvPr>
        </p:nvSpPr>
        <p:spPr bwMode="auto">
          <a:xfrm>
            <a:off x="3286058" y="2719989"/>
            <a:ext cx="1115291" cy="476641"/>
          </a:xfrm>
          <a:prstGeom prst="hexagon">
            <a:avLst>
              <a:gd name="adj" fmla="val 30215"/>
              <a:gd name="vf" fmla="val 115470"/>
            </a:avLst>
          </a:prstGeom>
          <a:solidFill>
            <a:srgbClr val="00B0F0"/>
          </a:solidFill>
          <a:ln>
            <a:noFill/>
          </a:ln>
          <a:effectLst/>
        </p:spPr>
        <p:txBody>
          <a:bodyPr anchor="ctr">
            <a:normAutofit/>
          </a:bodyPr>
          <a:lstStyle>
            <a:lvl1pPr>
              <a:spcBef>
                <a:spcPct val="20000"/>
              </a:spcBef>
              <a:buChar char="•"/>
              <a:defRPr>
                <a:solidFill>
                  <a:schemeClr val="bg1"/>
                </a:solidFill>
                <a:latin typeface="Arial" panose="020B0604020202020204" pitchFamily="34" charset="0"/>
                <a:ea typeface="黑体" panose="02010609060101010101" charset="-122"/>
                <a:sym typeface="Arial" panose="020B0604020202020204" pitchFamily="34" charset="0"/>
              </a:defRPr>
            </a:lvl1pPr>
            <a:lvl2pPr marL="742950" indent="-285750">
              <a:spcBef>
                <a:spcPct val="20000"/>
              </a:spcBef>
              <a:buChar char="–"/>
              <a:defRPr>
                <a:solidFill>
                  <a:schemeClr val="bg1"/>
                </a:solidFill>
                <a:latin typeface="Arial" panose="020B0604020202020204" pitchFamily="34" charset="0"/>
                <a:ea typeface="黑体" panose="02010609060101010101" charset="-122"/>
                <a:sym typeface="Arial" panose="020B0604020202020204" pitchFamily="34" charset="0"/>
              </a:defRPr>
            </a:lvl2pPr>
            <a:lvl3pPr marL="1143000" indent="-228600">
              <a:spcBef>
                <a:spcPct val="20000"/>
              </a:spcBef>
              <a:buChar char="•"/>
              <a:defRPr>
                <a:solidFill>
                  <a:schemeClr val="bg1"/>
                </a:solidFill>
                <a:latin typeface="Arial" panose="020B0604020202020204" pitchFamily="34" charset="0"/>
                <a:ea typeface="黑体" panose="02010609060101010101" charset="-122"/>
                <a:sym typeface="Arial" panose="020B0604020202020204" pitchFamily="34" charset="0"/>
              </a:defRPr>
            </a:lvl3pPr>
            <a:lvl4pPr marL="1600200" indent="-228600">
              <a:spcBef>
                <a:spcPct val="20000"/>
              </a:spcBef>
              <a:buChar char="–"/>
              <a:defRPr>
                <a:solidFill>
                  <a:schemeClr val="bg1"/>
                </a:solidFill>
                <a:latin typeface="Arial" panose="020B0604020202020204" pitchFamily="34" charset="0"/>
                <a:ea typeface="黑体" panose="02010609060101010101" charset="-122"/>
                <a:sym typeface="Arial" panose="020B0604020202020204" pitchFamily="34" charset="0"/>
              </a:defRPr>
            </a:lvl4pPr>
            <a:lvl5pPr marL="2057400" indent="-228600">
              <a:spcBef>
                <a:spcPct val="20000"/>
              </a:spcBef>
              <a:buChar char="»"/>
              <a:defRPr>
                <a:solidFill>
                  <a:schemeClr val="bg1"/>
                </a:solidFill>
                <a:latin typeface="Arial" panose="020B0604020202020204" pitchFamily="34" charset="0"/>
                <a:ea typeface="黑体" panose="02010609060101010101" charset="-122"/>
                <a:sym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ea typeface="黑体" panose="02010609060101010101" charset="-122"/>
                <a:sym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ea typeface="黑体" panose="02010609060101010101" charset="-122"/>
                <a:sym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ea typeface="黑体" panose="02010609060101010101" charset="-122"/>
                <a:sym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ea typeface="黑体" panose="02010609060101010101" charset="-122"/>
                <a:sym typeface="Arial" panose="020B0604020202020204" pitchFamily="34" charset="0"/>
              </a:defRPr>
            </a:lvl9pPr>
          </a:lstStyle>
          <a:p>
            <a:pPr marL="0" marR="0" lvl="0" indent="0" algn="ctr" defTabSz="914400" rtl="0" eaLnBrk="1" fontAlgn="base" latinLnBrk="0" hangingPunct="1">
              <a:spcBef>
                <a:spcPct val="0"/>
              </a:spcBef>
              <a:spcAft>
                <a:spcPct val="0"/>
              </a:spcAft>
              <a:buClrTx/>
              <a:buSzTx/>
              <a:buFontTx/>
              <a:buNone/>
              <a:defRPr/>
            </a:pPr>
            <a:r>
              <a:rPr kumimoji="0" lang="zh-CN" altLang="en-US" sz="2400" b="1" i="0" u="none" strike="noStrike" kern="1200" cap="none" spc="0" normalizeH="0" baseline="0" noProof="1" smtClean="0">
                <a:ln>
                  <a:noFill/>
                </a:ln>
                <a:solidFill>
                  <a:schemeClr val="accent4"/>
                </a:solidFill>
                <a:effectLst/>
                <a:uLnTx/>
                <a:uFillTx/>
                <a:latin typeface="+mn-lt"/>
                <a:ea typeface="+mn-ea"/>
                <a:cs typeface="+mn-ea"/>
                <a:sym typeface="Arial" panose="020B0604020202020204" pitchFamily="34" charset="0"/>
              </a:rPr>
              <a:t>2</a:t>
            </a:r>
            <a:endParaRPr kumimoji="0" lang="zh-CN" altLang="en-US" sz="2400" b="1" i="0" u="none" strike="noStrike" kern="1200" cap="none" spc="0" normalizeH="0" baseline="0" noProof="1" smtClean="0">
              <a:ln>
                <a:noFill/>
              </a:ln>
              <a:solidFill>
                <a:schemeClr val="accent4"/>
              </a:solidFill>
              <a:effectLst/>
              <a:uLnTx/>
              <a:uFillTx/>
              <a:latin typeface="+mn-lt"/>
              <a:ea typeface="+mn-ea"/>
              <a:cs typeface="+mn-ea"/>
              <a:sym typeface="Arial" panose="020B0604020202020204" pitchFamily="34" charset="0"/>
            </a:endParaRPr>
          </a:p>
        </p:txBody>
      </p:sp>
      <p:sp>
        <p:nvSpPr>
          <p:cNvPr id="10" name="AutoShape 4"/>
          <p:cNvSpPr>
            <a:spLocks noChangeArrowheads="1"/>
          </p:cNvSpPr>
          <p:nvPr>
            <p:custDataLst>
              <p:tags r:id="rId11"/>
            </p:custDataLst>
          </p:nvPr>
        </p:nvSpPr>
        <p:spPr bwMode="auto">
          <a:xfrm>
            <a:off x="3233518" y="3521046"/>
            <a:ext cx="1115291" cy="475394"/>
          </a:xfrm>
          <a:prstGeom prst="hexagon">
            <a:avLst>
              <a:gd name="adj" fmla="val 30308"/>
              <a:gd name="vf" fmla="val 115470"/>
            </a:avLst>
          </a:prstGeom>
          <a:solidFill>
            <a:srgbClr val="00B0F0"/>
          </a:solidFill>
          <a:ln>
            <a:noFill/>
          </a:ln>
          <a:effectLst/>
        </p:spPr>
        <p:txBody>
          <a:bodyPr anchor="ctr">
            <a:normAutofit/>
          </a:bodyPr>
          <a:lstStyle>
            <a:lvl1pPr>
              <a:spcBef>
                <a:spcPct val="20000"/>
              </a:spcBef>
              <a:buChar char="•"/>
              <a:defRPr>
                <a:solidFill>
                  <a:schemeClr val="bg1"/>
                </a:solidFill>
                <a:latin typeface="Arial" panose="020B0604020202020204" pitchFamily="34" charset="0"/>
                <a:ea typeface="黑体" panose="02010609060101010101" charset="-122"/>
                <a:sym typeface="Arial" panose="020B0604020202020204" pitchFamily="34" charset="0"/>
              </a:defRPr>
            </a:lvl1pPr>
            <a:lvl2pPr marL="742950" indent="-285750">
              <a:spcBef>
                <a:spcPct val="20000"/>
              </a:spcBef>
              <a:buChar char="–"/>
              <a:defRPr>
                <a:solidFill>
                  <a:schemeClr val="bg1"/>
                </a:solidFill>
                <a:latin typeface="Arial" panose="020B0604020202020204" pitchFamily="34" charset="0"/>
                <a:ea typeface="黑体" panose="02010609060101010101" charset="-122"/>
                <a:sym typeface="Arial" panose="020B0604020202020204" pitchFamily="34" charset="0"/>
              </a:defRPr>
            </a:lvl2pPr>
            <a:lvl3pPr marL="1143000" indent="-228600">
              <a:spcBef>
                <a:spcPct val="20000"/>
              </a:spcBef>
              <a:buChar char="•"/>
              <a:defRPr>
                <a:solidFill>
                  <a:schemeClr val="bg1"/>
                </a:solidFill>
                <a:latin typeface="Arial" panose="020B0604020202020204" pitchFamily="34" charset="0"/>
                <a:ea typeface="黑体" panose="02010609060101010101" charset="-122"/>
                <a:sym typeface="Arial" panose="020B0604020202020204" pitchFamily="34" charset="0"/>
              </a:defRPr>
            </a:lvl3pPr>
            <a:lvl4pPr marL="1600200" indent="-228600">
              <a:spcBef>
                <a:spcPct val="20000"/>
              </a:spcBef>
              <a:buChar char="–"/>
              <a:defRPr>
                <a:solidFill>
                  <a:schemeClr val="bg1"/>
                </a:solidFill>
                <a:latin typeface="Arial" panose="020B0604020202020204" pitchFamily="34" charset="0"/>
                <a:ea typeface="黑体" panose="02010609060101010101" charset="-122"/>
                <a:sym typeface="Arial" panose="020B0604020202020204" pitchFamily="34" charset="0"/>
              </a:defRPr>
            </a:lvl4pPr>
            <a:lvl5pPr marL="2057400" indent="-228600">
              <a:spcBef>
                <a:spcPct val="20000"/>
              </a:spcBef>
              <a:buChar char="»"/>
              <a:defRPr>
                <a:solidFill>
                  <a:schemeClr val="bg1"/>
                </a:solidFill>
                <a:latin typeface="Arial" panose="020B0604020202020204" pitchFamily="34" charset="0"/>
                <a:ea typeface="黑体" panose="02010609060101010101" charset="-122"/>
                <a:sym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ea typeface="黑体" panose="02010609060101010101" charset="-122"/>
                <a:sym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ea typeface="黑体" panose="02010609060101010101" charset="-122"/>
                <a:sym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ea typeface="黑体" panose="02010609060101010101" charset="-122"/>
                <a:sym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ea typeface="黑体" panose="02010609060101010101" charset="-122"/>
                <a:sym typeface="Arial" panose="020B0604020202020204" pitchFamily="34" charset="0"/>
              </a:defRPr>
            </a:lvl9pPr>
          </a:lstStyle>
          <a:p>
            <a:pPr marL="0" marR="0" lvl="0" indent="0" algn="ctr" defTabSz="914400" rtl="0" eaLnBrk="1" fontAlgn="base" latinLnBrk="0" hangingPunct="1">
              <a:spcBef>
                <a:spcPct val="20000"/>
              </a:spcBef>
              <a:spcAft>
                <a:spcPct val="0"/>
              </a:spcAft>
              <a:buClrTx/>
              <a:buSzTx/>
              <a:buFontTx/>
              <a:buNone/>
              <a:defRPr/>
            </a:pPr>
            <a:r>
              <a:rPr kumimoji="0" lang="zh-CN" altLang="en-US" sz="2400" b="1" i="0" u="none" strike="noStrike" kern="1200" cap="none" spc="0" normalizeH="0" baseline="0" noProof="1" smtClean="0">
                <a:ln>
                  <a:noFill/>
                </a:ln>
                <a:solidFill>
                  <a:schemeClr val="accent4"/>
                </a:solidFill>
                <a:effectLst/>
                <a:uLnTx/>
                <a:uFillTx/>
                <a:latin typeface="+mn-lt"/>
                <a:ea typeface="+mn-ea"/>
                <a:cs typeface="+mn-ea"/>
                <a:sym typeface="Arial" panose="020B0604020202020204" pitchFamily="34" charset="0"/>
              </a:rPr>
              <a:t>3</a:t>
            </a:r>
            <a:endParaRPr kumimoji="0" lang="zh-CN" altLang="en-US" sz="2400" b="1" i="0" u="none" strike="noStrike" kern="1200" cap="none" spc="0" normalizeH="0" baseline="0" noProof="1" smtClean="0">
              <a:ln>
                <a:noFill/>
              </a:ln>
              <a:solidFill>
                <a:schemeClr val="accent4"/>
              </a:solidFill>
              <a:effectLst/>
              <a:uLnTx/>
              <a:uFillTx/>
              <a:latin typeface="+mn-lt"/>
              <a:ea typeface="+mn-ea"/>
              <a:cs typeface="+mn-ea"/>
              <a:sym typeface="Arial" panose="020B0604020202020204" pitchFamily="34" charset="0"/>
            </a:endParaRPr>
          </a:p>
        </p:txBody>
      </p:sp>
      <p:sp>
        <p:nvSpPr>
          <p:cNvPr id="12" name="文本框 11"/>
          <p:cNvSpPr txBox="1"/>
          <p:nvPr>
            <p:custDataLst>
              <p:tags r:id="rId12"/>
            </p:custDataLst>
          </p:nvPr>
        </p:nvSpPr>
        <p:spPr>
          <a:xfrm>
            <a:off x="4708338" y="4222126"/>
            <a:ext cx="3342006" cy="69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nchor="ctr">
            <a:normAutofit/>
          </a:bodyPr>
          <a:lstStyle>
            <a:lvl1pPr marL="3175" indent="-3175" eaLnBrk="1" hangingPunct="1">
              <a:lnSpc>
                <a:spcPct val="130000"/>
              </a:lnSpc>
              <a:spcBef>
                <a:spcPct val="20000"/>
              </a:spcBef>
              <a:buFontTx/>
              <a:buNone/>
              <a:defRPr>
                <a:solidFill>
                  <a:schemeClr val="bg1"/>
                </a:solidFill>
                <a:latin typeface="+mn-lt"/>
                <a:ea typeface="+mn-ea"/>
                <a:sym typeface="Arial" panose="020B0604020202020204" pitchFamily="34" charset="0"/>
              </a:defRPr>
            </a:lvl1pPr>
            <a:lvl2pPr marL="742950" indent="-285750">
              <a:spcBef>
                <a:spcPct val="20000"/>
              </a:spcBef>
              <a:buChar char="–"/>
              <a:defRPr>
                <a:solidFill>
                  <a:schemeClr val="bg1"/>
                </a:solidFill>
                <a:sym typeface="Arial" panose="020B0604020202020204" pitchFamily="34" charset="0"/>
              </a:defRPr>
            </a:lvl2pPr>
            <a:lvl3pPr marL="1143000" indent="-228600">
              <a:spcBef>
                <a:spcPct val="20000"/>
              </a:spcBef>
              <a:buChar char="•"/>
              <a:defRPr>
                <a:solidFill>
                  <a:schemeClr val="bg1"/>
                </a:solidFill>
                <a:sym typeface="Arial" panose="020B0604020202020204" pitchFamily="34" charset="0"/>
              </a:defRPr>
            </a:lvl3pPr>
            <a:lvl4pPr marL="1600200" indent="-228600">
              <a:spcBef>
                <a:spcPct val="20000"/>
              </a:spcBef>
              <a:buChar char="–"/>
              <a:defRPr>
                <a:solidFill>
                  <a:schemeClr val="bg1"/>
                </a:solidFill>
                <a:sym typeface="Arial" panose="020B0604020202020204" pitchFamily="34" charset="0"/>
              </a:defRPr>
            </a:lvl4pPr>
            <a:lvl5pPr marL="2057400" indent="-228600">
              <a:spcBef>
                <a:spcPct val="20000"/>
              </a:spcBef>
              <a:buChar char="»"/>
              <a:defRPr>
                <a:solidFill>
                  <a:schemeClr val="bg1"/>
                </a:solidFill>
                <a:sym typeface="Arial" panose="020B0604020202020204" pitchFamily="34" charset="0"/>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marL="3175" marR="0" lvl="0" indent="-3175" algn="l" defTabSz="914400" rtl="0" eaLnBrk="1" fontAlgn="base" latinLnBrk="0" hangingPunct="1">
              <a:lnSpc>
                <a:spcPct val="130000"/>
              </a:lnSpc>
              <a:spcBef>
                <a:spcPct val="20000"/>
              </a:spcBef>
              <a:spcAft>
                <a:spcPct val="0"/>
              </a:spcAft>
              <a:buClrTx/>
              <a:buSzTx/>
              <a:buFontTx/>
              <a:buNone/>
              <a:defRPr/>
            </a:pPr>
            <a:r>
              <a:rPr kumimoji="0" lang="zh-CN" altLang="en-US" sz="2400" b="1" i="0" u="none" strike="noStrike" kern="1200" cap="none" spc="0" normalizeH="0" baseline="0" noProof="1" smtClean="0">
                <a:ln>
                  <a:noFill/>
                </a:ln>
                <a:solidFill>
                  <a:schemeClr val="accent4"/>
                </a:solidFill>
                <a:effectLst/>
                <a:uLnTx/>
                <a:uFillTx/>
                <a:latin typeface="+mn-lt"/>
                <a:ea typeface="+mn-ea"/>
                <a:cs typeface="+mn-ea"/>
                <a:sym typeface="Arial" panose="020B0604020202020204" pitchFamily="34" charset="0"/>
              </a:rPr>
              <a:t>计划与展望</a:t>
            </a:r>
            <a:endParaRPr kumimoji="0" lang="zh-CN" altLang="en-US" sz="2400" b="1" i="0" u="none" strike="noStrike" kern="1200" cap="none" spc="0" normalizeH="0" baseline="0" noProof="1" smtClean="0">
              <a:ln>
                <a:noFill/>
              </a:ln>
              <a:solidFill>
                <a:schemeClr val="accent4"/>
              </a:solidFill>
              <a:effectLst/>
              <a:uLnTx/>
              <a:uFillTx/>
              <a:latin typeface="+mn-lt"/>
              <a:ea typeface="+mn-ea"/>
              <a:cs typeface="+mn-ea"/>
              <a:sym typeface="Arial" panose="020B0604020202020204" pitchFamily="34" charset="0"/>
            </a:endParaRPr>
          </a:p>
        </p:txBody>
      </p:sp>
      <p:sp>
        <p:nvSpPr>
          <p:cNvPr id="13" name="AutoShape 4"/>
          <p:cNvSpPr>
            <a:spLocks noChangeArrowheads="1"/>
          </p:cNvSpPr>
          <p:nvPr>
            <p:custDataLst>
              <p:tags r:id="rId13"/>
            </p:custDataLst>
          </p:nvPr>
        </p:nvSpPr>
        <p:spPr bwMode="auto">
          <a:xfrm>
            <a:off x="3286243" y="4329755"/>
            <a:ext cx="1115291" cy="475394"/>
          </a:xfrm>
          <a:prstGeom prst="hexagon">
            <a:avLst>
              <a:gd name="adj" fmla="val 30308"/>
              <a:gd name="vf" fmla="val 115470"/>
            </a:avLst>
          </a:prstGeom>
          <a:solidFill>
            <a:srgbClr val="00B0F0"/>
          </a:solidFill>
          <a:ln>
            <a:noFill/>
          </a:ln>
          <a:effectLst/>
        </p:spPr>
        <p:txBody>
          <a:bodyPr anchor="ctr">
            <a:normAutofit fontScale="70000"/>
          </a:bodyPr>
          <a:lstStyle>
            <a:lvl1pPr>
              <a:spcBef>
                <a:spcPct val="20000"/>
              </a:spcBef>
              <a:buChar char="•"/>
              <a:defRPr>
                <a:solidFill>
                  <a:schemeClr val="bg1"/>
                </a:solidFill>
                <a:latin typeface="Arial" panose="020B0604020202020204" pitchFamily="34" charset="0"/>
                <a:ea typeface="黑体" panose="02010609060101010101" charset="-122"/>
                <a:sym typeface="Arial" panose="020B0604020202020204" pitchFamily="34" charset="0"/>
              </a:defRPr>
            </a:lvl1pPr>
            <a:lvl2pPr marL="742950" indent="-285750">
              <a:spcBef>
                <a:spcPct val="20000"/>
              </a:spcBef>
              <a:buChar char="–"/>
              <a:defRPr>
                <a:solidFill>
                  <a:schemeClr val="bg1"/>
                </a:solidFill>
                <a:latin typeface="Arial" panose="020B0604020202020204" pitchFamily="34" charset="0"/>
                <a:ea typeface="黑体" panose="02010609060101010101" charset="-122"/>
                <a:sym typeface="Arial" panose="020B0604020202020204" pitchFamily="34" charset="0"/>
              </a:defRPr>
            </a:lvl2pPr>
            <a:lvl3pPr marL="1143000" indent="-228600">
              <a:spcBef>
                <a:spcPct val="20000"/>
              </a:spcBef>
              <a:buChar char="•"/>
              <a:defRPr>
                <a:solidFill>
                  <a:schemeClr val="bg1"/>
                </a:solidFill>
                <a:latin typeface="Arial" panose="020B0604020202020204" pitchFamily="34" charset="0"/>
                <a:ea typeface="黑体" panose="02010609060101010101" charset="-122"/>
                <a:sym typeface="Arial" panose="020B0604020202020204" pitchFamily="34" charset="0"/>
              </a:defRPr>
            </a:lvl3pPr>
            <a:lvl4pPr marL="1600200" indent="-228600">
              <a:spcBef>
                <a:spcPct val="20000"/>
              </a:spcBef>
              <a:buChar char="–"/>
              <a:defRPr>
                <a:solidFill>
                  <a:schemeClr val="bg1"/>
                </a:solidFill>
                <a:latin typeface="Arial" panose="020B0604020202020204" pitchFamily="34" charset="0"/>
                <a:ea typeface="黑体" panose="02010609060101010101" charset="-122"/>
                <a:sym typeface="Arial" panose="020B0604020202020204" pitchFamily="34" charset="0"/>
              </a:defRPr>
            </a:lvl4pPr>
            <a:lvl5pPr marL="2057400" indent="-228600">
              <a:spcBef>
                <a:spcPct val="20000"/>
              </a:spcBef>
              <a:buChar char="»"/>
              <a:defRPr>
                <a:solidFill>
                  <a:schemeClr val="bg1"/>
                </a:solidFill>
                <a:latin typeface="Arial" panose="020B0604020202020204" pitchFamily="34" charset="0"/>
                <a:ea typeface="黑体" panose="02010609060101010101" charset="-122"/>
                <a:sym typeface="Arial" panose="020B0604020202020204" pitchFamily="34" charset="0"/>
              </a:defRPr>
            </a:lvl5pPr>
            <a:lvl6pPr marL="2514600" indent="-228600" eaLnBrk="0" fontAlgn="base" hangingPunct="0">
              <a:spcBef>
                <a:spcPct val="20000"/>
              </a:spcBef>
              <a:spcAft>
                <a:spcPct val="0"/>
              </a:spcAft>
              <a:buChar char="»"/>
              <a:defRPr>
                <a:solidFill>
                  <a:schemeClr val="bg1"/>
                </a:solidFill>
                <a:latin typeface="Arial" panose="020B0604020202020204" pitchFamily="34" charset="0"/>
                <a:ea typeface="黑体" panose="02010609060101010101" charset="-122"/>
                <a:sym typeface="Arial" panose="020B0604020202020204" pitchFamily="34" charset="0"/>
              </a:defRPr>
            </a:lvl6pPr>
            <a:lvl7pPr marL="2971800" indent="-228600" eaLnBrk="0" fontAlgn="base" hangingPunct="0">
              <a:spcBef>
                <a:spcPct val="20000"/>
              </a:spcBef>
              <a:spcAft>
                <a:spcPct val="0"/>
              </a:spcAft>
              <a:buChar char="»"/>
              <a:defRPr>
                <a:solidFill>
                  <a:schemeClr val="bg1"/>
                </a:solidFill>
                <a:latin typeface="Arial" panose="020B0604020202020204" pitchFamily="34" charset="0"/>
                <a:ea typeface="黑体" panose="02010609060101010101" charset="-122"/>
                <a:sym typeface="Arial" panose="020B0604020202020204" pitchFamily="34" charset="0"/>
              </a:defRPr>
            </a:lvl7pPr>
            <a:lvl8pPr marL="3429000" indent="-228600" eaLnBrk="0" fontAlgn="base" hangingPunct="0">
              <a:spcBef>
                <a:spcPct val="20000"/>
              </a:spcBef>
              <a:spcAft>
                <a:spcPct val="0"/>
              </a:spcAft>
              <a:buChar char="»"/>
              <a:defRPr>
                <a:solidFill>
                  <a:schemeClr val="bg1"/>
                </a:solidFill>
                <a:latin typeface="Arial" panose="020B0604020202020204" pitchFamily="34" charset="0"/>
                <a:ea typeface="黑体" panose="02010609060101010101" charset="-122"/>
                <a:sym typeface="Arial" panose="020B0604020202020204" pitchFamily="34" charset="0"/>
              </a:defRPr>
            </a:lvl8pPr>
            <a:lvl9pPr marL="3886200" indent="-228600" eaLnBrk="0" fontAlgn="base" hangingPunct="0">
              <a:spcBef>
                <a:spcPct val="20000"/>
              </a:spcBef>
              <a:spcAft>
                <a:spcPct val="0"/>
              </a:spcAft>
              <a:buChar char="»"/>
              <a:defRPr>
                <a:solidFill>
                  <a:schemeClr val="bg1"/>
                </a:solidFill>
                <a:latin typeface="Arial" panose="020B0604020202020204" pitchFamily="34" charset="0"/>
                <a:ea typeface="黑体" panose="02010609060101010101" charset="-122"/>
                <a:sym typeface="Arial" panose="020B0604020202020204" pitchFamily="34" charset="0"/>
              </a:defRPr>
            </a:lvl9pPr>
          </a:lstStyle>
          <a:p>
            <a:pPr marL="0" marR="0" lvl="0" indent="0" algn="ctr" defTabSz="914400" rtl="0" eaLnBrk="1" fontAlgn="base" latinLnBrk="0" hangingPunct="1">
              <a:spcBef>
                <a:spcPct val="20000"/>
              </a:spcBef>
              <a:spcAft>
                <a:spcPct val="0"/>
              </a:spcAft>
              <a:buClrTx/>
              <a:buSzTx/>
              <a:buFontTx/>
              <a:buNone/>
              <a:defRPr/>
            </a:pPr>
            <a:r>
              <a:rPr kumimoji="0" lang="en-US" altLang="zh-CN" sz="2400" b="1" i="0" u="none" strike="noStrike" kern="1200" cap="none" spc="0" normalizeH="0" baseline="0" noProof="1" smtClean="0">
                <a:ln>
                  <a:noFill/>
                </a:ln>
                <a:solidFill>
                  <a:schemeClr val="accent4"/>
                </a:solidFill>
                <a:effectLst/>
                <a:uLnTx/>
                <a:uFillTx/>
                <a:latin typeface="+mn-lt"/>
                <a:ea typeface="+mn-ea"/>
                <a:cs typeface="+mn-ea"/>
                <a:sym typeface="Arial" panose="020B0604020202020204" pitchFamily="34" charset="0"/>
              </a:rPr>
              <a:t>4</a:t>
            </a:r>
            <a:endParaRPr kumimoji="0" lang="en-US" altLang="zh-CN" sz="2400" b="1" i="0" u="none" strike="noStrike" kern="1200" cap="none" spc="0" normalizeH="0" baseline="0" noProof="1" smtClean="0">
              <a:ln>
                <a:noFill/>
              </a:ln>
              <a:solidFill>
                <a:schemeClr val="accent4"/>
              </a:solidFill>
              <a:effectLst/>
              <a:uLnTx/>
              <a:uFillTx/>
              <a:latin typeface="+mn-lt"/>
              <a:ea typeface="+mn-ea"/>
              <a:cs typeface="+mn-ea"/>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0483"/>
                                        </p:tgtEl>
                                        <p:attrNameLst>
                                          <p:attrName>style.visibility</p:attrName>
                                        </p:attrNameLst>
                                      </p:cBhvr>
                                      <p:to>
                                        <p:strVal val="visible"/>
                                      </p:to>
                                    </p:set>
                                    <p:animEffect transition="in" filter="blinds(horizontal)">
                                      <p:cBhvr>
                                        <p:cTn id="10" dur="500"/>
                                        <p:tgtEl>
                                          <p:spTgt spid="2048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0484"/>
                                        </p:tgtEl>
                                        <p:attrNameLst>
                                          <p:attrName>style.visibility</p:attrName>
                                        </p:attrNameLst>
                                      </p:cBhvr>
                                      <p:to>
                                        <p:strVal val="visible"/>
                                      </p:to>
                                    </p:set>
                                    <p:animEffect transition="in" filter="blinds(horizontal)">
                                      <p:cBhvr>
                                        <p:cTn id="13" dur="500"/>
                                        <p:tgtEl>
                                          <p:spTgt spid="2048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0485"/>
                                        </p:tgtEl>
                                        <p:attrNameLst>
                                          <p:attrName>style.visibility</p:attrName>
                                        </p:attrNameLst>
                                      </p:cBhvr>
                                      <p:to>
                                        <p:strVal val="visible"/>
                                      </p:to>
                                    </p:set>
                                    <p:animEffect transition="in" filter="blinds(horizontal)">
                                      <p:cBhvr>
                                        <p:cTn id="16" dur="500"/>
                                        <p:tgtEl>
                                          <p:spTgt spid="20485"/>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blinds(horizontal)">
                                      <p:cBhvr>
                                        <p:cTn id="19" dur="500"/>
                                        <p:tgtEl>
                                          <p:spTgt spid="39"/>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linds(horizontal)">
                                      <p:cBhvr>
                                        <p:cTn id="22" dur="500"/>
                                        <p:tgtEl>
                                          <p:spTgt spid="40"/>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blinds(horizontal)">
                                      <p:cBhvr>
                                        <p:cTn id="25" dur="500"/>
                                        <p:tgtEl>
                                          <p:spTgt spid="41"/>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blinds(horizontal)">
                                      <p:cBhvr>
                                        <p:cTn id="28" dur="500"/>
                                        <p:tgtEl>
                                          <p:spTgt spid="45"/>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linds(horizontal)">
                                      <p:cBhvr>
                                        <p:cTn id="31" dur="500"/>
                                        <p:tgtEl>
                                          <p:spTgt spid="8"/>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linds(horizontal)">
                                      <p:cBhvr>
                                        <p:cTn id="34" dur="500"/>
                                        <p:tgtEl>
                                          <p:spTgt spid="9"/>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linds(horizontal)">
                                      <p:cBhvr>
                                        <p:cTn id="40" dur="500"/>
                                        <p:tgtEl>
                                          <p:spTgt spid="12"/>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linds(horizontal)">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P spid="20483" grpId="0" bldLvl="0" animBg="1"/>
      <p:bldP spid="20484" grpId="0" bldLvl="0" animBg="1"/>
      <p:bldP spid="20485" grpId="0" bldLvl="0" animBg="1"/>
      <p:bldP spid="39" grpId="0"/>
      <p:bldP spid="40" grpId="0"/>
      <p:bldP spid="41" grpId="0"/>
      <p:bldP spid="45" grpId="0"/>
      <p:bldP spid="8" grpId="0" bldLvl="0" animBg="1"/>
      <p:bldP spid="9" grpId="0" bldLvl="0" animBg="1"/>
      <p:bldP spid="10" grpId="0" bldLvl="0" animBg="1"/>
      <p:bldP spid="12" grpId="0"/>
      <p:bldP spid="13"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2293620" y="1363345"/>
            <a:ext cx="5080000" cy="457200"/>
          </a:xfrm>
          <a:prstGeom prst="rect">
            <a:avLst/>
          </a:prstGeom>
          <a:noFill/>
          <a:ln w="9525">
            <a:noFill/>
          </a:ln>
        </p:spPr>
        <p:txBody>
          <a:bodyPr>
            <a:spAutoFit/>
          </a:bodyPr>
          <a:p>
            <a:pPr marL="0" indent="0" algn="l"/>
            <a:r>
              <a:rPr lang="zh-CN" altLang="en-US" sz="2400" b="1" u="none">
                <a:latin typeface="仿宋_GB2312" panose="02010609030101010101" charset="-122"/>
                <a:ea typeface="仿宋_GB2312" panose="02010609030101010101" charset="-122"/>
                <a:cs typeface="仿宋_GB2312" panose="02010609030101010101" charset="-122"/>
              </a:rPr>
              <a:t>一、部门预算项目日常管理</a:t>
            </a:r>
            <a:endParaRPr lang="zh-CN" altLang="en-US" sz="2400" b="1" u="none">
              <a:latin typeface="仿宋_GB2312" panose="02010609030101010101" charset="-122"/>
              <a:ea typeface="仿宋_GB2312" panose="02010609030101010101" charset="-122"/>
              <a:cs typeface="仿宋_GB2312" panose="02010609030101010101" charset="-122"/>
            </a:endParaRPr>
          </a:p>
        </p:txBody>
      </p:sp>
      <p:sp>
        <p:nvSpPr>
          <p:cNvPr id="4" name="文本框 3"/>
          <p:cNvSpPr txBox="1"/>
          <p:nvPr/>
        </p:nvSpPr>
        <p:spPr>
          <a:xfrm>
            <a:off x="798195" y="2108200"/>
            <a:ext cx="4903470" cy="4358640"/>
          </a:xfrm>
          <a:prstGeom prst="rect">
            <a:avLst/>
          </a:prstGeom>
          <a:noFill/>
          <a:ln w="9525">
            <a:noFill/>
          </a:ln>
        </p:spPr>
        <p:txBody>
          <a:bodyPr wrap="square">
            <a:spAutoFit/>
          </a:bodyPr>
          <a:p>
            <a:pPr marL="0" indent="457200" algn="l" eaLnBrk="1" latinLnBrk="0" hangingPunct="1">
              <a:lnSpc>
                <a:spcPct val="200000"/>
              </a:lnSpc>
            </a:pPr>
            <a:r>
              <a:rPr sz="2000" b="1" u="none">
                <a:latin typeface="仿宋_GB2312" panose="02010609030101010101" charset="-122"/>
                <a:ea typeface="仿宋_GB2312" panose="02010609030101010101" charset="-122"/>
                <a:cs typeface="仿宋_GB2312" panose="02010609030101010101" charset="-122"/>
              </a:rPr>
              <a:t>本人从2016年起负责了水资源监督管理项目的预算编制和项目执行工作，在领导和同事的帮助下对项目的管理有了初步的认识。具体工作包括：取水口监督管理培训的组织和召开、水资源管理协调会的准备工作以及外委项目报告的部分编写工作。</a:t>
            </a:r>
            <a:endParaRPr sz="2000" b="1" u="none">
              <a:latin typeface="仿宋_GB2312" panose="02010609030101010101" charset="-122"/>
              <a:ea typeface="仿宋_GB2312" panose="02010609030101010101" charset="-122"/>
              <a:cs typeface="仿宋_GB2312" panose="02010609030101010101" charset="-122"/>
            </a:endParaRPr>
          </a:p>
        </p:txBody>
      </p:sp>
      <p:cxnSp>
        <p:nvCxnSpPr>
          <p:cNvPr id="6" name="直接连接符 5"/>
          <p:cNvCxnSpPr/>
          <p:nvPr>
            <p:custDataLst>
              <p:tags r:id="rId1"/>
            </p:custDataLst>
          </p:nvPr>
        </p:nvCxnSpPr>
        <p:spPr>
          <a:xfrm>
            <a:off x="2820581" y="1897063"/>
            <a:ext cx="3832705" cy="0"/>
          </a:xfrm>
          <a:prstGeom prst="line">
            <a:avLst/>
          </a:prstGeom>
          <a:ln w="44450">
            <a:gradFill>
              <a:gsLst>
                <a:gs pos="0">
                  <a:schemeClr val="accent1"/>
                </a:gs>
                <a:gs pos="50000">
                  <a:schemeClr val="accent1"/>
                </a:gs>
                <a:gs pos="50000">
                  <a:schemeClr val="accent2"/>
                </a:gs>
                <a:gs pos="100000">
                  <a:schemeClr val="accent2"/>
                </a:gs>
              </a:gsLst>
              <a:lin ang="0" scaled="0"/>
            </a:gra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rot="600000">
            <a:off x="8660130" y="384175"/>
            <a:ext cx="3341370" cy="1068070"/>
          </a:xfrm>
          <a:prstGeom prst="rect">
            <a:avLst/>
          </a:prstGeom>
          <a:noFill/>
          <a:ln>
            <a:noFill/>
          </a:ln>
        </p:spPr>
        <p:txBody>
          <a:bodyPr numCol="1">
            <a:prstTxWarp prst="textSlantDown">
              <a:avLst/>
            </a:prstTxWarp>
            <a:spAutoFit/>
          </a:bodyPr>
          <a:p>
            <a:pPr marL="0" marR="0" lvl="0" indent="0" algn="ctr" defTabSz="914400" rtl="0" eaLnBrk="1" fontAlgn="base" latinLnBrk="0" hangingPunct="1">
              <a:spcBef>
                <a:spcPct val="0"/>
              </a:spcBef>
              <a:spcAft>
                <a:spcPct val="0"/>
              </a:spcAft>
              <a:buClrTx/>
              <a:buSzTx/>
              <a:buFont typeface="Arial" panose="020B0604020202020204" pitchFamily="34" charset="0"/>
              <a:buNone/>
              <a:defRPr/>
            </a:pPr>
            <a:r>
              <a:rPr kumimoji="0" lang="zh-CN" altLang="en-US" sz="3200" b="0" i="0" u="none" strike="noStrike" kern="1200" cap="none" spc="0" normalizeH="0" baseline="0" noProof="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uLnTx/>
                <a:uFillTx/>
                <a:latin typeface="Arial" panose="020B0604020202020204" pitchFamily="34" charset="0"/>
                <a:ea typeface="宋体" panose="02010600030101010101" pitchFamily="2" charset="-122"/>
                <a:cs typeface="+mn-ea"/>
              </a:rPr>
              <a:t>工作内容</a:t>
            </a:r>
            <a:endParaRPr kumimoji="0" lang="en-US" altLang="zh-CN" sz="3200" b="0" i="0" u="none" strike="noStrike" kern="1200" cap="none" spc="0" normalizeH="0" baseline="0" noProof="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uLnTx/>
              <a:uFillTx/>
              <a:latin typeface="Arial" panose="020B0604020202020204" pitchFamily="34" charset="0"/>
              <a:ea typeface="黑体" panose="02010609060101010101" charset="-122"/>
              <a:cs typeface="+mn-cs"/>
            </a:endParaRPr>
          </a:p>
        </p:txBody>
      </p:sp>
      <p:pic>
        <p:nvPicPr>
          <p:cNvPr id="2" name="图片 1"/>
          <p:cNvPicPr>
            <a:picLocks noChangeAspect="1"/>
          </p:cNvPicPr>
          <p:nvPr/>
        </p:nvPicPr>
        <p:blipFill>
          <a:blip r:embed="rId2"/>
          <a:stretch>
            <a:fillRect/>
          </a:stretch>
        </p:blipFill>
        <p:spPr>
          <a:xfrm>
            <a:off x="6011545" y="2522855"/>
            <a:ext cx="5784215" cy="37261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linds(horizontal)">
                                      <p:cBhvr>
                                        <p:cTn id="7" dur="500"/>
                                        <p:tgtEl>
                                          <p:spTgt spid="100"/>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linds(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764540" y="1816735"/>
            <a:ext cx="3576955" cy="2682240"/>
          </a:xfrm>
          <a:prstGeom prst="rect">
            <a:avLst/>
          </a:prstGeom>
        </p:spPr>
      </p:pic>
      <p:sp>
        <p:nvSpPr>
          <p:cNvPr id="100" name="文本框 99"/>
          <p:cNvSpPr txBox="1"/>
          <p:nvPr/>
        </p:nvSpPr>
        <p:spPr>
          <a:xfrm>
            <a:off x="2701925" y="1184275"/>
            <a:ext cx="5080000" cy="457200"/>
          </a:xfrm>
          <a:prstGeom prst="rect">
            <a:avLst/>
          </a:prstGeom>
          <a:noFill/>
          <a:ln w="9525">
            <a:noFill/>
          </a:ln>
        </p:spPr>
        <p:txBody>
          <a:bodyPr>
            <a:spAutoFit/>
          </a:bodyPr>
          <a:p>
            <a:pPr marL="0" indent="0" algn="l"/>
            <a:r>
              <a:rPr lang="zh-CN" altLang="en-US" sz="2400" b="1" u="none">
                <a:latin typeface="仿宋_GB2312" panose="02010609030101010101" charset="-122"/>
                <a:ea typeface="仿宋_GB2312" panose="02010609030101010101" charset="-122"/>
                <a:cs typeface="仿宋_GB2312" panose="02010609030101010101" charset="-122"/>
              </a:rPr>
              <a:t>二、普法宣传</a:t>
            </a:r>
            <a:endParaRPr lang="zh-CN" altLang="en-US" sz="2400" b="1" u="none">
              <a:latin typeface="仿宋_GB2312" panose="02010609030101010101" charset="-122"/>
              <a:ea typeface="仿宋_GB2312" panose="02010609030101010101" charset="-122"/>
              <a:cs typeface="仿宋_GB2312" panose="02010609030101010101" charset="-122"/>
            </a:endParaRPr>
          </a:p>
        </p:txBody>
      </p:sp>
      <p:pic>
        <p:nvPicPr>
          <p:cNvPr id="3" name="图片 2"/>
          <p:cNvPicPr>
            <a:picLocks noChangeAspect="1"/>
          </p:cNvPicPr>
          <p:nvPr/>
        </p:nvPicPr>
        <p:blipFill>
          <a:blip r:embed="rId2"/>
          <a:stretch>
            <a:fillRect/>
          </a:stretch>
        </p:blipFill>
        <p:spPr>
          <a:xfrm>
            <a:off x="4341495" y="2423795"/>
            <a:ext cx="3674745" cy="2667000"/>
          </a:xfrm>
          <a:prstGeom prst="rect">
            <a:avLst/>
          </a:prstGeom>
        </p:spPr>
      </p:pic>
      <p:sp>
        <p:nvSpPr>
          <p:cNvPr id="5" name="矩形 4"/>
          <p:cNvSpPr>
            <a:spLocks noChangeAspect="1"/>
          </p:cNvSpPr>
          <p:nvPr/>
        </p:nvSpPr>
        <p:spPr>
          <a:xfrm>
            <a:off x="1524000" y="0"/>
            <a:ext cx="127000" cy="12700"/>
          </a:xfrm>
          <a:prstGeom prst="rect">
            <a:avLst/>
          </a:prstGeom>
        </p:spPr>
      </p:sp>
      <p:pic>
        <p:nvPicPr>
          <p:cNvPr id="2" name="图片 1"/>
          <p:cNvPicPr>
            <a:picLocks noChangeAspect="1"/>
          </p:cNvPicPr>
          <p:nvPr/>
        </p:nvPicPr>
        <p:blipFill>
          <a:blip r:embed="rId3"/>
          <a:stretch>
            <a:fillRect/>
          </a:stretch>
        </p:blipFill>
        <p:spPr>
          <a:xfrm>
            <a:off x="8016240" y="3763010"/>
            <a:ext cx="3486150" cy="2324735"/>
          </a:xfrm>
          <a:prstGeom prst="rect">
            <a:avLst/>
          </a:prstGeom>
        </p:spPr>
      </p:pic>
      <p:sp>
        <p:nvSpPr>
          <p:cNvPr id="9" name="矩形 8"/>
          <p:cNvSpPr/>
          <p:nvPr/>
        </p:nvSpPr>
        <p:spPr>
          <a:xfrm>
            <a:off x="8216265" y="6087745"/>
            <a:ext cx="3085465" cy="396240"/>
          </a:xfrm>
          <a:prstGeom prst="rect">
            <a:avLst/>
          </a:prstGeom>
          <a:noFill/>
          <a:ln>
            <a:noFill/>
          </a:ln>
        </p:spPr>
        <p:txBody>
          <a:bodyPr wrap="square" rtlCol="0" anchor="t">
            <a:spAutoFit/>
          </a:bodyPr>
          <a:p>
            <a:pPr algn="ctr"/>
            <a:r>
              <a:rPr lang="zh-CN" altLang="en-US" sz="20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园博会水保护馆现场宣传</a:t>
            </a:r>
            <a:endParaRPr lang="zh-CN" altLang="en-US" sz="20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0" name="矩形 9"/>
          <p:cNvSpPr/>
          <p:nvPr/>
        </p:nvSpPr>
        <p:spPr>
          <a:xfrm>
            <a:off x="4552950" y="5196840"/>
            <a:ext cx="3085465" cy="701040"/>
          </a:xfrm>
          <a:prstGeom prst="rect">
            <a:avLst/>
          </a:prstGeom>
          <a:noFill/>
          <a:ln>
            <a:noFill/>
          </a:ln>
        </p:spPr>
        <p:txBody>
          <a:bodyPr wrap="square" rtlCol="0" anchor="t">
            <a:spAutoFit/>
          </a:bodyPr>
          <a:p>
            <a:pPr algn="ctr"/>
            <a:r>
              <a:rPr lang="zh-CN" altLang="en-US" sz="20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太湖局</a:t>
            </a:r>
            <a:r>
              <a:rPr lang="en-US" altLang="zh-CN" sz="20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r>
              <a:rPr lang="zh-CN" altLang="en-US" sz="20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一季一赛</a:t>
            </a:r>
            <a:r>
              <a:rPr lang="en-US" altLang="zh-CN" sz="20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r>
              <a:rPr lang="zh-CN" altLang="en-US" sz="20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绿色骑行活动</a:t>
            </a:r>
            <a:endParaRPr lang="zh-CN" altLang="en-US" sz="20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1" name="矩形 10"/>
          <p:cNvSpPr/>
          <p:nvPr/>
        </p:nvSpPr>
        <p:spPr>
          <a:xfrm>
            <a:off x="1080770" y="4583430"/>
            <a:ext cx="3085465" cy="396240"/>
          </a:xfrm>
          <a:prstGeom prst="rect">
            <a:avLst/>
          </a:prstGeom>
          <a:noFill/>
          <a:ln>
            <a:noFill/>
          </a:ln>
        </p:spPr>
        <p:txBody>
          <a:bodyPr wrap="square" rtlCol="0" anchor="t">
            <a:spAutoFit/>
          </a:bodyPr>
          <a:p>
            <a:pPr algn="ctr"/>
            <a:r>
              <a:rPr lang="zh-CN" sz="20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宣传手册夹报投递活动</a:t>
            </a:r>
            <a:endParaRPr lang="zh-CN" sz="20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cxnSp>
        <p:nvCxnSpPr>
          <p:cNvPr id="12" name="直接连接符 11"/>
          <p:cNvCxnSpPr/>
          <p:nvPr>
            <p:custDataLst>
              <p:tags r:id="rId4"/>
            </p:custDataLst>
          </p:nvPr>
        </p:nvCxnSpPr>
        <p:spPr>
          <a:xfrm>
            <a:off x="2777401" y="1641158"/>
            <a:ext cx="3832705" cy="0"/>
          </a:xfrm>
          <a:prstGeom prst="line">
            <a:avLst/>
          </a:prstGeom>
          <a:ln w="44450">
            <a:gradFill>
              <a:gsLst>
                <a:gs pos="0">
                  <a:schemeClr val="accent1"/>
                </a:gs>
                <a:gs pos="50000">
                  <a:schemeClr val="accent1"/>
                </a:gs>
                <a:gs pos="50000">
                  <a:schemeClr val="accent2"/>
                </a:gs>
                <a:gs pos="100000">
                  <a:schemeClr val="accent2"/>
                </a:gs>
              </a:gsLst>
              <a:lin ang="0" scaled="0"/>
            </a:gra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rot="600000">
            <a:off x="8660130" y="384175"/>
            <a:ext cx="3341370" cy="1068070"/>
          </a:xfrm>
          <a:prstGeom prst="rect">
            <a:avLst/>
          </a:prstGeom>
          <a:noFill/>
          <a:ln>
            <a:noFill/>
          </a:ln>
        </p:spPr>
        <p:txBody>
          <a:bodyPr numCol="1">
            <a:prstTxWarp prst="textSlantDown">
              <a:avLst/>
            </a:prstTxWarp>
            <a:spAutoFit/>
          </a:bodyPr>
          <a:p>
            <a:pPr marL="0" marR="0" lvl="0" indent="0" algn="ctr" defTabSz="914400" rtl="0" eaLnBrk="1" fontAlgn="base" latinLnBrk="0" hangingPunct="1">
              <a:spcBef>
                <a:spcPct val="0"/>
              </a:spcBef>
              <a:spcAft>
                <a:spcPct val="0"/>
              </a:spcAft>
              <a:buClrTx/>
              <a:buSzTx/>
              <a:buFont typeface="Arial" panose="020B0604020202020204" pitchFamily="34" charset="0"/>
              <a:buNone/>
              <a:defRPr/>
            </a:pPr>
            <a:r>
              <a:rPr kumimoji="0" lang="zh-CN" altLang="en-US" sz="3200" b="0" i="0" u="none" strike="noStrike" kern="1200" cap="none" spc="0" normalizeH="0" baseline="0" noProof="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uLnTx/>
                <a:uFillTx/>
                <a:latin typeface="Arial" panose="020B0604020202020204" pitchFamily="34" charset="0"/>
                <a:ea typeface="宋体" panose="02010600030101010101" pitchFamily="2" charset="-122"/>
                <a:cs typeface="+mn-ea"/>
              </a:rPr>
              <a:t>工作内容</a:t>
            </a:r>
            <a:endParaRPr kumimoji="0" lang="en-US" altLang="zh-CN" sz="3200" b="0" i="0" u="none" strike="noStrike" kern="1200" cap="none" spc="0" normalizeH="0" baseline="0" noProof="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uLnTx/>
              <a:uFillTx/>
              <a:latin typeface="Arial" panose="020B0604020202020204" pitchFamily="34" charset="0"/>
              <a:ea typeface="黑体" panose="02010609060101010101"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9" advTm="10000"/>
    </mc:Choice>
    <mc:Fallback>
      <p:transition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blinds(horizontal)">
                                      <p:cBhvr>
                                        <p:cTn id="10" dur="500"/>
                                        <p:tgtEl>
                                          <p:spTgt spid="10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linds(horizontal)">
                                      <p:cBhvr>
                                        <p:cTn id="23" dur="500"/>
                                        <p:tgtEl>
                                          <p:spTgt spid="3"/>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linds(horizontal)">
                                      <p:cBhvr>
                                        <p:cTn id="31" dur="500"/>
                                        <p:tgtEl>
                                          <p:spTgt spid="2"/>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linds(horizont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1" grpId="0"/>
      <p:bldP spid="10"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矩形 18"/>
          <p:cNvSpPr/>
          <p:nvPr/>
        </p:nvSpPr>
        <p:spPr>
          <a:xfrm rot="600000">
            <a:off x="8660130" y="384175"/>
            <a:ext cx="3341370" cy="1068070"/>
          </a:xfrm>
          <a:prstGeom prst="rect">
            <a:avLst/>
          </a:prstGeom>
          <a:noFill/>
          <a:ln>
            <a:noFill/>
          </a:ln>
        </p:spPr>
        <p:txBody>
          <a:bodyPr numCol="1">
            <a:prstTxWarp prst="textSlantDown">
              <a:avLst/>
            </a:prstTxWarp>
            <a:spAutoFit/>
          </a:bodyPr>
          <a:p>
            <a:pPr marL="0" marR="0" lvl="0" indent="0" algn="ctr" defTabSz="914400" rtl="0" eaLnBrk="1" fontAlgn="base" latinLnBrk="0" hangingPunct="1">
              <a:spcBef>
                <a:spcPct val="0"/>
              </a:spcBef>
              <a:spcAft>
                <a:spcPct val="0"/>
              </a:spcAft>
              <a:buClrTx/>
              <a:buSzTx/>
              <a:buFont typeface="Arial" panose="020B0604020202020204" pitchFamily="34" charset="0"/>
              <a:buNone/>
              <a:defRPr/>
            </a:pPr>
            <a:r>
              <a:rPr kumimoji="0" lang="zh-CN" altLang="en-US" sz="3200" b="0" i="0" u="none" strike="noStrike" kern="1200" cap="none" spc="0" normalizeH="0" baseline="0" noProof="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uLnTx/>
                <a:uFillTx/>
                <a:latin typeface="Arial" panose="020B0604020202020204" pitchFamily="34" charset="0"/>
                <a:ea typeface="宋体" panose="02010600030101010101" pitchFamily="2" charset="-122"/>
                <a:cs typeface="+mn-ea"/>
              </a:rPr>
              <a:t>工作内容</a:t>
            </a:r>
            <a:endParaRPr kumimoji="0" lang="en-US" altLang="zh-CN" sz="3200" b="0" i="0" u="none" strike="noStrike" kern="1200" cap="none" spc="0" normalizeH="0" baseline="0" noProof="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uLnTx/>
              <a:uFillTx/>
              <a:latin typeface="Arial" panose="020B0604020202020204" pitchFamily="34" charset="0"/>
              <a:ea typeface="黑体" panose="02010609060101010101" charset="-122"/>
              <a:cs typeface="+mn-cs"/>
            </a:endParaRPr>
          </a:p>
        </p:txBody>
      </p:sp>
      <p:sp>
        <p:nvSpPr>
          <p:cNvPr id="100" name="文本框 99"/>
          <p:cNvSpPr txBox="1"/>
          <p:nvPr/>
        </p:nvSpPr>
        <p:spPr>
          <a:xfrm>
            <a:off x="2479040" y="1337945"/>
            <a:ext cx="5080000" cy="457200"/>
          </a:xfrm>
          <a:prstGeom prst="rect">
            <a:avLst/>
          </a:prstGeom>
          <a:noFill/>
          <a:ln w="9525">
            <a:noFill/>
          </a:ln>
        </p:spPr>
        <p:txBody>
          <a:bodyPr>
            <a:spAutoFit/>
          </a:bodyPr>
          <a:p>
            <a:pPr marL="0" indent="279400" algn="l"/>
            <a:r>
              <a:rPr lang="zh-CN" altLang="en-US" sz="2400" b="1" u="none">
                <a:latin typeface="仿宋_GB2312" panose="02010609030101010101" charset="-122"/>
                <a:ea typeface="仿宋_GB2312" panose="02010609030101010101" charset="-122"/>
                <a:cs typeface="仿宋_GB2312" panose="02010609030101010101" charset="-122"/>
              </a:rPr>
              <a:t>三、日常河湖管理工作</a:t>
            </a:r>
            <a:endParaRPr lang="zh-CN" altLang="en-US" sz="2400" b="1" u="none">
              <a:latin typeface="仿宋_GB2312" panose="02010609030101010101" charset="-122"/>
              <a:ea typeface="仿宋_GB2312" panose="02010609030101010101" charset="-122"/>
              <a:cs typeface="仿宋_GB2312" panose="02010609030101010101" charset="-122"/>
            </a:endParaRPr>
          </a:p>
        </p:txBody>
      </p:sp>
      <p:cxnSp>
        <p:nvCxnSpPr>
          <p:cNvPr id="6" name="直接连接符 5"/>
          <p:cNvCxnSpPr/>
          <p:nvPr>
            <p:custDataLst>
              <p:tags r:id="rId1"/>
            </p:custDataLst>
          </p:nvPr>
        </p:nvCxnSpPr>
        <p:spPr>
          <a:xfrm>
            <a:off x="2880271" y="1794828"/>
            <a:ext cx="3832705" cy="0"/>
          </a:xfrm>
          <a:prstGeom prst="line">
            <a:avLst/>
          </a:prstGeom>
          <a:ln w="44450">
            <a:gradFill>
              <a:gsLst>
                <a:gs pos="0">
                  <a:schemeClr val="accent1"/>
                </a:gs>
                <a:gs pos="50000">
                  <a:schemeClr val="accent1"/>
                </a:gs>
                <a:gs pos="50000">
                  <a:schemeClr val="accent2"/>
                </a:gs>
                <a:gs pos="100000">
                  <a:schemeClr val="accent2"/>
                </a:gs>
              </a:gsLst>
              <a:lin ang="0" scaled="0"/>
            </a:gradFill>
          </a:ln>
        </p:spPr>
        <p:style>
          <a:lnRef idx="1">
            <a:schemeClr val="accent1"/>
          </a:lnRef>
          <a:fillRef idx="0">
            <a:schemeClr val="accent1"/>
          </a:fillRef>
          <a:effectRef idx="0">
            <a:schemeClr val="accent1"/>
          </a:effectRef>
          <a:fontRef idx="minor">
            <a:schemeClr val="tx1"/>
          </a:fontRef>
        </p:style>
      </p:cxnSp>
      <p:pic>
        <p:nvPicPr>
          <p:cNvPr id="4" name="图片 -2147482622" descr="1-3"/>
          <p:cNvPicPr>
            <a:picLocks noChangeAspect="1"/>
          </p:cNvPicPr>
          <p:nvPr/>
        </p:nvPicPr>
        <p:blipFill>
          <a:blip r:embed="rId2"/>
          <a:srcRect l="24767" t="23366" r="26706" b="36014"/>
          <a:stretch>
            <a:fillRect/>
          </a:stretch>
        </p:blipFill>
        <p:spPr>
          <a:xfrm>
            <a:off x="467995" y="2386648"/>
            <a:ext cx="5108575" cy="3629025"/>
          </a:xfrm>
          <a:prstGeom prst="rect">
            <a:avLst/>
          </a:prstGeom>
          <a:noFill/>
          <a:ln w="9525">
            <a:noFill/>
          </a:ln>
        </p:spPr>
      </p:pic>
      <p:sp>
        <p:nvSpPr>
          <p:cNvPr id="7" name="椭圆 6"/>
          <p:cNvSpPr/>
          <p:nvPr/>
        </p:nvSpPr>
        <p:spPr>
          <a:xfrm>
            <a:off x="1312545" y="3397568"/>
            <a:ext cx="1641475" cy="2447925"/>
          </a:xfrm>
          <a:prstGeom prst="ellipse">
            <a:avLst/>
          </a:prstGeom>
          <a:noFill/>
          <a:ln w="34925" cap="flat" cmpd="sng">
            <a:solidFill>
              <a:srgbClr val="FF0000"/>
            </a:solidFill>
            <a:prstDash val="solid"/>
            <a:round/>
            <a:headEnd type="none" w="med" len="med"/>
            <a:tailEnd type="none" w="med" len="med"/>
          </a:ln>
        </p:spPr>
        <p:txBody>
          <a:bodyPr wrap="square" lIns="91440" tIns="45720" rIns="91440" bIns="45720" anchor="t"/>
          <a:p>
            <a:pPr lvl="0" defTabSz="914400" eaLnBrk="0" hangingPunct="0"/>
            <a:endParaRPr lang="zh-CN" altLang="en-US">
              <a:latin typeface="Arial" panose="020B0604020202020204" pitchFamily="34" charset="0"/>
              <a:ea typeface="黑体" panose="02010609060101010101" charset="-122"/>
            </a:endParaRPr>
          </a:p>
        </p:txBody>
      </p:sp>
      <p:sp>
        <p:nvSpPr>
          <p:cNvPr id="8" name="左弧形箭头 7"/>
          <p:cNvSpPr/>
          <p:nvPr/>
        </p:nvSpPr>
        <p:spPr>
          <a:xfrm rot="-8580000">
            <a:off x="2813685" y="2294255"/>
            <a:ext cx="417513" cy="1566863"/>
          </a:xfrm>
          <a:prstGeom prst="curvedRightArrow">
            <a:avLst>
              <a:gd name="adj1" fmla="val 25069"/>
              <a:gd name="adj2" fmla="val 50123"/>
              <a:gd name="adj3" fmla="val 25000"/>
            </a:avLst>
          </a:prstGeom>
          <a:solidFill>
            <a:srgbClr val="FF0000"/>
          </a:solidFill>
          <a:ln w="9525" cap="flat" cmpd="sng">
            <a:solidFill>
              <a:srgbClr val="FF0000"/>
            </a:solidFill>
            <a:prstDash val="solid"/>
            <a:round/>
            <a:headEnd type="none" w="med" len="med"/>
            <a:tailEnd type="none" w="med" len="med"/>
          </a:ln>
        </p:spPr>
        <p:txBody>
          <a:bodyPr wrap="square" lIns="91440" tIns="45720" rIns="91440" bIns="45720" anchor="t"/>
          <a:p>
            <a:pPr lvl="0" defTabSz="914400" eaLnBrk="0" hangingPunct="0"/>
            <a:endParaRPr lang="zh-CN" altLang="en-US">
              <a:latin typeface="Arial" panose="020B0604020202020204" pitchFamily="34" charset="0"/>
              <a:ea typeface="黑体" panose="02010609060101010101" charset="-122"/>
            </a:endParaRPr>
          </a:p>
        </p:txBody>
      </p:sp>
      <p:sp>
        <p:nvSpPr>
          <p:cNvPr id="12" name="左弧形箭头 11"/>
          <p:cNvSpPr/>
          <p:nvPr/>
        </p:nvSpPr>
        <p:spPr>
          <a:xfrm rot="-6480000">
            <a:off x="3560763" y="4158298"/>
            <a:ext cx="365125" cy="2089150"/>
          </a:xfrm>
          <a:prstGeom prst="curvedRightArrow">
            <a:avLst>
              <a:gd name="adj1" fmla="val 24975"/>
              <a:gd name="adj2" fmla="val 49933"/>
              <a:gd name="adj3" fmla="val 25000"/>
            </a:avLst>
          </a:prstGeom>
          <a:solidFill>
            <a:srgbClr val="FF0000"/>
          </a:solidFill>
          <a:ln w="9525" cap="flat" cmpd="sng">
            <a:solidFill>
              <a:srgbClr val="FF0000"/>
            </a:solidFill>
            <a:prstDash val="solid"/>
            <a:round/>
            <a:headEnd type="none" w="med" len="med"/>
            <a:tailEnd type="none" w="med" len="med"/>
          </a:ln>
        </p:spPr>
        <p:txBody>
          <a:bodyPr wrap="square" lIns="91440" tIns="45720" rIns="91440" bIns="45720" anchor="t"/>
          <a:p>
            <a:pPr lvl="0" defTabSz="914400" eaLnBrk="0" hangingPunct="0"/>
            <a:endParaRPr lang="zh-CN" altLang="en-US">
              <a:latin typeface="Arial" panose="020B0604020202020204" pitchFamily="34" charset="0"/>
              <a:ea typeface="黑体" panose="02010609060101010101" charset="-122"/>
            </a:endParaRPr>
          </a:p>
        </p:txBody>
      </p:sp>
      <p:sp>
        <p:nvSpPr>
          <p:cNvPr id="5" name="文本框 4"/>
          <p:cNvSpPr txBox="1"/>
          <p:nvPr/>
        </p:nvSpPr>
        <p:spPr>
          <a:xfrm>
            <a:off x="6089015" y="2948305"/>
            <a:ext cx="5080000" cy="1920240"/>
          </a:xfrm>
          <a:prstGeom prst="rect">
            <a:avLst/>
          </a:prstGeom>
          <a:noFill/>
          <a:ln w="9525">
            <a:noFill/>
          </a:ln>
        </p:spPr>
        <p:txBody>
          <a:bodyPr>
            <a:spAutoFit/>
          </a:bodyPr>
          <a:p>
            <a:pPr marL="0" indent="457200" algn="l" eaLnBrk="1" latinLnBrk="0" hangingPunct="1"/>
            <a:r>
              <a:rPr lang="zh-CN" altLang="en-US" sz="2000" b="1" u="none">
                <a:latin typeface="仿宋_GB2312" panose="02010609030101010101" charset="-122"/>
                <a:ea typeface="仿宋_GB2312" panose="02010609030101010101" charset="-122"/>
                <a:cs typeface="仿宋_GB2312" panose="02010609030101010101" charset="-122"/>
              </a:rPr>
              <a:t>按科室人员分工，本人主要负责每月完成对望虞河、太浦河沿线的日常巡查工作，及时发现和上报水事违法行为。规范形成日常巡查工作台账，就每次巡查发现问题填写日常巡查登记表，每月按时编写日常巡查报告报送太湖局。</a:t>
            </a:r>
            <a:endParaRPr lang="zh-CN" altLang="en-US" sz="20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blinds(horizontal)">
                                      <p:cBhvr>
                                        <p:cTn id="10" dur="500"/>
                                        <p:tgtEl>
                                          <p:spTgt spid="10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linds(horizont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7" grpId="0" bldLvl="0" animBg="1"/>
      <p:bldP spid="8" grpId="0" bldLvl="0" animBg="1"/>
      <p:bldP spid="12" grpId="0" bldLvl="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2479040" y="1337945"/>
            <a:ext cx="5080000" cy="457200"/>
          </a:xfrm>
          <a:prstGeom prst="rect">
            <a:avLst/>
          </a:prstGeom>
          <a:noFill/>
          <a:ln w="9525">
            <a:noFill/>
          </a:ln>
        </p:spPr>
        <p:txBody>
          <a:bodyPr>
            <a:spAutoFit/>
          </a:bodyPr>
          <a:p>
            <a:pPr marL="0" indent="279400" algn="l"/>
            <a:r>
              <a:rPr lang="zh-CN" altLang="en-US" sz="2400" b="1" u="none">
                <a:latin typeface="仿宋_GB2312" panose="02010609030101010101" charset="-122"/>
                <a:ea typeface="仿宋_GB2312" panose="02010609030101010101" charset="-122"/>
                <a:cs typeface="仿宋_GB2312" panose="02010609030101010101" charset="-122"/>
              </a:rPr>
              <a:t>三、日常河湖管理工作</a:t>
            </a:r>
            <a:endParaRPr lang="zh-CN" altLang="en-US" sz="2400" b="1" u="none">
              <a:latin typeface="仿宋_GB2312" panose="02010609030101010101" charset="-122"/>
              <a:ea typeface="仿宋_GB2312" panose="02010609030101010101" charset="-122"/>
              <a:cs typeface="仿宋_GB2312" panose="02010609030101010101" charset="-122"/>
            </a:endParaRPr>
          </a:p>
        </p:txBody>
      </p:sp>
      <p:pic>
        <p:nvPicPr>
          <p:cNvPr id="2" name="图片 1"/>
          <p:cNvPicPr>
            <a:picLocks noChangeAspect="1"/>
          </p:cNvPicPr>
          <p:nvPr/>
        </p:nvPicPr>
        <p:blipFill>
          <a:blip r:embed="rId1"/>
          <a:stretch>
            <a:fillRect/>
          </a:stretch>
        </p:blipFill>
        <p:spPr>
          <a:xfrm>
            <a:off x="1140460" y="2416175"/>
            <a:ext cx="4051935" cy="2779395"/>
          </a:xfrm>
          <a:prstGeom prst="rect">
            <a:avLst/>
          </a:prstGeom>
        </p:spPr>
      </p:pic>
      <p:cxnSp>
        <p:nvCxnSpPr>
          <p:cNvPr id="6" name="直接连接符 5"/>
          <p:cNvCxnSpPr/>
          <p:nvPr>
            <p:custDataLst>
              <p:tags r:id="rId2"/>
            </p:custDataLst>
          </p:nvPr>
        </p:nvCxnSpPr>
        <p:spPr>
          <a:xfrm>
            <a:off x="2880271" y="1794828"/>
            <a:ext cx="3832705" cy="0"/>
          </a:xfrm>
          <a:prstGeom prst="line">
            <a:avLst/>
          </a:prstGeom>
          <a:ln w="44450">
            <a:gradFill>
              <a:gsLst>
                <a:gs pos="0">
                  <a:schemeClr val="accent1"/>
                </a:gs>
                <a:gs pos="50000">
                  <a:schemeClr val="accent1"/>
                </a:gs>
                <a:gs pos="50000">
                  <a:schemeClr val="accent2"/>
                </a:gs>
                <a:gs pos="100000">
                  <a:schemeClr val="accent2"/>
                </a:gs>
              </a:gsLst>
              <a:lin ang="0" scaled="0"/>
            </a:gra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1701165" y="5195570"/>
            <a:ext cx="3085465" cy="701040"/>
          </a:xfrm>
          <a:prstGeom prst="rect">
            <a:avLst/>
          </a:prstGeom>
          <a:noFill/>
          <a:ln>
            <a:noFill/>
          </a:ln>
        </p:spPr>
        <p:txBody>
          <a:bodyPr wrap="square" rtlCol="0" anchor="t">
            <a:spAutoFit/>
          </a:bodyPr>
          <a:p>
            <a:pPr algn="ctr"/>
            <a:r>
              <a:rPr lang="zh-CN" sz="20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太湖流域“一湖两河”水行政执法联合巡查</a:t>
            </a:r>
            <a:endParaRPr lang="zh-CN" sz="20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9" name="矩形 18"/>
          <p:cNvSpPr/>
          <p:nvPr/>
        </p:nvSpPr>
        <p:spPr>
          <a:xfrm rot="600000">
            <a:off x="8660130" y="384175"/>
            <a:ext cx="3341370" cy="1068070"/>
          </a:xfrm>
          <a:prstGeom prst="rect">
            <a:avLst/>
          </a:prstGeom>
          <a:noFill/>
          <a:ln>
            <a:noFill/>
          </a:ln>
        </p:spPr>
        <p:txBody>
          <a:bodyPr numCol="1">
            <a:prstTxWarp prst="textSlantDown">
              <a:avLst/>
            </a:prstTxWarp>
            <a:spAutoFit/>
          </a:bodyPr>
          <a:p>
            <a:pPr marL="0" marR="0" lvl="0" indent="0" algn="ctr" defTabSz="914400" rtl="0" eaLnBrk="1" fontAlgn="base" latinLnBrk="0" hangingPunct="1">
              <a:spcBef>
                <a:spcPct val="0"/>
              </a:spcBef>
              <a:spcAft>
                <a:spcPct val="0"/>
              </a:spcAft>
              <a:buClrTx/>
              <a:buSzTx/>
              <a:buFont typeface="Arial" panose="020B0604020202020204" pitchFamily="34" charset="0"/>
              <a:buNone/>
              <a:defRPr/>
            </a:pPr>
            <a:r>
              <a:rPr kumimoji="0" lang="zh-CN" altLang="en-US" sz="3200" b="0" i="0" u="none" strike="noStrike" kern="1200" cap="none" spc="0" normalizeH="0" baseline="0" noProof="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uLnTx/>
                <a:uFillTx/>
                <a:latin typeface="Arial" panose="020B0604020202020204" pitchFamily="34" charset="0"/>
                <a:ea typeface="宋体" panose="02010600030101010101" pitchFamily="2" charset="-122"/>
                <a:cs typeface="+mn-ea"/>
              </a:rPr>
              <a:t>工作内容</a:t>
            </a:r>
            <a:endParaRPr kumimoji="0" lang="en-US" altLang="zh-CN" sz="3200" b="0" i="0" u="none" strike="noStrike" kern="1200" cap="none" spc="0" normalizeH="0" baseline="0" noProof="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uLnTx/>
              <a:uFillTx/>
              <a:latin typeface="Arial" panose="020B0604020202020204" pitchFamily="34" charset="0"/>
              <a:ea typeface="黑体" panose="02010609060101010101" charset="-122"/>
              <a:cs typeface="+mn-cs"/>
            </a:endParaRPr>
          </a:p>
        </p:txBody>
      </p:sp>
      <p:sp>
        <p:nvSpPr>
          <p:cNvPr id="9" name="文本框 8"/>
          <p:cNvSpPr txBox="1"/>
          <p:nvPr/>
        </p:nvSpPr>
        <p:spPr>
          <a:xfrm>
            <a:off x="5760085" y="2900045"/>
            <a:ext cx="5080000" cy="1615440"/>
          </a:xfrm>
          <a:prstGeom prst="rect">
            <a:avLst/>
          </a:prstGeom>
          <a:noFill/>
          <a:ln w="9525">
            <a:noFill/>
          </a:ln>
        </p:spPr>
        <p:txBody>
          <a:bodyPr>
            <a:spAutoFit/>
          </a:bodyPr>
          <a:p>
            <a:pPr marL="0" indent="279400" algn="l"/>
            <a:r>
              <a:rPr lang="zh-CN" altLang="en-US" sz="2000" b="1" u="none">
                <a:latin typeface="仿宋_GB2312" panose="02010609030101010101" charset="-122"/>
                <a:ea typeface="仿宋_GB2312" panose="02010609030101010101" charset="-122"/>
                <a:cs typeface="仿宋_GB2312" panose="02010609030101010101" charset="-122"/>
              </a:rPr>
              <a:t>自入职以来参与了</a:t>
            </a:r>
            <a:r>
              <a:rPr lang="en-US" altLang="zh-CN" sz="2000" b="1" u="none">
                <a:latin typeface="仿宋_GB2312" panose="02010609030101010101" charset="-122"/>
                <a:ea typeface="仿宋_GB2312" panose="02010609030101010101" charset="-122"/>
                <a:cs typeface="仿宋_GB2312" panose="02010609030101010101" charset="-122"/>
              </a:rPr>
              <a:t>2015</a:t>
            </a:r>
            <a:r>
              <a:rPr lang="zh-CN" altLang="en-US" sz="2000" b="1" u="none">
                <a:latin typeface="仿宋_GB2312" panose="02010609030101010101" charset="-122"/>
                <a:ea typeface="仿宋_GB2312" panose="02010609030101010101" charset="-122"/>
                <a:cs typeface="仿宋_GB2312" panose="02010609030101010101" charset="-122"/>
              </a:rPr>
              <a:t>年下半年、</a:t>
            </a:r>
            <a:r>
              <a:rPr lang="en-US" altLang="zh-CN" sz="2000" b="1" u="none">
                <a:latin typeface="仿宋_GB2312" panose="02010609030101010101" charset="-122"/>
                <a:ea typeface="仿宋_GB2312" panose="02010609030101010101" charset="-122"/>
                <a:cs typeface="仿宋_GB2312" panose="02010609030101010101" charset="-122"/>
              </a:rPr>
              <a:t>2016</a:t>
            </a:r>
            <a:r>
              <a:rPr lang="zh-CN" altLang="en-US" sz="2000" b="1" u="none">
                <a:latin typeface="仿宋_GB2312" panose="02010609030101010101" charset="-122"/>
                <a:ea typeface="仿宋_GB2312" panose="02010609030101010101" charset="-122"/>
                <a:cs typeface="仿宋_GB2312" panose="02010609030101010101" charset="-122"/>
              </a:rPr>
              <a:t>年上半年两次联合巡查，负责联合巡查期间人员联系、行程安排、巡查情况记录及会商会议组织等工作并及时形成联合巡查报告报送太湖局。</a:t>
            </a:r>
            <a:endParaRPr lang="zh-CN" altLang="en-US" sz="20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blinds(horizontal)">
                                      <p:cBhvr>
                                        <p:cTn id="10" dur="500"/>
                                        <p:tgtEl>
                                          <p:spTgt spid="10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1"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1109980" y="2393950"/>
            <a:ext cx="4391660" cy="2677160"/>
          </a:xfrm>
          <a:prstGeom prst="rect">
            <a:avLst/>
          </a:prstGeom>
        </p:spPr>
      </p:pic>
      <p:sp>
        <p:nvSpPr>
          <p:cNvPr id="100" name="文本框 99"/>
          <p:cNvSpPr txBox="1"/>
          <p:nvPr/>
        </p:nvSpPr>
        <p:spPr>
          <a:xfrm>
            <a:off x="6127750" y="2621280"/>
            <a:ext cx="5080000" cy="1615440"/>
          </a:xfrm>
          <a:prstGeom prst="rect">
            <a:avLst/>
          </a:prstGeom>
          <a:noFill/>
          <a:ln w="9525">
            <a:noFill/>
          </a:ln>
        </p:spPr>
        <p:txBody>
          <a:bodyPr wrap="square">
            <a:spAutoFit/>
          </a:bodyPr>
          <a:p>
            <a:pPr marL="0" indent="279400" algn="l"/>
            <a:r>
              <a:rPr lang="zh-CN" altLang="en-US" sz="2000" b="1" u="none">
                <a:latin typeface="仿宋_GB2312" panose="02010609030101010101" charset="-122"/>
                <a:ea typeface="仿宋_GB2312" panose="02010609030101010101" charset="-122"/>
                <a:cs typeface="仿宋_GB2312" panose="02010609030101010101" charset="-122"/>
              </a:rPr>
              <a:t>自</a:t>
            </a:r>
            <a:r>
              <a:rPr lang="en-US" altLang="zh-CN" sz="2000" b="1" u="none">
                <a:latin typeface="仿宋_GB2312" panose="02010609030101010101" charset="-122"/>
                <a:ea typeface="仿宋_GB2312" panose="02010609030101010101" charset="-122"/>
                <a:cs typeface="仿宋_GB2312" panose="02010609030101010101" charset="-122"/>
              </a:rPr>
              <a:t>2016</a:t>
            </a:r>
            <a:r>
              <a:rPr lang="zh-CN" altLang="en-US" sz="2000" b="1" u="none">
                <a:latin typeface="仿宋_GB2312" panose="02010609030101010101" charset="-122"/>
                <a:ea typeface="仿宋_GB2312" panose="02010609030101010101" charset="-122"/>
                <a:cs typeface="仿宋_GB2312" panose="02010609030101010101" charset="-122"/>
              </a:rPr>
              <a:t>年起负责太湖流域重点区域实时监控系统的日常运行和维护工作。定期记录监控画面，发现存在问题及时上报。每天检查，及时排除系统故障，参与每季度野外巡检工作。</a:t>
            </a:r>
            <a:endParaRPr lang="zh-CN" altLang="en-US" sz="2000" b="1"/>
          </a:p>
        </p:txBody>
      </p:sp>
      <p:sp>
        <p:nvSpPr>
          <p:cNvPr id="5" name="文本框 4"/>
          <p:cNvSpPr txBox="1"/>
          <p:nvPr/>
        </p:nvSpPr>
        <p:spPr>
          <a:xfrm>
            <a:off x="2479040" y="1337945"/>
            <a:ext cx="5080000" cy="457200"/>
          </a:xfrm>
          <a:prstGeom prst="rect">
            <a:avLst/>
          </a:prstGeom>
          <a:noFill/>
          <a:ln w="9525">
            <a:noFill/>
          </a:ln>
        </p:spPr>
        <p:txBody>
          <a:bodyPr>
            <a:spAutoFit/>
          </a:bodyPr>
          <a:p>
            <a:pPr marL="0" indent="279400" algn="l"/>
            <a:r>
              <a:rPr lang="zh-CN" altLang="en-US" sz="2400" b="1" u="none">
                <a:latin typeface="仿宋_GB2312" panose="02010609030101010101" charset="-122"/>
                <a:ea typeface="仿宋_GB2312" panose="02010609030101010101" charset="-122"/>
                <a:cs typeface="仿宋_GB2312" panose="02010609030101010101" charset="-122"/>
              </a:rPr>
              <a:t>三、日常河湖管理工作</a:t>
            </a:r>
            <a:endParaRPr lang="zh-CN" altLang="en-US" sz="2400" b="1" u="none">
              <a:latin typeface="仿宋_GB2312" panose="02010609030101010101" charset="-122"/>
              <a:ea typeface="仿宋_GB2312" panose="02010609030101010101" charset="-122"/>
              <a:cs typeface="仿宋_GB2312" panose="02010609030101010101" charset="-122"/>
            </a:endParaRPr>
          </a:p>
        </p:txBody>
      </p:sp>
      <p:cxnSp>
        <p:nvCxnSpPr>
          <p:cNvPr id="6" name="直接连接符 5"/>
          <p:cNvCxnSpPr/>
          <p:nvPr>
            <p:custDataLst>
              <p:tags r:id="rId2"/>
            </p:custDataLst>
          </p:nvPr>
        </p:nvCxnSpPr>
        <p:spPr>
          <a:xfrm>
            <a:off x="2880271" y="1794828"/>
            <a:ext cx="3832705" cy="0"/>
          </a:xfrm>
          <a:prstGeom prst="line">
            <a:avLst/>
          </a:prstGeom>
          <a:ln w="44450">
            <a:gradFill>
              <a:gsLst>
                <a:gs pos="0">
                  <a:schemeClr val="accent1"/>
                </a:gs>
                <a:gs pos="50000">
                  <a:schemeClr val="accent1"/>
                </a:gs>
                <a:gs pos="50000">
                  <a:schemeClr val="accent2"/>
                </a:gs>
                <a:gs pos="100000">
                  <a:schemeClr val="accent2"/>
                </a:gs>
              </a:gsLst>
              <a:lin ang="0" scaled="0"/>
            </a:gra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rot="600000">
            <a:off x="8660130" y="384175"/>
            <a:ext cx="3341370" cy="1068070"/>
          </a:xfrm>
          <a:prstGeom prst="rect">
            <a:avLst/>
          </a:prstGeom>
          <a:noFill/>
          <a:ln>
            <a:noFill/>
          </a:ln>
        </p:spPr>
        <p:txBody>
          <a:bodyPr numCol="1">
            <a:prstTxWarp prst="textSlantDown">
              <a:avLst/>
            </a:prstTxWarp>
            <a:spAutoFit/>
          </a:bodyPr>
          <a:p>
            <a:pPr marL="0" marR="0" lvl="0" indent="0" algn="ctr" defTabSz="914400" rtl="0" eaLnBrk="1" fontAlgn="base" latinLnBrk="0" hangingPunct="1">
              <a:spcBef>
                <a:spcPct val="0"/>
              </a:spcBef>
              <a:spcAft>
                <a:spcPct val="0"/>
              </a:spcAft>
              <a:buClrTx/>
              <a:buSzTx/>
              <a:buFont typeface="Arial" panose="020B0604020202020204" pitchFamily="34" charset="0"/>
              <a:buNone/>
              <a:defRPr/>
            </a:pPr>
            <a:r>
              <a:rPr kumimoji="0" lang="zh-CN" altLang="en-US" sz="3200" b="0" i="0" u="none" strike="noStrike" kern="1200" cap="none" spc="0" normalizeH="0" baseline="0" noProof="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uLnTx/>
                <a:uFillTx/>
                <a:latin typeface="Arial" panose="020B0604020202020204" pitchFamily="34" charset="0"/>
                <a:ea typeface="宋体" panose="02010600030101010101" pitchFamily="2" charset="-122"/>
                <a:cs typeface="+mn-ea"/>
              </a:rPr>
              <a:t>工作内容</a:t>
            </a:r>
            <a:endParaRPr kumimoji="0" lang="en-US" altLang="zh-CN" sz="3200" b="0" i="0" u="none" strike="noStrike" kern="1200" cap="none" spc="0" normalizeH="0" baseline="0" noProof="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uLnTx/>
              <a:uFillTx/>
              <a:latin typeface="Arial" panose="020B0604020202020204" pitchFamily="34" charset="0"/>
              <a:ea typeface="黑体" panose="02010609060101010101"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0"/>
                                        </p:tgtEl>
                                        <p:attrNameLst>
                                          <p:attrName>style.visibility</p:attrName>
                                        </p:attrNameLst>
                                      </p:cBhvr>
                                      <p:to>
                                        <p:strVal val="visible"/>
                                      </p:to>
                                    </p:set>
                                    <p:animEffect transition="in" filter="blinds(horizontal)">
                                      <p:cBhvr>
                                        <p:cTn id="18"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2479040" y="1337945"/>
            <a:ext cx="5080000" cy="457200"/>
          </a:xfrm>
          <a:prstGeom prst="rect">
            <a:avLst/>
          </a:prstGeom>
          <a:noFill/>
          <a:ln w="9525">
            <a:noFill/>
          </a:ln>
        </p:spPr>
        <p:txBody>
          <a:bodyPr>
            <a:spAutoFit/>
          </a:bodyPr>
          <a:p>
            <a:pPr marL="0" indent="279400" algn="l"/>
            <a:r>
              <a:rPr lang="zh-CN" altLang="en-US" sz="2400" b="1" u="none">
                <a:latin typeface="仿宋_GB2312" panose="02010609030101010101" charset="-122"/>
                <a:ea typeface="仿宋_GB2312" panose="02010609030101010101" charset="-122"/>
                <a:cs typeface="仿宋_GB2312" panose="02010609030101010101" charset="-122"/>
              </a:rPr>
              <a:t>三、日常河湖管理工作</a:t>
            </a:r>
            <a:endParaRPr lang="zh-CN" altLang="en-US" sz="2400" b="1" u="none">
              <a:latin typeface="仿宋_GB2312" panose="02010609030101010101" charset="-122"/>
              <a:ea typeface="仿宋_GB2312" panose="02010609030101010101" charset="-122"/>
              <a:cs typeface="仿宋_GB2312" panose="02010609030101010101" charset="-122"/>
            </a:endParaRPr>
          </a:p>
        </p:txBody>
      </p:sp>
      <p:grpSp>
        <p:nvGrpSpPr>
          <p:cNvPr id="25602" name="组合 33"/>
          <p:cNvGrpSpPr/>
          <p:nvPr/>
        </p:nvGrpSpPr>
        <p:grpSpPr>
          <a:xfrm>
            <a:off x="2364740" y="3108008"/>
            <a:ext cx="2006600" cy="2884487"/>
            <a:chOff x="693165" y="1424397"/>
            <a:chExt cx="2007644" cy="2884738"/>
          </a:xfrm>
        </p:grpSpPr>
        <p:sp>
          <p:nvSpPr>
            <p:cNvPr id="5" name="椭圆 4"/>
            <p:cNvSpPr/>
            <p:nvPr>
              <p:custDataLst>
                <p:tags r:id="rId1"/>
              </p:custDataLst>
            </p:nvPr>
          </p:nvSpPr>
          <p:spPr>
            <a:xfrm>
              <a:off x="1379322" y="2091205"/>
              <a:ext cx="335137" cy="33657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80000" lnSpcReduction="20000"/>
            </a:bodyPr>
            <a:lstStyle/>
            <a:p>
              <a:pPr marL="0" marR="0" lvl="0" indent="0" algn="ctr" defTabSz="914400" rtl="0" eaLnBrk="1" fontAlgn="base" latinLnBrk="0" hangingPunct="1">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6" name="椭圆 5"/>
            <p:cNvSpPr/>
            <p:nvPr>
              <p:custDataLst>
                <p:tags r:id="rId2"/>
              </p:custDataLst>
            </p:nvPr>
          </p:nvSpPr>
          <p:spPr>
            <a:xfrm>
              <a:off x="1436502" y="2148360"/>
              <a:ext cx="220778" cy="2206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32500" lnSpcReduction="20000"/>
            </a:bodyPr>
            <a:lstStyle/>
            <a:p>
              <a:pPr marL="0" marR="0" lvl="0" indent="0" algn="ctr" defTabSz="914400" rtl="0" eaLnBrk="1" fontAlgn="base" latinLnBrk="0" hangingPunct="1">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21" name="文本框 20"/>
            <p:cNvSpPr txBox="1"/>
            <p:nvPr>
              <p:custDataLst>
                <p:tags r:id="rId3"/>
              </p:custDataLst>
            </p:nvPr>
          </p:nvSpPr>
          <p:spPr>
            <a:xfrm>
              <a:off x="1053715" y="1424397"/>
              <a:ext cx="973643" cy="520745"/>
            </a:xfrm>
            <a:prstGeom prst="rect">
              <a:avLst/>
            </a:prstGeom>
            <a:noFill/>
          </p:spPr>
          <p:txBody>
            <a:bodyPr anchor="ctr">
              <a:normAutofit/>
            </a:bodyPr>
            <a:lstStyle/>
            <a:p>
              <a:pPr marL="0" marR="0" lvl="0" indent="0" algn="ctr" defTabSz="914400" rtl="0" eaLnBrk="1" fontAlgn="base" latinLnBrk="0" hangingPunct="1">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1">
                  <a:ln>
                    <a:noFill/>
                  </a:ln>
                  <a:solidFill>
                    <a:schemeClr val="tx2"/>
                  </a:solidFill>
                  <a:effectLst/>
                  <a:uLnTx/>
                  <a:uFillTx/>
                  <a:latin typeface="+mn-lt"/>
                  <a:ea typeface="+mn-ea"/>
                  <a:cs typeface="+mn-cs"/>
                  <a:sym typeface="Arial" panose="020B0604020202020204" pitchFamily="34" charset="0"/>
                </a:rPr>
                <a:t>督查前</a:t>
              </a:r>
              <a:endParaRPr kumimoji="0" lang="zh-CN" altLang="en-US" sz="2000" b="1" i="0" u="none" strike="noStrike" kern="1200" cap="none" spc="0" normalizeH="0" baseline="0" noProof="1">
                <a:ln>
                  <a:noFill/>
                </a:ln>
                <a:solidFill>
                  <a:schemeClr val="tx2"/>
                </a:solidFill>
                <a:effectLst/>
                <a:uLnTx/>
                <a:uFillTx/>
                <a:latin typeface="+mn-lt"/>
                <a:ea typeface="+mn-ea"/>
                <a:cs typeface="+mn-cs"/>
                <a:sym typeface="Arial" panose="020B0604020202020204" pitchFamily="34" charset="0"/>
              </a:endParaRPr>
            </a:p>
          </p:txBody>
        </p:sp>
        <p:sp>
          <p:nvSpPr>
            <p:cNvPr id="26" name="文本框 25"/>
            <p:cNvSpPr txBox="1"/>
            <p:nvPr>
              <p:custDataLst>
                <p:tags r:id="rId4"/>
              </p:custDataLst>
            </p:nvPr>
          </p:nvSpPr>
          <p:spPr>
            <a:xfrm>
              <a:off x="693165" y="2791353"/>
              <a:ext cx="2007644" cy="1517782"/>
            </a:xfrm>
            <a:prstGeom prst="rect">
              <a:avLst/>
            </a:prstGeom>
            <a:noFill/>
          </p:spPr>
          <p:txBody>
            <a:bodyPr lIns="0" tIns="0" rIns="0" bIns="0" anchor="ctr">
              <a:normAutofit/>
            </a:bodyPr>
            <a:lstStyle>
              <a:defPPr>
                <a:defRPr lang="zh-CN"/>
              </a:defPPr>
              <a:lvl1pPr algn="ctr">
                <a:lnSpc>
                  <a:spcPct val="140000"/>
                </a:lnSpc>
                <a:defRPr>
                  <a:solidFill>
                    <a:schemeClr val="accent1">
                      <a:lumMod val="75000"/>
                    </a:schemeClr>
                  </a:solidFill>
                  <a:latin typeface="Arial" panose="020B0604020202020204" pitchFamily="34" charset="0"/>
                  <a:ea typeface="黑体" panose="02010609060101010101" charset="-122"/>
                </a:defRPr>
              </a:lvl1pPr>
            </a:lstStyle>
            <a:p>
              <a:pPr marL="0" marR="0" lvl="0" indent="0" algn="ctr" defTabSz="914400" rtl="0" eaLnBrk="1" fontAlgn="base" latinLnBrk="0" hangingPunct="1">
                <a:lnSpc>
                  <a:spcPct val="14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1">
                  <a:ln>
                    <a:noFill/>
                  </a:ln>
                  <a:solidFill>
                    <a:schemeClr val="tx2"/>
                  </a:solidFill>
                  <a:effectLst/>
                  <a:uLnTx/>
                  <a:uFillTx/>
                  <a:latin typeface="+mn-lt"/>
                  <a:ea typeface="+mn-ea"/>
                  <a:cs typeface="+mn-cs"/>
                  <a:sym typeface="Arial" panose="020B0604020202020204" pitchFamily="34" charset="0"/>
                </a:rPr>
                <a:t>向建设单位发送检查通知，并联系项目相关单位</a:t>
              </a:r>
              <a:endParaRPr kumimoji="0" lang="zh-CN" altLang="en-US" sz="2000" b="1" i="0" u="none" strike="noStrike" kern="1200" cap="none" spc="0" normalizeH="0" baseline="0" noProof="1">
                <a:ln>
                  <a:noFill/>
                </a:ln>
                <a:solidFill>
                  <a:schemeClr val="tx2"/>
                </a:solidFill>
                <a:effectLst/>
                <a:uLnTx/>
                <a:uFillTx/>
                <a:latin typeface="+mn-lt"/>
                <a:ea typeface="+mn-ea"/>
                <a:cs typeface="+mn-cs"/>
                <a:sym typeface="Arial" panose="020B0604020202020204" pitchFamily="34" charset="0"/>
              </a:endParaRPr>
            </a:p>
          </p:txBody>
        </p:sp>
      </p:grpSp>
      <p:grpSp>
        <p:nvGrpSpPr>
          <p:cNvPr id="25607" name="组合 34"/>
          <p:cNvGrpSpPr/>
          <p:nvPr/>
        </p:nvGrpSpPr>
        <p:grpSpPr>
          <a:xfrm>
            <a:off x="5040313" y="3121025"/>
            <a:ext cx="2114550" cy="3021013"/>
            <a:chOff x="2166475" y="1420588"/>
            <a:chExt cx="2114112" cy="3020622"/>
          </a:xfrm>
        </p:grpSpPr>
        <p:sp>
          <p:nvSpPr>
            <p:cNvPr id="9" name="椭圆 8"/>
            <p:cNvSpPr/>
            <p:nvPr>
              <p:custDataLst>
                <p:tags r:id="rId5"/>
              </p:custDataLst>
            </p:nvPr>
          </p:nvSpPr>
          <p:spPr>
            <a:xfrm>
              <a:off x="2894986" y="2090426"/>
              <a:ext cx="336480" cy="336506"/>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80000" lnSpcReduction="20000"/>
            </a:bodyPr>
            <a:lstStyle/>
            <a:p>
              <a:pPr marL="0" marR="0" lvl="0" indent="0" algn="ctr" defTabSz="914400" rtl="0" eaLnBrk="1" fontAlgn="base" latinLnBrk="0" hangingPunct="1">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椭圆 9"/>
            <p:cNvSpPr/>
            <p:nvPr>
              <p:custDataLst>
                <p:tags r:id="rId6"/>
              </p:custDataLst>
            </p:nvPr>
          </p:nvSpPr>
          <p:spPr>
            <a:xfrm>
              <a:off x="2953712" y="2149157"/>
              <a:ext cx="219030" cy="2190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32500" lnSpcReduction="20000"/>
            </a:bodyPr>
            <a:lstStyle/>
            <a:p>
              <a:pPr marL="0" marR="0" lvl="0" indent="0" algn="ctr" defTabSz="914400" rtl="0" eaLnBrk="1" fontAlgn="base" latinLnBrk="0" hangingPunct="1">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22" name="文本框 21"/>
            <p:cNvSpPr txBox="1"/>
            <p:nvPr>
              <p:custDataLst>
                <p:tags r:id="rId7"/>
              </p:custDataLst>
            </p:nvPr>
          </p:nvSpPr>
          <p:spPr>
            <a:xfrm>
              <a:off x="2575965" y="1420588"/>
              <a:ext cx="972935" cy="520633"/>
            </a:xfrm>
            <a:prstGeom prst="rect">
              <a:avLst/>
            </a:prstGeom>
            <a:noFill/>
          </p:spPr>
          <p:txBody>
            <a:bodyPr anchor="ctr">
              <a:normAutofit/>
            </a:bodyPr>
            <a:lstStyle/>
            <a:p>
              <a:pPr marL="0" marR="0" lvl="0" indent="0" algn="ctr" defTabSz="914400" rtl="0" eaLnBrk="1" fontAlgn="base" latinLnBrk="0" hangingPunct="1">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1">
                  <a:ln>
                    <a:noFill/>
                  </a:ln>
                  <a:solidFill>
                    <a:schemeClr val="tx2"/>
                  </a:solidFill>
                  <a:effectLst/>
                  <a:uLnTx/>
                  <a:uFillTx/>
                  <a:latin typeface="+mn-lt"/>
                  <a:ea typeface="+mn-ea"/>
                  <a:cs typeface="+mn-cs"/>
                  <a:sym typeface="Arial" panose="020B0604020202020204" pitchFamily="34" charset="0"/>
                </a:rPr>
                <a:t>督查中</a:t>
              </a:r>
              <a:endParaRPr kumimoji="0" lang="zh-CN" altLang="en-US" sz="2000" b="1" i="0" u="none" strike="noStrike" kern="1200" cap="none" spc="0" normalizeH="0" baseline="0" noProof="1">
                <a:ln>
                  <a:noFill/>
                </a:ln>
                <a:solidFill>
                  <a:schemeClr val="tx2"/>
                </a:solidFill>
                <a:effectLst/>
                <a:uLnTx/>
                <a:uFillTx/>
                <a:latin typeface="+mn-lt"/>
                <a:ea typeface="+mn-ea"/>
                <a:cs typeface="+mn-cs"/>
                <a:sym typeface="Arial" panose="020B0604020202020204" pitchFamily="34" charset="0"/>
              </a:endParaRPr>
            </a:p>
          </p:txBody>
        </p:sp>
        <p:sp>
          <p:nvSpPr>
            <p:cNvPr id="27" name="文本框 26"/>
            <p:cNvSpPr txBox="1"/>
            <p:nvPr>
              <p:custDataLst>
                <p:tags r:id="rId8"/>
              </p:custDataLst>
            </p:nvPr>
          </p:nvSpPr>
          <p:spPr>
            <a:xfrm>
              <a:off x="2166475" y="2788836"/>
              <a:ext cx="2114112" cy="1652374"/>
            </a:xfrm>
            <a:prstGeom prst="rect">
              <a:avLst/>
            </a:prstGeom>
            <a:noFill/>
          </p:spPr>
          <p:txBody>
            <a:bodyPr lIns="0" tIns="0" rIns="0" bIns="0" anchor="ctr">
              <a:normAutofit fontScale="90000"/>
            </a:bodyPr>
            <a:lstStyle>
              <a:defPPr>
                <a:defRPr lang="zh-CN"/>
              </a:defPPr>
              <a:lvl1pPr algn="ctr">
                <a:lnSpc>
                  <a:spcPct val="140000"/>
                </a:lnSpc>
                <a:defRPr>
                  <a:solidFill>
                    <a:schemeClr val="accent1">
                      <a:lumMod val="75000"/>
                    </a:schemeClr>
                  </a:solidFill>
                  <a:latin typeface="Arial" panose="020B0604020202020204" pitchFamily="34" charset="0"/>
                  <a:ea typeface="黑体" panose="02010609060101010101" charset="-122"/>
                </a:defRPr>
              </a:lvl1pPr>
            </a:lstStyle>
            <a:p>
              <a:pPr marL="0" marR="0" lvl="0" indent="0" algn="ctr" defTabSz="914400" rtl="0" eaLnBrk="1" fontAlgn="base" latinLnBrk="0" hangingPunct="1">
                <a:lnSpc>
                  <a:spcPct val="14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1">
                  <a:ln>
                    <a:noFill/>
                  </a:ln>
                  <a:solidFill>
                    <a:schemeClr val="tx2"/>
                  </a:solidFill>
                  <a:effectLst/>
                  <a:uLnTx/>
                  <a:uFillTx/>
                  <a:latin typeface="+mn-lt"/>
                  <a:ea typeface="+mn-ea"/>
                  <a:cs typeface="+mn-cs"/>
                  <a:sym typeface="Arial" panose="020B0604020202020204" pitchFamily="34" charset="0"/>
                </a:rPr>
                <a:t>拍照记录项目建设进展情况，听取建设单位关于项目建设情况的说明，并记录存档</a:t>
              </a:r>
              <a:endParaRPr kumimoji="0" lang="zh-CN" altLang="en-US" sz="1800" b="1" i="0" u="none" strike="noStrike" kern="1200" cap="none" spc="0" normalizeH="0" baseline="0" noProof="1">
                <a:ln>
                  <a:noFill/>
                </a:ln>
                <a:solidFill>
                  <a:schemeClr val="accent3"/>
                </a:solidFill>
                <a:effectLst/>
                <a:uLnTx/>
                <a:uFillTx/>
                <a:latin typeface="+mn-lt"/>
                <a:ea typeface="+mn-ea"/>
                <a:cs typeface="+mn-cs"/>
                <a:sym typeface="Arial" panose="020B0604020202020204" pitchFamily="34" charset="0"/>
              </a:endParaRPr>
            </a:p>
          </p:txBody>
        </p:sp>
      </p:grpSp>
      <p:grpSp>
        <p:nvGrpSpPr>
          <p:cNvPr id="25612" name="组合 35"/>
          <p:cNvGrpSpPr/>
          <p:nvPr/>
        </p:nvGrpSpPr>
        <p:grpSpPr>
          <a:xfrm>
            <a:off x="7702550" y="3121025"/>
            <a:ext cx="1944688" cy="3097213"/>
            <a:chOff x="3752656" y="1420588"/>
            <a:chExt cx="1945580" cy="3095663"/>
          </a:xfrm>
        </p:grpSpPr>
        <p:sp>
          <p:nvSpPr>
            <p:cNvPr id="12" name="椭圆 11"/>
            <p:cNvSpPr/>
            <p:nvPr>
              <p:custDataLst>
                <p:tags r:id="rId9"/>
              </p:custDataLst>
            </p:nvPr>
          </p:nvSpPr>
          <p:spPr>
            <a:xfrm>
              <a:off x="4411771" y="2090178"/>
              <a:ext cx="336704" cy="336382"/>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80000" lnSpcReduction="20000"/>
            </a:bodyPr>
            <a:lstStyle/>
            <a:p>
              <a:pPr marL="0" marR="0" lvl="0" indent="0" algn="ctr" defTabSz="914400" rtl="0" eaLnBrk="1" fontAlgn="base" latinLnBrk="0" hangingPunct="1">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3" name="椭圆 12"/>
            <p:cNvSpPr/>
            <p:nvPr>
              <p:custDataLst>
                <p:tags r:id="rId10"/>
              </p:custDataLst>
            </p:nvPr>
          </p:nvSpPr>
          <p:spPr>
            <a:xfrm>
              <a:off x="4468947" y="2148886"/>
              <a:ext cx="220763" cy="2205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32500" lnSpcReduction="20000"/>
            </a:bodyPr>
            <a:lstStyle/>
            <a:p>
              <a:pPr marL="0" marR="0" lvl="0" indent="0" algn="ctr" defTabSz="914400" rtl="0" eaLnBrk="1" fontAlgn="base" latinLnBrk="0" hangingPunct="1">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23" name="文本框 22"/>
            <p:cNvSpPr txBox="1"/>
            <p:nvPr>
              <p:custDataLst>
                <p:tags r:id="rId11"/>
              </p:custDataLst>
            </p:nvPr>
          </p:nvSpPr>
          <p:spPr>
            <a:xfrm>
              <a:off x="4087773" y="1420588"/>
              <a:ext cx="973583" cy="520439"/>
            </a:xfrm>
            <a:prstGeom prst="rect">
              <a:avLst/>
            </a:prstGeom>
            <a:noFill/>
          </p:spPr>
          <p:txBody>
            <a:bodyPr anchor="ctr">
              <a:normAutofit/>
            </a:bodyPr>
            <a:lstStyle/>
            <a:p>
              <a:pPr marL="0" marR="0" lvl="0" indent="0" algn="ctr" defTabSz="914400" rtl="0" eaLnBrk="1" fontAlgn="base" latinLnBrk="0" hangingPunct="1">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1">
                  <a:ln>
                    <a:noFill/>
                  </a:ln>
                  <a:solidFill>
                    <a:schemeClr val="tx2"/>
                  </a:solidFill>
                  <a:effectLst/>
                  <a:uLnTx/>
                  <a:uFillTx/>
                  <a:latin typeface="+mn-lt"/>
                  <a:ea typeface="+mn-ea"/>
                  <a:cs typeface="+mn-cs"/>
                  <a:sym typeface="Arial" panose="020B0604020202020204" pitchFamily="34" charset="0"/>
                </a:rPr>
                <a:t>督查后</a:t>
              </a:r>
              <a:endParaRPr kumimoji="0" lang="zh-CN" altLang="en-US" sz="2000" b="1" i="0" u="none" strike="noStrike" kern="1200" cap="none" spc="0" normalizeH="0" baseline="0" noProof="1">
                <a:ln>
                  <a:noFill/>
                </a:ln>
                <a:solidFill>
                  <a:schemeClr val="tx2"/>
                </a:solidFill>
                <a:effectLst/>
                <a:uLnTx/>
                <a:uFillTx/>
                <a:latin typeface="+mn-lt"/>
                <a:ea typeface="+mn-ea"/>
                <a:cs typeface="+mn-cs"/>
                <a:sym typeface="Arial" panose="020B0604020202020204" pitchFamily="34" charset="0"/>
              </a:endParaRPr>
            </a:p>
          </p:txBody>
        </p:sp>
        <p:sp>
          <p:nvSpPr>
            <p:cNvPr id="28" name="文本框 27"/>
            <p:cNvSpPr txBox="1"/>
            <p:nvPr>
              <p:custDataLst>
                <p:tags r:id="rId12"/>
              </p:custDataLst>
            </p:nvPr>
          </p:nvSpPr>
          <p:spPr>
            <a:xfrm>
              <a:off x="3752656" y="2707407"/>
              <a:ext cx="1945580" cy="1808844"/>
            </a:xfrm>
            <a:prstGeom prst="rect">
              <a:avLst/>
            </a:prstGeom>
            <a:noFill/>
          </p:spPr>
          <p:txBody>
            <a:bodyPr lIns="0" tIns="0" rIns="0" bIns="0" anchor="ctr">
              <a:normAutofit fontScale="90000"/>
            </a:bodyPr>
            <a:lstStyle>
              <a:defPPr>
                <a:defRPr lang="zh-CN"/>
              </a:defPPr>
              <a:lvl1pPr algn="ctr">
                <a:lnSpc>
                  <a:spcPct val="140000"/>
                </a:lnSpc>
                <a:defRPr>
                  <a:solidFill>
                    <a:schemeClr val="accent1">
                      <a:lumMod val="75000"/>
                    </a:schemeClr>
                  </a:solidFill>
                  <a:latin typeface="Arial" panose="020B0604020202020204" pitchFamily="34" charset="0"/>
                  <a:ea typeface="黑体" panose="02010609060101010101" charset="-122"/>
                </a:defRPr>
              </a:lvl1pPr>
            </a:lstStyle>
            <a:p>
              <a:pPr marL="0" marR="0" lvl="0" indent="0" algn="ctr" defTabSz="914400" rtl="0" eaLnBrk="1" fontAlgn="base" latinLnBrk="0" hangingPunct="1">
                <a:lnSpc>
                  <a:spcPct val="14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1">
                  <a:ln>
                    <a:noFill/>
                  </a:ln>
                  <a:solidFill>
                    <a:schemeClr val="tx2"/>
                  </a:solidFill>
                  <a:effectLst/>
                  <a:uLnTx/>
                  <a:uFillTx/>
                  <a:latin typeface="+mn-lt"/>
                  <a:ea typeface="+mn-ea"/>
                  <a:cs typeface="+mn-cs"/>
                  <a:sym typeface="Arial" panose="020B0604020202020204" pitchFamily="34" charset="0"/>
                </a:rPr>
                <a:t>现场检查结束后整理相关资料，提出督查意见，并及时反馈建设单位</a:t>
              </a:r>
              <a:endParaRPr kumimoji="0" lang="zh-CN" altLang="en-US" sz="2000" b="1" i="0" u="none" strike="noStrike" kern="1200" cap="none" spc="0" normalizeH="0" baseline="0" noProof="1">
                <a:ln>
                  <a:noFill/>
                </a:ln>
                <a:solidFill>
                  <a:schemeClr val="tx2"/>
                </a:solidFill>
                <a:effectLst/>
                <a:uLnTx/>
                <a:uFillTx/>
                <a:latin typeface="+mn-lt"/>
                <a:ea typeface="+mn-ea"/>
                <a:cs typeface="+mn-cs"/>
                <a:sym typeface="Arial" panose="020B0604020202020204" pitchFamily="34" charset="0"/>
              </a:endParaRPr>
            </a:p>
          </p:txBody>
        </p:sp>
      </p:grpSp>
      <p:pic>
        <p:nvPicPr>
          <p:cNvPr id="25621" name="图片 23"/>
          <p:cNvPicPr>
            <a:picLocks noChangeAspect="1"/>
          </p:cNvPicPr>
          <p:nvPr/>
        </p:nvPicPr>
        <p:blipFill>
          <a:blip r:embed="rId13"/>
          <a:stretch>
            <a:fillRect/>
          </a:stretch>
        </p:blipFill>
        <p:spPr>
          <a:xfrm>
            <a:off x="9749790" y="2593658"/>
            <a:ext cx="2144713" cy="3116262"/>
          </a:xfrm>
          <a:prstGeom prst="rect">
            <a:avLst/>
          </a:prstGeom>
          <a:noFill/>
          <a:ln w="9525">
            <a:noFill/>
          </a:ln>
        </p:spPr>
      </p:pic>
      <p:pic>
        <p:nvPicPr>
          <p:cNvPr id="7" name="图片 6"/>
          <p:cNvPicPr>
            <a:picLocks noChangeAspect="1"/>
          </p:cNvPicPr>
          <p:nvPr/>
        </p:nvPicPr>
        <p:blipFill>
          <a:blip r:embed="rId14"/>
          <a:stretch>
            <a:fillRect/>
          </a:stretch>
        </p:blipFill>
        <p:spPr>
          <a:xfrm>
            <a:off x="47625" y="2636838"/>
            <a:ext cx="2141538" cy="3030537"/>
          </a:xfrm>
          <a:prstGeom prst="rect">
            <a:avLst/>
          </a:prstGeom>
          <a:noFill/>
          <a:ln w="9525">
            <a:noFill/>
          </a:ln>
        </p:spPr>
      </p:pic>
      <p:sp>
        <p:nvSpPr>
          <p:cNvPr id="20" name="矩形 19"/>
          <p:cNvSpPr/>
          <p:nvPr>
            <p:custDataLst>
              <p:tags r:id="rId15"/>
            </p:custDataLst>
          </p:nvPr>
        </p:nvSpPr>
        <p:spPr>
          <a:xfrm>
            <a:off x="2123123" y="3790950"/>
            <a:ext cx="7626350" cy="306388"/>
          </a:xfrm>
          <a:prstGeom prst="rightArrow">
            <a:avLst>
              <a:gd name="adj1" fmla="val 50000"/>
              <a:gd name="adj2" fmla="val 4941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p>
            <a:pPr marL="0" marR="0" lvl="0" indent="0" algn="ctr" defTabSz="914400" rtl="0" eaLnBrk="1" fontAlgn="base" latinLnBrk="0" hangingPunct="1">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9" name="矩形 18"/>
          <p:cNvSpPr/>
          <p:nvPr/>
        </p:nvSpPr>
        <p:spPr>
          <a:xfrm rot="600000">
            <a:off x="8660130" y="384175"/>
            <a:ext cx="3341370" cy="1068070"/>
          </a:xfrm>
          <a:prstGeom prst="rect">
            <a:avLst/>
          </a:prstGeom>
          <a:noFill/>
          <a:ln>
            <a:noFill/>
          </a:ln>
        </p:spPr>
        <p:txBody>
          <a:bodyPr numCol="1">
            <a:prstTxWarp prst="textSlantDown">
              <a:avLst/>
            </a:prstTxWarp>
            <a:spAutoFit/>
          </a:bodyPr>
          <a:p>
            <a:pPr marL="0" marR="0" lvl="0" indent="0" algn="ctr" defTabSz="914400" rtl="0" eaLnBrk="1" fontAlgn="base" latinLnBrk="0" hangingPunct="1">
              <a:spcBef>
                <a:spcPct val="0"/>
              </a:spcBef>
              <a:spcAft>
                <a:spcPct val="0"/>
              </a:spcAft>
              <a:buClrTx/>
              <a:buSzTx/>
              <a:buFont typeface="Arial" panose="020B0604020202020204" pitchFamily="34" charset="0"/>
              <a:buNone/>
              <a:defRPr/>
            </a:pPr>
            <a:r>
              <a:rPr kumimoji="0" lang="zh-CN" altLang="en-US" sz="3200" b="0" i="0" u="none" strike="noStrike" kern="1200" cap="none" spc="0" normalizeH="0" baseline="0" noProof="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uLnTx/>
                <a:uFillTx/>
                <a:latin typeface="Arial" panose="020B0604020202020204" pitchFamily="34" charset="0"/>
                <a:ea typeface="宋体" panose="02010600030101010101" pitchFamily="2" charset="-122"/>
                <a:cs typeface="+mn-ea"/>
              </a:rPr>
              <a:t>工作内容</a:t>
            </a:r>
            <a:endParaRPr kumimoji="0" lang="en-US" altLang="zh-CN" sz="3200" b="0" i="0" u="none" strike="noStrike" kern="1200" cap="none" spc="0" normalizeH="0" baseline="0" noProof="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uLnTx/>
              <a:uFillTx/>
              <a:latin typeface="Arial" panose="020B0604020202020204" pitchFamily="34" charset="0"/>
              <a:ea typeface="黑体" panose="02010609060101010101"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linds(horizontal)">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5602"/>
                                        </p:tgtEl>
                                        <p:attrNameLst>
                                          <p:attrName>style.visibility</p:attrName>
                                        </p:attrNameLst>
                                      </p:cBhvr>
                                      <p:to>
                                        <p:strVal val="visible"/>
                                      </p:to>
                                    </p:set>
                                    <p:animEffect transition="in" filter="blinds(horizontal)">
                                      <p:cBhvr>
                                        <p:cTn id="17" dur="500"/>
                                        <p:tgtEl>
                                          <p:spTgt spid="25602"/>
                                        </p:tgtEl>
                                      </p:cBhvr>
                                    </p:animEffect>
                                  </p:childTnLst>
                                </p:cTn>
                              </p:par>
                              <p:par>
                                <p:cTn id="18" presetID="3" presetClass="entr" presetSubtype="1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25607"/>
                                        </p:tgtEl>
                                        <p:attrNameLst>
                                          <p:attrName>style.visibility</p:attrName>
                                        </p:attrNameLst>
                                      </p:cBhvr>
                                      <p:to>
                                        <p:strVal val="visible"/>
                                      </p:to>
                                    </p:set>
                                    <p:animEffect transition="in" filter="blinds(horizontal)">
                                      <p:cBhvr>
                                        <p:cTn id="25" dur="500"/>
                                        <p:tgtEl>
                                          <p:spTgt spid="25607"/>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25612"/>
                                        </p:tgtEl>
                                        <p:attrNameLst>
                                          <p:attrName>style.visibility</p:attrName>
                                        </p:attrNameLst>
                                      </p:cBhvr>
                                      <p:to>
                                        <p:strVal val="visible"/>
                                      </p:to>
                                    </p:set>
                                    <p:animEffect transition="in" filter="blinds(horizontal)">
                                      <p:cBhvr>
                                        <p:cTn id="30" dur="500"/>
                                        <p:tgtEl>
                                          <p:spTgt spid="25612"/>
                                        </p:tgtEl>
                                      </p:cBhvr>
                                    </p:animEffect>
                                  </p:childTnLst>
                                </p:cTn>
                              </p:par>
                              <p:par>
                                <p:cTn id="31" presetID="3" presetClass="entr" presetSubtype="10" fill="hold" nodeType="withEffect">
                                  <p:stCondLst>
                                    <p:cond delay="0"/>
                                  </p:stCondLst>
                                  <p:childTnLst>
                                    <p:set>
                                      <p:cBhvr>
                                        <p:cTn id="32" dur="1" fill="hold">
                                          <p:stCondLst>
                                            <p:cond delay="0"/>
                                          </p:stCondLst>
                                        </p:cTn>
                                        <p:tgtEl>
                                          <p:spTgt spid="25621"/>
                                        </p:tgtEl>
                                        <p:attrNameLst>
                                          <p:attrName>style.visibility</p:attrName>
                                        </p:attrNameLst>
                                      </p:cBhvr>
                                      <p:to>
                                        <p:strVal val="visible"/>
                                      </p:to>
                                    </p:set>
                                    <p:animEffect transition="in" filter="blinds(horizontal)">
                                      <p:cBhvr>
                                        <p:cTn id="33" dur="500"/>
                                        <p:tgtEl>
                                          <p:spTgt spid="25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20"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2775585" y="1390015"/>
            <a:ext cx="5080000" cy="457200"/>
          </a:xfrm>
          <a:prstGeom prst="rect">
            <a:avLst/>
          </a:prstGeom>
          <a:noFill/>
          <a:ln w="9525">
            <a:noFill/>
          </a:ln>
        </p:spPr>
        <p:txBody>
          <a:bodyPr>
            <a:spAutoFit/>
          </a:bodyPr>
          <a:p>
            <a:pPr marL="0" indent="279400" algn="l"/>
            <a:r>
              <a:rPr lang="zh-CN" altLang="en-US" sz="2400" b="1" u="none">
                <a:latin typeface="仿宋_GB2312" panose="02010609030101010101" charset="-122"/>
                <a:ea typeface="仿宋_GB2312" panose="02010609030101010101" charset="-122"/>
                <a:cs typeface="仿宋_GB2312" panose="02010609030101010101" charset="-122"/>
              </a:rPr>
              <a:t>四、培训与学习</a:t>
            </a:r>
            <a:endParaRPr lang="zh-CN" altLang="en-US" sz="2400" b="1">
              <a:latin typeface="仿宋_GB2312" panose="02010609030101010101" charset="-122"/>
              <a:ea typeface="仿宋_GB2312" panose="02010609030101010101" charset="-122"/>
              <a:cs typeface="仿宋_GB2312" panose="02010609030101010101" charset="-122"/>
            </a:endParaRPr>
          </a:p>
        </p:txBody>
      </p:sp>
      <p:sp>
        <p:nvSpPr>
          <p:cNvPr id="20" name="矩形 19"/>
          <p:cNvSpPr/>
          <p:nvPr>
            <p:custDataLst>
              <p:tags r:id="rId1"/>
            </p:custDataLst>
          </p:nvPr>
        </p:nvSpPr>
        <p:spPr>
          <a:xfrm>
            <a:off x="1238763" y="2885997"/>
            <a:ext cx="9917674" cy="306726"/>
          </a:xfrm>
          <a:prstGeom prst="rightArrow">
            <a:avLst>
              <a:gd name="adj1" fmla="val 50000"/>
              <a:gd name="adj2" fmla="val 4941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p>
            <a:pPr marL="0" marR="0" lvl="0" indent="0" algn="ctr" defTabSz="914400" rtl="0" eaLnBrk="1" fontAlgn="base" latinLnBrk="0" hangingPunct="1">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grpSp>
        <p:nvGrpSpPr>
          <p:cNvPr id="25602" name="组合 33"/>
          <p:cNvGrpSpPr/>
          <p:nvPr/>
        </p:nvGrpSpPr>
        <p:grpSpPr>
          <a:xfrm>
            <a:off x="1647190" y="2246630"/>
            <a:ext cx="2537460" cy="3522980"/>
            <a:chOff x="551500" y="1484091"/>
            <a:chExt cx="1990645" cy="3523228"/>
          </a:xfrm>
        </p:grpSpPr>
        <p:sp>
          <p:nvSpPr>
            <p:cNvPr id="2" name="椭圆 1"/>
            <p:cNvSpPr/>
            <p:nvPr>
              <p:custDataLst>
                <p:tags r:id="rId2"/>
              </p:custDataLst>
            </p:nvPr>
          </p:nvSpPr>
          <p:spPr>
            <a:xfrm>
              <a:off x="1379322" y="2091205"/>
              <a:ext cx="335137" cy="33657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70000" lnSpcReduction="20000"/>
            </a:bodyPr>
            <a:lstStyle/>
            <a:p>
              <a:pPr marL="0" marR="0" lvl="0" indent="0" algn="ctr" defTabSz="914400" rtl="0" eaLnBrk="1" fontAlgn="base" latinLnBrk="0" hangingPunct="1">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5" name="椭圆 4"/>
            <p:cNvSpPr/>
            <p:nvPr>
              <p:custDataLst>
                <p:tags r:id="rId3"/>
              </p:custDataLst>
            </p:nvPr>
          </p:nvSpPr>
          <p:spPr>
            <a:xfrm>
              <a:off x="1436502" y="2148360"/>
              <a:ext cx="220778" cy="2206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marL="0" marR="0" lvl="0" indent="0" algn="ctr" defTabSz="914400" rtl="0" eaLnBrk="1" fontAlgn="base" latinLnBrk="0" hangingPunct="1">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21" name="文本框 20"/>
            <p:cNvSpPr txBox="1"/>
            <p:nvPr>
              <p:custDataLst>
                <p:tags r:id="rId4"/>
              </p:custDataLst>
            </p:nvPr>
          </p:nvSpPr>
          <p:spPr>
            <a:xfrm>
              <a:off x="804347" y="1484091"/>
              <a:ext cx="1486029" cy="520737"/>
            </a:xfrm>
            <a:prstGeom prst="rect">
              <a:avLst/>
            </a:prstGeom>
            <a:noFill/>
          </p:spPr>
          <p:txBody>
            <a:bodyPr anchor="ctr">
              <a:normAutofit/>
            </a:bodyPr>
            <a:lstStyle/>
            <a:p>
              <a:pPr marL="0" marR="0" lvl="0" indent="0" algn="ctr" defTabSz="914400" rtl="0" eaLnBrk="1" fontAlgn="base" latinLnBrk="0" hangingPunct="1">
                <a:spcBef>
                  <a:spcPct val="0"/>
                </a:spcBef>
                <a:spcAft>
                  <a:spcPct val="0"/>
                </a:spcAft>
                <a:buClrTx/>
                <a:buSzTx/>
                <a:buFont typeface="Arial" panose="020B0604020202020204" pitchFamily="34" charset="0"/>
                <a:buNone/>
                <a:defRPr/>
              </a:pPr>
              <a:r>
                <a:rPr lang="zh-CN" altLang="en-US" sz="2000" b="1">
                  <a:ln>
                    <a:noFill/>
                  </a:ln>
                  <a:solidFill>
                    <a:schemeClr val="tx2"/>
                  </a:solidFill>
                  <a:effectLst/>
                  <a:uLnTx/>
                  <a:uFillTx/>
                  <a:latin typeface="+mn-lt"/>
                  <a:ea typeface="+mn-ea"/>
                  <a:sym typeface="Arial" panose="020B0604020202020204" pitchFamily="34" charset="0"/>
                </a:rPr>
                <a:t>2015.</a:t>
              </a:r>
              <a:r>
                <a:rPr lang="en-US" altLang="zh-CN" sz="2000" b="1">
                  <a:ln>
                    <a:noFill/>
                  </a:ln>
                  <a:solidFill>
                    <a:schemeClr val="tx2"/>
                  </a:solidFill>
                  <a:effectLst/>
                  <a:uLnTx/>
                  <a:uFillTx/>
                  <a:latin typeface="+mn-lt"/>
                  <a:ea typeface="+mn-ea"/>
                  <a:sym typeface="Arial" panose="020B0604020202020204" pitchFamily="34" charset="0"/>
                </a:rPr>
                <a:t>9</a:t>
              </a:r>
              <a:r>
                <a:rPr lang="zh-CN" altLang="en-US" sz="2000" b="1">
                  <a:ln>
                    <a:noFill/>
                  </a:ln>
                  <a:solidFill>
                    <a:schemeClr val="tx2"/>
                  </a:solidFill>
                  <a:effectLst/>
                  <a:uLnTx/>
                  <a:uFillTx/>
                  <a:latin typeface="+mn-lt"/>
                  <a:ea typeface="+mn-ea"/>
                  <a:sym typeface="Arial" panose="020B0604020202020204" pitchFamily="34" charset="0"/>
                </a:rPr>
                <a:t>.</a:t>
              </a:r>
              <a:r>
                <a:rPr lang="en-US" altLang="zh-CN" sz="2000" b="1">
                  <a:ln>
                    <a:noFill/>
                  </a:ln>
                  <a:solidFill>
                    <a:schemeClr val="tx2"/>
                  </a:solidFill>
                  <a:effectLst/>
                  <a:uLnTx/>
                  <a:uFillTx/>
                  <a:latin typeface="+mn-lt"/>
                  <a:ea typeface="+mn-ea"/>
                  <a:sym typeface="Arial" panose="020B0604020202020204" pitchFamily="34" charset="0"/>
                </a:rPr>
                <a:t>20</a:t>
              </a:r>
              <a:endParaRPr kumimoji="0" lang="en-US" altLang="zh-CN" sz="2000" b="1" i="0" u="none" strike="noStrike" kern="1200" cap="none" spc="0" normalizeH="0" baseline="0" noProof="1">
                <a:ln>
                  <a:noFill/>
                </a:ln>
                <a:solidFill>
                  <a:schemeClr val="tx2"/>
                </a:solidFill>
                <a:effectLst/>
                <a:uLnTx/>
                <a:uFillTx/>
                <a:latin typeface="+mn-lt"/>
                <a:ea typeface="+mn-ea"/>
                <a:cs typeface="+mn-cs"/>
                <a:sym typeface="Arial" panose="020B0604020202020204" pitchFamily="34" charset="0"/>
              </a:endParaRPr>
            </a:p>
          </p:txBody>
        </p:sp>
        <p:sp>
          <p:nvSpPr>
            <p:cNvPr id="26" name="文本框 25"/>
            <p:cNvSpPr txBox="1"/>
            <p:nvPr>
              <p:custDataLst>
                <p:tags r:id="rId5"/>
              </p:custDataLst>
            </p:nvPr>
          </p:nvSpPr>
          <p:spPr>
            <a:xfrm>
              <a:off x="551500" y="2765611"/>
              <a:ext cx="1990645" cy="2241708"/>
            </a:xfrm>
            <a:prstGeom prst="rect">
              <a:avLst/>
            </a:prstGeom>
            <a:noFill/>
          </p:spPr>
          <p:txBody>
            <a:bodyPr lIns="0" tIns="0" rIns="0" bIns="0" anchor="ctr">
              <a:normAutofit lnSpcReduction="20000"/>
            </a:bodyPr>
            <a:lstStyle>
              <a:defPPr>
                <a:defRPr lang="zh-CN"/>
              </a:defPPr>
              <a:lvl1pPr algn="ctr">
                <a:lnSpc>
                  <a:spcPct val="140000"/>
                </a:lnSpc>
                <a:defRPr>
                  <a:solidFill>
                    <a:schemeClr val="accent1">
                      <a:lumMod val="75000"/>
                    </a:schemeClr>
                  </a:solidFill>
                  <a:latin typeface="Arial" panose="020B0604020202020204" pitchFamily="34" charset="0"/>
                  <a:ea typeface="黑体" panose="02010609060101010101" charset="-122"/>
                </a:defRPr>
              </a:lvl1pPr>
            </a:lstStyle>
            <a:p>
              <a:pPr marL="0" marR="0" lvl="0" indent="0" algn="ctr" defTabSz="914400" rtl="0" eaLnBrk="1" fontAlgn="base" latinLnBrk="0" hangingPunct="1">
                <a:lnSpc>
                  <a:spcPct val="14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1">
                  <a:ln>
                    <a:noFill/>
                  </a:ln>
                  <a:solidFill>
                    <a:schemeClr val="tx2"/>
                  </a:solidFill>
                  <a:effectLst/>
                  <a:uLnTx/>
                  <a:uFillTx/>
                  <a:latin typeface="+mn-lt"/>
                  <a:ea typeface="+mn-ea"/>
                  <a:cs typeface="+mn-cs"/>
                  <a:sym typeface="Arial" panose="020B0604020202020204" pitchFamily="34" charset="0"/>
                </a:rPr>
                <a:t>我参加了2015年第三期基层水政水资源执法人员培训班，初步学习了水行政执法的相关知识</a:t>
              </a:r>
              <a:endParaRPr kumimoji="0" lang="zh-CN" altLang="en-US" sz="2000" b="1" i="0" u="none" strike="noStrike" kern="1200" cap="none" spc="0" normalizeH="0" baseline="0" noProof="1">
                <a:ln>
                  <a:noFill/>
                </a:ln>
                <a:solidFill>
                  <a:schemeClr val="tx2"/>
                </a:solidFill>
                <a:effectLst/>
                <a:uLnTx/>
                <a:uFillTx/>
                <a:latin typeface="+mn-lt"/>
                <a:ea typeface="+mn-ea"/>
                <a:cs typeface="+mn-cs"/>
                <a:sym typeface="Arial" panose="020B0604020202020204" pitchFamily="34" charset="0"/>
              </a:endParaRPr>
            </a:p>
          </p:txBody>
        </p:sp>
      </p:grpSp>
      <p:grpSp>
        <p:nvGrpSpPr>
          <p:cNvPr id="7" name="组合 33"/>
          <p:cNvGrpSpPr/>
          <p:nvPr/>
        </p:nvGrpSpPr>
        <p:grpSpPr>
          <a:xfrm>
            <a:off x="4931410" y="2246630"/>
            <a:ext cx="2680336" cy="3522980"/>
            <a:chOff x="469220" y="1484091"/>
            <a:chExt cx="2242862" cy="3523229"/>
          </a:xfrm>
        </p:grpSpPr>
        <p:sp>
          <p:nvSpPr>
            <p:cNvPr id="8" name="椭圆 7"/>
            <p:cNvSpPr/>
            <p:nvPr>
              <p:custDataLst>
                <p:tags r:id="rId6"/>
              </p:custDataLst>
            </p:nvPr>
          </p:nvSpPr>
          <p:spPr>
            <a:xfrm>
              <a:off x="1379322" y="2091205"/>
              <a:ext cx="335137" cy="33657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70000" lnSpcReduction="20000"/>
            </a:bodyPr>
            <a:lstStyle/>
            <a:p>
              <a:pPr marL="0" marR="0" lvl="0" indent="0" algn="ctr" defTabSz="914400" rtl="0" eaLnBrk="1" fontAlgn="base" latinLnBrk="0" hangingPunct="1">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9" name="椭圆 8"/>
            <p:cNvSpPr/>
            <p:nvPr>
              <p:custDataLst>
                <p:tags r:id="rId7"/>
              </p:custDataLst>
            </p:nvPr>
          </p:nvSpPr>
          <p:spPr>
            <a:xfrm>
              <a:off x="1436502" y="2148360"/>
              <a:ext cx="220778" cy="2206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marL="0" marR="0" lvl="0" indent="0" algn="ctr" defTabSz="914400" rtl="0" eaLnBrk="1" fontAlgn="base" latinLnBrk="0" hangingPunct="1">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0" name="文本框 9"/>
            <p:cNvSpPr txBox="1"/>
            <p:nvPr>
              <p:custDataLst>
                <p:tags r:id="rId8"/>
              </p:custDataLst>
            </p:nvPr>
          </p:nvSpPr>
          <p:spPr>
            <a:xfrm>
              <a:off x="804347" y="1484091"/>
              <a:ext cx="1486029" cy="520737"/>
            </a:xfrm>
            <a:prstGeom prst="rect">
              <a:avLst/>
            </a:prstGeom>
            <a:noFill/>
          </p:spPr>
          <p:txBody>
            <a:bodyPr anchor="ctr">
              <a:normAutofit/>
            </a:bodyPr>
            <a:lstStyle/>
            <a:p>
              <a:pPr marL="0" marR="0" lvl="0" algn="ctr" defTabSz="914400" rtl="0" eaLnBrk="1" fontAlgn="base" latinLnBrk="0" hangingPunct="1">
                <a:buClrTx/>
                <a:buSzTx/>
                <a:buFont typeface="Arial" panose="020B0604020202020204" pitchFamily="34" charset="0"/>
                <a:buNone/>
                <a:defRPr/>
              </a:pPr>
              <a:r>
                <a:rPr kumimoji="0" lang="zh-CN" altLang="en-US" sz="2000" b="1" i="0" u="none" strike="noStrike" kern="1200" cap="none" spc="0" normalizeH="0" baseline="0" noProof="1">
                  <a:ln>
                    <a:noFill/>
                  </a:ln>
                  <a:solidFill>
                    <a:schemeClr val="tx2"/>
                  </a:solidFill>
                  <a:effectLst/>
                  <a:uLnTx/>
                  <a:uFillTx/>
                  <a:latin typeface="+mn-lt"/>
                  <a:ea typeface="+mn-ea"/>
                  <a:cs typeface="+mn-cs"/>
                  <a:sym typeface="Arial" panose="020B0604020202020204" pitchFamily="34" charset="0"/>
                </a:rPr>
                <a:t>2015.11.10 </a:t>
              </a:r>
              <a:endParaRPr kumimoji="0" lang="zh-CN" altLang="en-US" sz="2000" b="1" i="0" u="none" strike="noStrike" kern="1200" cap="none" spc="0" normalizeH="0" baseline="0" noProof="1">
                <a:ln>
                  <a:noFill/>
                </a:ln>
                <a:solidFill>
                  <a:schemeClr val="tx2"/>
                </a:solidFill>
                <a:effectLst/>
                <a:uLnTx/>
                <a:uFillTx/>
                <a:latin typeface="+mn-lt"/>
                <a:ea typeface="+mn-ea"/>
                <a:cs typeface="+mn-cs"/>
                <a:sym typeface="Arial" panose="020B0604020202020204" pitchFamily="34" charset="0"/>
              </a:endParaRPr>
            </a:p>
          </p:txBody>
        </p:sp>
        <p:sp>
          <p:nvSpPr>
            <p:cNvPr id="11" name="文本框 10"/>
            <p:cNvSpPr txBox="1"/>
            <p:nvPr>
              <p:custDataLst>
                <p:tags r:id="rId9"/>
              </p:custDataLst>
            </p:nvPr>
          </p:nvSpPr>
          <p:spPr>
            <a:xfrm>
              <a:off x="469220" y="2893891"/>
              <a:ext cx="2242862" cy="2113429"/>
            </a:xfrm>
            <a:prstGeom prst="rect">
              <a:avLst/>
            </a:prstGeom>
            <a:noFill/>
          </p:spPr>
          <p:txBody>
            <a:bodyPr lIns="0" tIns="0" rIns="0" bIns="0" anchor="ctr">
              <a:normAutofit fontScale="90000"/>
            </a:bodyPr>
            <a:lstStyle>
              <a:defPPr>
                <a:defRPr lang="zh-CN"/>
              </a:defPPr>
              <a:lvl1pPr algn="ctr">
                <a:lnSpc>
                  <a:spcPct val="140000"/>
                </a:lnSpc>
                <a:defRPr>
                  <a:solidFill>
                    <a:schemeClr val="accent1">
                      <a:lumMod val="75000"/>
                    </a:schemeClr>
                  </a:solidFill>
                  <a:latin typeface="Arial" panose="020B0604020202020204" pitchFamily="34" charset="0"/>
                  <a:ea typeface="黑体" panose="02010609060101010101" charset="-122"/>
                </a:defRPr>
              </a:lvl1pPr>
            </a:lstStyle>
            <a:p>
              <a:pPr marL="0" marR="0" lvl="0" indent="0" algn="ctr" defTabSz="914400" rtl="0" eaLnBrk="1" fontAlgn="base" latinLnBrk="0" hangingPunct="1">
                <a:lnSpc>
                  <a:spcPct val="14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1">
                  <a:ln>
                    <a:noFill/>
                  </a:ln>
                  <a:solidFill>
                    <a:schemeClr val="tx2"/>
                  </a:solidFill>
                  <a:effectLst/>
                  <a:uLnTx/>
                  <a:uFillTx/>
                  <a:latin typeface="+mn-lt"/>
                  <a:ea typeface="+mn-ea"/>
                  <a:cs typeface="+mn-cs"/>
                  <a:sym typeface="Arial" panose="020B0604020202020204" pitchFamily="34" charset="0"/>
                </a:rPr>
                <a:t>我参加了2015年水政监察员培训班，结合太湖流域具体案例对水行政执法工作有了深入的认识</a:t>
              </a:r>
              <a:endParaRPr kumimoji="0" lang="zh-CN" altLang="en-US" sz="2000" b="1" i="0" u="none" strike="noStrike" kern="1200" cap="none" spc="0" normalizeH="0" baseline="0" noProof="1">
                <a:ln>
                  <a:noFill/>
                </a:ln>
                <a:solidFill>
                  <a:schemeClr val="tx2"/>
                </a:solidFill>
                <a:effectLst/>
                <a:uLnTx/>
                <a:uFillTx/>
                <a:latin typeface="+mn-lt"/>
                <a:ea typeface="+mn-ea"/>
                <a:cs typeface="+mn-cs"/>
                <a:sym typeface="Arial" panose="020B0604020202020204" pitchFamily="34" charset="0"/>
              </a:endParaRPr>
            </a:p>
          </p:txBody>
        </p:sp>
      </p:grpSp>
      <p:grpSp>
        <p:nvGrpSpPr>
          <p:cNvPr id="13" name="组合 33"/>
          <p:cNvGrpSpPr/>
          <p:nvPr/>
        </p:nvGrpSpPr>
        <p:grpSpPr>
          <a:xfrm>
            <a:off x="8357870" y="2246630"/>
            <a:ext cx="2310765" cy="3522980"/>
            <a:chOff x="642974" y="1484091"/>
            <a:chExt cx="1964430" cy="3523229"/>
          </a:xfrm>
        </p:grpSpPr>
        <p:sp>
          <p:nvSpPr>
            <p:cNvPr id="14" name="椭圆 13"/>
            <p:cNvSpPr/>
            <p:nvPr>
              <p:custDataLst>
                <p:tags r:id="rId10"/>
              </p:custDataLst>
            </p:nvPr>
          </p:nvSpPr>
          <p:spPr>
            <a:xfrm>
              <a:off x="1379322" y="2091205"/>
              <a:ext cx="335137" cy="33657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70000" lnSpcReduction="20000"/>
            </a:bodyPr>
            <a:lstStyle/>
            <a:p>
              <a:pPr marL="0" marR="0" lvl="0" indent="0" algn="ctr" defTabSz="914400" rtl="0" eaLnBrk="1" fontAlgn="base" latinLnBrk="0" hangingPunct="1">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5" name="椭圆 14"/>
            <p:cNvSpPr/>
            <p:nvPr>
              <p:custDataLst>
                <p:tags r:id="rId11"/>
              </p:custDataLst>
            </p:nvPr>
          </p:nvSpPr>
          <p:spPr>
            <a:xfrm>
              <a:off x="1436502" y="2148360"/>
              <a:ext cx="220778" cy="2206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marL="0" marR="0" lvl="0" indent="0" algn="ctr" defTabSz="914400" rtl="0" eaLnBrk="1" fontAlgn="base" latinLnBrk="0" hangingPunct="1">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lt1"/>
                </a:solidFill>
                <a:effectLst/>
                <a:uLnTx/>
                <a:uFillTx/>
                <a:latin typeface="+mn-lt"/>
                <a:ea typeface="+mn-ea"/>
                <a:cs typeface="+mn-cs"/>
                <a:sym typeface="Arial" panose="020B0604020202020204" pitchFamily="34" charset="0"/>
              </a:endParaRPr>
            </a:p>
          </p:txBody>
        </p:sp>
        <p:sp>
          <p:nvSpPr>
            <p:cNvPr id="16" name="文本框 15"/>
            <p:cNvSpPr txBox="1"/>
            <p:nvPr>
              <p:custDataLst>
                <p:tags r:id="rId12"/>
              </p:custDataLst>
            </p:nvPr>
          </p:nvSpPr>
          <p:spPr>
            <a:xfrm>
              <a:off x="804347" y="1484091"/>
              <a:ext cx="1486029" cy="520737"/>
            </a:xfrm>
            <a:prstGeom prst="rect">
              <a:avLst/>
            </a:prstGeom>
            <a:noFill/>
          </p:spPr>
          <p:txBody>
            <a:bodyPr anchor="ctr">
              <a:normAutofit/>
            </a:bodyPr>
            <a:lstStyle/>
            <a:p>
              <a:pPr marL="0" marR="0" lvl="0" algn="ctr" defTabSz="914400" rtl="0" eaLnBrk="1" fontAlgn="base" latinLnBrk="0" hangingPunct="1">
                <a:buClrTx/>
                <a:buSzTx/>
                <a:buFont typeface="Arial" panose="020B0604020202020204" pitchFamily="34" charset="0"/>
                <a:buNone/>
                <a:defRPr/>
              </a:pPr>
              <a:r>
                <a:rPr kumimoji="0" lang="en-US" altLang="zh-CN" sz="2000" b="1" i="0" u="none" strike="noStrike" kern="1200" cap="none" spc="0" normalizeH="0" baseline="0" noProof="1">
                  <a:ln>
                    <a:noFill/>
                  </a:ln>
                  <a:solidFill>
                    <a:schemeClr val="tx2"/>
                  </a:solidFill>
                  <a:effectLst/>
                  <a:uLnTx/>
                  <a:uFillTx/>
                  <a:latin typeface="+mn-lt"/>
                  <a:ea typeface="+mn-ea"/>
                  <a:cs typeface="+mn-cs"/>
                  <a:sym typeface="Arial" panose="020B0604020202020204" pitchFamily="34" charset="0"/>
                </a:rPr>
                <a:t>2016.4.18</a:t>
              </a:r>
              <a:r>
                <a:rPr kumimoji="0" lang="zh-CN" altLang="en-US" sz="2000" b="1" i="0" u="none" strike="noStrike" kern="1200" cap="none" spc="0" normalizeH="0" baseline="0" noProof="1">
                  <a:ln>
                    <a:noFill/>
                  </a:ln>
                  <a:solidFill>
                    <a:schemeClr val="tx2"/>
                  </a:solidFill>
                  <a:effectLst/>
                  <a:uLnTx/>
                  <a:uFillTx/>
                  <a:latin typeface="+mn-lt"/>
                  <a:ea typeface="+mn-ea"/>
                  <a:cs typeface="+mn-cs"/>
                  <a:sym typeface="Arial" panose="020B0604020202020204" pitchFamily="34" charset="0"/>
                </a:rPr>
                <a:t> </a:t>
              </a:r>
              <a:endParaRPr kumimoji="0" lang="zh-CN" altLang="en-US" sz="2000" b="1" i="0" u="none" strike="noStrike" kern="1200" cap="none" spc="0" normalizeH="0" baseline="0" noProof="1">
                <a:ln>
                  <a:noFill/>
                </a:ln>
                <a:solidFill>
                  <a:schemeClr val="tx2"/>
                </a:solidFill>
                <a:effectLst/>
                <a:uLnTx/>
                <a:uFillTx/>
                <a:latin typeface="+mn-lt"/>
                <a:ea typeface="+mn-ea"/>
                <a:cs typeface="+mn-cs"/>
                <a:sym typeface="Arial" panose="020B0604020202020204" pitchFamily="34" charset="0"/>
              </a:endParaRPr>
            </a:p>
          </p:txBody>
        </p:sp>
        <p:sp>
          <p:nvSpPr>
            <p:cNvPr id="17" name="文本框 16"/>
            <p:cNvSpPr txBox="1"/>
            <p:nvPr>
              <p:custDataLst>
                <p:tags r:id="rId13"/>
              </p:custDataLst>
            </p:nvPr>
          </p:nvSpPr>
          <p:spPr>
            <a:xfrm>
              <a:off x="642974" y="2893891"/>
              <a:ext cx="1964430" cy="2113429"/>
            </a:xfrm>
            <a:prstGeom prst="rect">
              <a:avLst/>
            </a:prstGeom>
            <a:noFill/>
          </p:spPr>
          <p:txBody>
            <a:bodyPr lIns="0" tIns="0" rIns="0" bIns="0" anchor="ctr">
              <a:noAutofit/>
            </a:bodyPr>
            <a:lstStyle>
              <a:defPPr>
                <a:defRPr lang="zh-CN"/>
              </a:defPPr>
              <a:lvl1pPr algn="ctr">
                <a:lnSpc>
                  <a:spcPct val="140000"/>
                </a:lnSpc>
                <a:defRPr>
                  <a:solidFill>
                    <a:schemeClr val="accent1">
                      <a:lumMod val="75000"/>
                    </a:schemeClr>
                  </a:solidFill>
                  <a:latin typeface="Arial" panose="020B0604020202020204" pitchFamily="34" charset="0"/>
                  <a:ea typeface="黑体" panose="02010609060101010101" charset="-122"/>
                </a:defRPr>
              </a:lvl1pPr>
            </a:lstStyle>
            <a:p>
              <a:pPr marL="0" marR="0" lvl="0" indent="0" algn="ctr" defTabSz="914400" rtl="0" eaLnBrk="1" fontAlgn="base" latinLnBrk="0" hangingPunct="1">
                <a:lnSpc>
                  <a:spcPct val="140000"/>
                </a:lnSpc>
                <a:spcBef>
                  <a:spcPct val="0"/>
                </a:spcBef>
                <a:spcAft>
                  <a:spcPct val="0"/>
                </a:spcAft>
                <a:buClrTx/>
                <a:buSzTx/>
                <a:buFont typeface="Arial" panose="020B0604020202020204" pitchFamily="34" charset="0"/>
                <a:buNone/>
                <a:defRPr/>
              </a:pPr>
              <a:r>
                <a:rPr kumimoji="0" lang="zh-CN" altLang="en-US" sz="1900" b="1" i="0" u="none" strike="noStrike" kern="1200" cap="none" spc="0" normalizeH="0" baseline="0" noProof="1">
                  <a:ln>
                    <a:noFill/>
                  </a:ln>
                  <a:solidFill>
                    <a:schemeClr val="tx2"/>
                  </a:solidFill>
                  <a:effectLst/>
                  <a:uLnTx/>
                  <a:uFillTx/>
                  <a:latin typeface="+mn-lt"/>
                  <a:ea typeface="+mn-ea"/>
                  <a:cs typeface="+mn-cs"/>
                  <a:sym typeface="Arial" panose="020B0604020202020204" pitchFamily="34" charset="0"/>
                </a:rPr>
                <a:t>我参加了2016年浙江省新任水政监察员上岗业务知识培训班（第一期），并最终通过考核，具备了水政监察员任职资格。</a:t>
              </a:r>
              <a:endParaRPr kumimoji="0" lang="zh-CN" altLang="en-US" sz="1900" b="1" i="0" u="none" strike="noStrike" kern="1200" cap="none" spc="0" normalizeH="0" baseline="0" noProof="1">
                <a:ln>
                  <a:noFill/>
                </a:ln>
                <a:solidFill>
                  <a:schemeClr val="tx2"/>
                </a:solidFill>
                <a:effectLst/>
                <a:uLnTx/>
                <a:uFillTx/>
                <a:latin typeface="+mn-lt"/>
                <a:ea typeface="+mn-ea"/>
                <a:cs typeface="+mn-cs"/>
                <a:sym typeface="Arial" panose="020B0604020202020204" pitchFamily="34" charset="0"/>
              </a:endParaRPr>
            </a:p>
          </p:txBody>
        </p:sp>
      </p:grpSp>
      <p:cxnSp>
        <p:nvCxnSpPr>
          <p:cNvPr id="18" name="直接连接符 17"/>
          <p:cNvCxnSpPr/>
          <p:nvPr>
            <p:custDataLst>
              <p:tags r:id="rId14"/>
            </p:custDataLst>
          </p:nvPr>
        </p:nvCxnSpPr>
        <p:spPr>
          <a:xfrm>
            <a:off x="3243491" y="1980248"/>
            <a:ext cx="3832705" cy="0"/>
          </a:xfrm>
          <a:prstGeom prst="line">
            <a:avLst/>
          </a:prstGeom>
          <a:ln w="44450">
            <a:gradFill>
              <a:gsLst>
                <a:gs pos="0">
                  <a:schemeClr val="accent1"/>
                </a:gs>
                <a:gs pos="50000">
                  <a:schemeClr val="accent1"/>
                </a:gs>
                <a:gs pos="50000">
                  <a:schemeClr val="accent2"/>
                </a:gs>
                <a:gs pos="100000">
                  <a:schemeClr val="accent2"/>
                </a:gs>
              </a:gsLst>
              <a:lin ang="0" scaled="0"/>
            </a:gra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rot="600000">
            <a:off x="8660130" y="384175"/>
            <a:ext cx="3341370" cy="1068070"/>
          </a:xfrm>
          <a:prstGeom prst="rect">
            <a:avLst/>
          </a:prstGeom>
          <a:noFill/>
          <a:ln>
            <a:noFill/>
          </a:ln>
        </p:spPr>
        <p:txBody>
          <a:bodyPr numCol="1">
            <a:prstTxWarp prst="textSlantDown">
              <a:avLst/>
            </a:prstTxWarp>
            <a:spAutoFit/>
          </a:bodyPr>
          <a:p>
            <a:pPr marL="0" marR="0" lvl="0" indent="0" algn="ctr" defTabSz="914400" rtl="0" eaLnBrk="1" fontAlgn="base" latinLnBrk="0" hangingPunct="1">
              <a:spcBef>
                <a:spcPct val="0"/>
              </a:spcBef>
              <a:spcAft>
                <a:spcPct val="0"/>
              </a:spcAft>
              <a:buClrTx/>
              <a:buSzTx/>
              <a:buFont typeface="Arial" panose="020B0604020202020204" pitchFamily="34" charset="0"/>
              <a:buNone/>
              <a:defRPr/>
            </a:pPr>
            <a:r>
              <a:rPr kumimoji="0" lang="zh-CN" altLang="en-US" sz="3200" b="0" i="0" u="none" strike="noStrike" kern="1200" cap="none" spc="0" normalizeH="0" baseline="0" noProof="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uLnTx/>
                <a:uFillTx/>
                <a:latin typeface="Arial" panose="020B0604020202020204" pitchFamily="34" charset="0"/>
                <a:ea typeface="宋体" panose="02010600030101010101" pitchFamily="2" charset="-122"/>
                <a:cs typeface="+mn-ea"/>
              </a:rPr>
              <a:t>工作内容</a:t>
            </a:r>
            <a:endParaRPr kumimoji="0" lang="en-US" altLang="zh-CN" sz="3200" b="0" i="0" u="none" strike="noStrike" kern="1200" cap="none" spc="0" normalizeH="0" baseline="0" noProof="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uLnTx/>
              <a:uFillTx/>
              <a:latin typeface="Arial" panose="020B0604020202020204" pitchFamily="34" charset="0"/>
              <a:ea typeface="黑体" panose="02010609060101010101"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linds(horizontal)">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5602"/>
                                        </p:tgtEl>
                                        <p:attrNameLst>
                                          <p:attrName>style.visibility</p:attrName>
                                        </p:attrNameLst>
                                      </p:cBhvr>
                                      <p:to>
                                        <p:strVal val="visible"/>
                                      </p:to>
                                    </p:set>
                                    <p:animEffect transition="in" filter="blinds(horizontal)">
                                      <p:cBhvr>
                                        <p:cTn id="17" dur="500"/>
                                        <p:tgtEl>
                                          <p:spTgt spid="2560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linds(horizontal)">
                                      <p:cBhvr>
                                        <p:cTn id="27" dur="500"/>
                                        <p:tgtEl>
                                          <p:spTgt spid="13"/>
                                        </p:tgtEl>
                                      </p:cBhvr>
                                    </p:animEffect>
                                  </p:childTnLst>
                                </p:cTn>
                              </p:par>
                              <p:par>
                                <p:cTn id="28" presetID="3" presetClass="entr" presetSubtype="1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linds(horizontal)">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20" grpId="0" bldLvl="0" animBg="1"/>
    </p:bldLst>
  </p:timing>
</p:sld>
</file>

<file path=ppt/tags/tag1.xml><?xml version="1.0" encoding="utf-8"?>
<p:tagLst xmlns:p="http://schemas.openxmlformats.org/presentationml/2006/main">
  <p:tag name="KSO_WM_TAG_VERSION" val="1.0"/>
  <p:tag name="KSO_WM_BEAUTIFY_FLAG" val="#wm#"/>
  <p:tag name="KSO_WM_UNIT_TYPE" val="i"/>
  <p:tag name="KSO_WM_UNIT_ID" val="custom3_21*i*0"/>
  <p:tag name="KSO_WM_TEMPLATE_CATEGORY" val="custom"/>
  <p:tag name="KSO_WM_TEMPLATE_INDEX" val="3"/>
</p:tagLst>
</file>

<file path=ppt/tags/tag10.xml><?xml version="1.0" encoding="utf-8"?>
<p:tagLst xmlns:p="http://schemas.openxmlformats.org/presentationml/2006/main">
  <p:tag name="KSO_WM_TAG_VERSION" val="1.0"/>
  <p:tag name="KSO_WM_BEAUTIFY_FLAG" val="#wm#"/>
  <p:tag name="KSO_WM_TEMPLATE_CATEGORY" val="custom"/>
  <p:tag name="KSO_WM_TEMPLATE_INDEX" val="3"/>
  <p:tag name="KSO_WM_UNIT_TYPE" val="l_i"/>
  <p:tag name="KSO_WM_UNIT_INDEX" val="1_2"/>
  <p:tag name="KSO_WM_UNIT_ID" val="custom3_21*l_i*1_2"/>
  <p:tag name="KSO_WM_UNIT_CLEAR" val="1"/>
  <p:tag name="KSO_WM_UNIT_LAYERLEVEL" val="1_1"/>
  <p:tag name="KSO_WM_DIAGRAM_GROUP_CODE" val="l1-3"/>
</p:tagLst>
</file>

<file path=ppt/tags/tag11.xml><?xml version="1.0" encoding="utf-8"?>
<p:tagLst xmlns:p="http://schemas.openxmlformats.org/presentationml/2006/main">
  <p:tag name="KSO_WM_TAG_VERSION" val="1.0"/>
  <p:tag name="KSO_WM_BEAUTIFY_FLAG" val="#wm#"/>
  <p:tag name="KSO_WM_TEMPLATE_CATEGORY" val="custom"/>
  <p:tag name="KSO_WM_TEMPLATE_INDEX" val="3"/>
  <p:tag name="KSO_WM_UNIT_TYPE" val="l_i"/>
  <p:tag name="KSO_WM_UNIT_INDEX" val="1_3"/>
  <p:tag name="KSO_WM_UNIT_ID" val="custom3_21*l_i*1_3"/>
  <p:tag name="KSO_WM_UNIT_CLEAR" val="1"/>
  <p:tag name="KSO_WM_UNIT_LAYERLEVEL" val="1_1"/>
  <p:tag name="KSO_WM_DIAGRAM_GROUP_CODE" val="l1-3"/>
</p:tagLst>
</file>

<file path=ppt/tags/tag12.xml><?xml version="1.0" encoding="utf-8"?>
<p:tagLst xmlns:p="http://schemas.openxmlformats.org/presentationml/2006/main">
  <p:tag name="KSO_WM_TAG_VERSION" val="1.0"/>
  <p:tag name="KSO_WM_BEAUTIFY_FLAG" val="#wm#"/>
  <p:tag name="KSO_WM_TEMPLATE_CATEGORY" val="custom"/>
  <p:tag name="KSO_WM_TEMPLATE_INDEX" val="3"/>
  <p:tag name="KSO_WM_UNIT_TYPE" val="l_h_f"/>
  <p:tag name="KSO_WM_UNIT_INDEX" val="1_3_1"/>
  <p:tag name="KSO_WM_UNIT_CLEAR" val="1"/>
  <p:tag name="KSO_WM_UNIT_LAYERLEVEL" val="1_1_1"/>
  <p:tag name="KSO_WM_UNIT_VALUE" val="50"/>
  <p:tag name="KSO_WM_UNIT_HIGHLIGHT" val="0"/>
  <p:tag name="KSO_WM_UNIT_COMPATIBLE" val="0"/>
  <p:tag name="KSO_WM_UNIT_ID" val="custom3_21*l_h_f*1_3_1"/>
  <p:tag name="KSO_WM_UNIT_PRESET_TEXT_INDEX" val="2"/>
  <p:tag name="KSO_WM_UNIT_PRESET_TEXT_LEN" val="20"/>
  <p:tag name="KSO_WM_DIAGRAM_GROUP_CODE" val="l1-3"/>
</p:tagLst>
</file>

<file path=ppt/tags/tag13.xml><?xml version="1.0" encoding="utf-8"?>
<p:tagLst xmlns:p="http://schemas.openxmlformats.org/presentationml/2006/main">
  <p:tag name="KSO_WM_TAG_VERSION" val="1.0"/>
  <p:tag name="KSO_WM_BEAUTIFY_FLAG" val="#wm#"/>
  <p:tag name="KSO_WM_TEMPLATE_CATEGORY" val="custom"/>
  <p:tag name="KSO_WM_TEMPLATE_INDEX" val="3"/>
  <p:tag name="KSO_WM_UNIT_TYPE" val="l_i"/>
  <p:tag name="KSO_WM_UNIT_INDEX" val="1_3"/>
  <p:tag name="KSO_WM_UNIT_ID" val="custom3_21*l_i*1_3"/>
  <p:tag name="KSO_WM_UNIT_CLEAR" val="1"/>
  <p:tag name="KSO_WM_UNIT_LAYERLEVEL" val="1_1"/>
  <p:tag name="KSO_WM_DIAGRAM_GROUP_CODE" val="l1-3"/>
</p:tagLst>
</file>

<file path=ppt/tags/tag14.xml><?xml version="1.0" encoding="utf-8"?>
<p:tagLst xmlns:p="http://schemas.openxmlformats.org/presentationml/2006/main">
  <p:tag name="KSO_WM_TAG_VERSION" val="1.0"/>
  <p:tag name="KSO_WM_TEMPLATE_CATEGORY" val="diagram"/>
  <p:tag name="KSO_WM_TEMPLATE_INDEX" val="703"/>
  <p:tag name="KSO_WM_UNIT_TYPE" val="l_i"/>
  <p:tag name="KSO_WM_UNIT_INDEX" val="1_1"/>
  <p:tag name="KSO_WM_UNIT_ID" val="256*l_i*1_1"/>
  <p:tag name="KSO_WM_UNIT_CLEAR" val="1"/>
  <p:tag name="KSO_WM_UNIT_LAYERLEVEL" val="1_1"/>
  <p:tag name="KSO_WM_BEAUTIFY_FLAG" val="#wm#"/>
  <p:tag name="KSO_WM_DIAGRAM_GROUP_CODE" val="l1-1"/>
</p:tagLst>
</file>

<file path=ppt/tags/tag15.xml><?xml version="1.0" encoding="utf-8"?>
<p:tagLst xmlns:p="http://schemas.openxmlformats.org/presentationml/2006/main">
  <p:tag name="KSO_WM_TAG_VERSION" val="1.0"/>
  <p:tag name="KSO_WM_TEMPLATE_CATEGORY" val="diagram"/>
  <p:tag name="KSO_WM_TEMPLATE_INDEX" val="703"/>
  <p:tag name="KSO_WM_UNIT_TYPE" val="l_i"/>
  <p:tag name="KSO_WM_UNIT_INDEX" val="1_1"/>
  <p:tag name="KSO_WM_UNIT_ID" val="256*l_i*1_1"/>
  <p:tag name="KSO_WM_UNIT_CLEAR" val="1"/>
  <p:tag name="KSO_WM_UNIT_LAYERLEVEL" val="1_1"/>
  <p:tag name="KSO_WM_BEAUTIFY_FLAG" val="#wm#"/>
  <p:tag name="KSO_WM_DIAGRAM_GROUP_CODE" val="l1-1"/>
</p:tagLst>
</file>

<file path=ppt/tags/tag16.xml><?xml version="1.0" encoding="utf-8"?>
<p:tagLst xmlns:p="http://schemas.openxmlformats.org/presentationml/2006/main">
  <p:tag name="KSO_WM_TAG_VERSION" val="1.0"/>
  <p:tag name="KSO_WM_TEMPLATE_CATEGORY" val="diagram"/>
  <p:tag name="KSO_WM_TEMPLATE_INDEX" val="703"/>
  <p:tag name="KSO_WM_UNIT_TYPE" val="l_i"/>
  <p:tag name="KSO_WM_UNIT_INDEX" val="1_1"/>
  <p:tag name="KSO_WM_UNIT_ID" val="256*l_i*1_1"/>
  <p:tag name="KSO_WM_UNIT_CLEAR" val="1"/>
  <p:tag name="KSO_WM_UNIT_LAYERLEVEL" val="1_1"/>
  <p:tag name="KSO_WM_BEAUTIFY_FLAG" val="#wm#"/>
  <p:tag name="KSO_WM_DIAGRAM_GROUP_CODE" val="l1-1"/>
</p:tagLst>
</file>

<file path=ppt/tags/tag17.xml><?xml version="1.0" encoding="utf-8"?>
<p:tagLst xmlns:p="http://schemas.openxmlformats.org/presentationml/2006/main">
  <p:tag name="KSO_WM_TAG_VERSION" val="1.0"/>
  <p:tag name="KSO_WM_TEMPLATE_CATEGORY" val="diagram"/>
  <p:tag name="KSO_WM_TEMPLATE_INDEX" val="703"/>
  <p:tag name="KSO_WM_UNIT_TYPE" val="l_i"/>
  <p:tag name="KSO_WM_UNIT_INDEX" val="1_1"/>
  <p:tag name="KSO_WM_UNIT_ID" val="256*l_i*1_1"/>
  <p:tag name="KSO_WM_UNIT_CLEAR" val="1"/>
  <p:tag name="KSO_WM_UNIT_LAYERLEVEL" val="1_1"/>
  <p:tag name="KSO_WM_BEAUTIFY_FLAG" val="#wm#"/>
  <p:tag name="KSO_WM_DIAGRAM_GROUP_CODE" val="l1-1"/>
</p:tagLst>
</file>

<file path=ppt/tags/tag18.xml><?xml version="1.0" encoding="utf-8"?>
<p:tagLst xmlns:p="http://schemas.openxmlformats.org/presentationml/2006/main">
  <p:tag name="KSO_WM_TAG_VERSION" val="1.0"/>
  <p:tag name="KSO_WM_TEMPLATE_CATEGORY" val="diagram"/>
  <p:tag name="KSO_WM_TEMPLATE_INDEX" val="703"/>
  <p:tag name="KSO_WM_UNIT_TYPE" val="l_i"/>
  <p:tag name="KSO_WM_UNIT_INDEX" val="1_1"/>
  <p:tag name="KSO_WM_UNIT_ID" val="256*l_i*1_1"/>
  <p:tag name="KSO_WM_UNIT_CLEAR" val="1"/>
  <p:tag name="KSO_WM_UNIT_LAYERLEVEL" val="1_1"/>
  <p:tag name="KSO_WM_BEAUTIFY_FLAG" val="#wm#"/>
  <p:tag name="KSO_WM_DIAGRAM_GROUP_CODE" val="l1-1"/>
</p:tagLst>
</file>

<file path=ppt/tags/tag19.xml><?xml version="1.0" encoding="utf-8"?>
<p:tagLst xmlns:p="http://schemas.openxmlformats.org/presentationml/2006/main">
  <p:tag name="KSO_WM_DIAGRAM_GROUP_CODE" val="m1-1"/>
  <p:tag name="KSO_WM_TAG_VERSION" val="1.0"/>
  <p:tag name="KSO_WM_TEMPLATE_CATEGORY" val="diagram"/>
  <p:tag name="KSO_WM_TEMPLATE_INDEX" val="26"/>
  <p:tag name="KSO_WM_UNIT_TYPE" val="m_i"/>
  <p:tag name="KSO_WM_UNIT_INDEX" val="1_2"/>
  <p:tag name="KSO_WM_UNIT_ID" val="260*m_i*1_2"/>
  <p:tag name="KSO_WM_UNIT_CLEAR" val="1"/>
  <p:tag name="KSO_WM_UNIT_LAYERLEVEL" val="1_1"/>
  <p:tag name="KSO_WM_BEAUTIFY_FLAG" val="#wm#"/>
</p:tagLst>
</file>

<file path=ppt/tags/tag2.xml><?xml version="1.0" encoding="utf-8"?>
<p:tagLst xmlns:p="http://schemas.openxmlformats.org/presentationml/2006/main">
  <p:tag name="KSO_WM_TAG_VERSION" val="1.0"/>
  <p:tag name="KSO_WM_BEAUTIFY_FLAG" val="#wm#"/>
  <p:tag name="KSO_WM_TEMPLATE_CATEGORY" val="custom"/>
  <p:tag name="KSO_WM_TEMPLATE_INDEX" val="3"/>
  <p:tag name="KSO_WM_UNIT_TYPE" val="l_i"/>
  <p:tag name="KSO_WM_UNIT_INDEX" val="1_1"/>
  <p:tag name="KSO_WM_UNIT_ID" val="custom3_21*l_i*1_1"/>
  <p:tag name="KSO_WM_UNIT_CLEAR" val="1"/>
  <p:tag name="KSO_WM_UNIT_LAYERLEVEL" val="1_1"/>
  <p:tag name="KSO_WM_DIAGRAM_GROUP_CODE" val="l1-3"/>
</p:tagLst>
</file>

<file path=ppt/tags/tag20.xml><?xml version="1.0" encoding="utf-8"?>
<p:tagLst xmlns:p="http://schemas.openxmlformats.org/presentationml/2006/main">
  <p:tag name="KSO_WM_DIAGRAM_GROUP_CODE" val="m1-1"/>
  <p:tag name="KSO_WM_TAG_VERSION" val="1.0"/>
  <p:tag name="KSO_WM_TEMPLATE_CATEGORY" val="diagram"/>
  <p:tag name="KSO_WM_TEMPLATE_INDEX" val="26"/>
  <p:tag name="KSO_WM_UNIT_TYPE" val="m_i"/>
  <p:tag name="KSO_WM_UNIT_INDEX" val="1_3"/>
  <p:tag name="KSO_WM_UNIT_ID" val="260*m_i*1_3"/>
  <p:tag name="KSO_WM_UNIT_CLEAR" val="1"/>
  <p:tag name="KSO_WM_UNIT_LAYERLEVEL" val="1_1"/>
  <p:tag name="KSO_WM_BEAUTIFY_FLAG" val="#wm#"/>
</p:tagLst>
</file>

<file path=ppt/tags/tag21.xml><?xml version="1.0" encoding="utf-8"?>
<p:tagLst xmlns:p="http://schemas.openxmlformats.org/presentationml/2006/main">
  <p:tag name="KSO_WM_TAG_VERSION" val="1.0"/>
  <p:tag name="KSO_WM_TEMPLATE_CATEGORY" val="diagram"/>
  <p:tag name="KSO_WM_TEMPLATE_INDEX" val="26"/>
  <p:tag name="KSO_WM_UNIT_TYPE" val="m_h_a"/>
  <p:tag name="KSO_WM_UNIT_INDEX" val="1_1_1"/>
  <p:tag name="KSO_WM_UNIT_ID" val="260*m_h_a*1_1_1"/>
  <p:tag name="KSO_WM_UNIT_CLEAR" val="1"/>
  <p:tag name="KSO_WM_UNIT_LAYERLEVEL" val="1_1_1"/>
  <p:tag name="KSO_WM_UNIT_VALUE" val="2"/>
  <p:tag name="KSO_WM_UNIT_HIGHLIGHT" val="0"/>
  <p:tag name="KSO_WM_UNIT_COMPATIBLE" val="0"/>
  <p:tag name="KSO_WM_BEAUTIFY_FLAG" val="#wm#"/>
  <p:tag name="KSO_WM_DIAGRAM_GROUP_CODE" val="m1-1"/>
  <p:tag name="KSO_WM_UNIT_PRESET_TEXT" val="2015"/>
</p:tagLst>
</file>

<file path=ppt/tags/tag22.xml><?xml version="1.0" encoding="utf-8"?>
<p:tagLst xmlns:p="http://schemas.openxmlformats.org/presentationml/2006/main">
  <p:tag name="KSO_WM_TAG_VERSION" val="1.0"/>
  <p:tag name="KSO_WM_TEMPLATE_CATEGORY" val="diagram"/>
  <p:tag name="KSO_WM_TEMPLATE_INDEX" val="26"/>
  <p:tag name="KSO_WM_UNIT_TYPE" val="m_h_f"/>
  <p:tag name="KSO_WM_UNIT_INDEX" val="1_1_1"/>
  <p:tag name="KSO_WM_UNIT_ID" val="260*m_h_f*1_1_1"/>
  <p:tag name="KSO_WM_UNIT_CLEAR" val="1"/>
  <p:tag name="KSO_WM_UNIT_LAYERLEVEL" val="1_1_1"/>
  <p:tag name="KSO_WM_UNIT_VALUE" val="12"/>
  <p:tag name="KSO_WM_UNIT_HIGHLIGHT" val="0"/>
  <p:tag name="KSO_WM_UNIT_COMPATIBLE" val="0"/>
  <p:tag name="KSO_WM_BEAUTIFY_FLAG" val="#wm#"/>
  <p:tag name="KSO_WM_UNIT_PRESET_TEXT_INDEX" val="4"/>
  <p:tag name="KSO_WM_UNIT_PRESET_TEXT_LEN" val="12"/>
  <p:tag name="KSO_WM_DIAGRAM_GROUP_CODE" val="m1-1"/>
</p:tagLst>
</file>

<file path=ppt/tags/tag23.xml><?xml version="1.0" encoding="utf-8"?>
<p:tagLst xmlns:p="http://schemas.openxmlformats.org/presentationml/2006/main">
  <p:tag name="KSO_WM_DIAGRAM_GROUP_CODE" val="m1-1"/>
  <p:tag name="KSO_WM_TAG_VERSION" val="1.0"/>
  <p:tag name="KSO_WM_TEMPLATE_CATEGORY" val="diagram"/>
  <p:tag name="KSO_WM_TEMPLATE_INDEX" val="26"/>
  <p:tag name="KSO_WM_UNIT_TYPE" val="m_i"/>
  <p:tag name="KSO_WM_UNIT_INDEX" val="1_4"/>
  <p:tag name="KSO_WM_UNIT_ID" val="260*m_i*1_4"/>
  <p:tag name="KSO_WM_UNIT_CLEAR" val="1"/>
  <p:tag name="KSO_WM_UNIT_LAYERLEVEL" val="1_1"/>
  <p:tag name="KSO_WM_BEAUTIFY_FLAG" val="#wm#"/>
</p:tagLst>
</file>

<file path=ppt/tags/tag24.xml><?xml version="1.0" encoding="utf-8"?>
<p:tagLst xmlns:p="http://schemas.openxmlformats.org/presentationml/2006/main">
  <p:tag name="KSO_WM_DIAGRAM_GROUP_CODE" val="m1-1"/>
  <p:tag name="KSO_WM_TAG_VERSION" val="1.0"/>
  <p:tag name="KSO_WM_TEMPLATE_CATEGORY" val="diagram"/>
  <p:tag name="KSO_WM_TEMPLATE_INDEX" val="26"/>
  <p:tag name="KSO_WM_UNIT_TYPE" val="m_i"/>
  <p:tag name="KSO_WM_UNIT_INDEX" val="1_5"/>
  <p:tag name="KSO_WM_UNIT_ID" val="260*m_i*1_5"/>
  <p:tag name="KSO_WM_UNIT_CLEAR" val="1"/>
  <p:tag name="KSO_WM_UNIT_LAYERLEVEL" val="1_1"/>
  <p:tag name="KSO_WM_BEAUTIFY_FLAG" val="#wm#"/>
</p:tagLst>
</file>

<file path=ppt/tags/tag25.xml><?xml version="1.0" encoding="utf-8"?>
<p:tagLst xmlns:p="http://schemas.openxmlformats.org/presentationml/2006/main">
  <p:tag name="KSO_WM_TAG_VERSION" val="1.0"/>
  <p:tag name="KSO_WM_TEMPLATE_CATEGORY" val="diagram"/>
  <p:tag name="KSO_WM_TEMPLATE_INDEX" val="26"/>
  <p:tag name="KSO_WM_UNIT_TYPE" val="m_h_a"/>
  <p:tag name="KSO_WM_UNIT_INDEX" val="1_2_1"/>
  <p:tag name="KSO_WM_UNIT_ID" val="260*m_h_a*1_2_1"/>
  <p:tag name="KSO_WM_UNIT_CLEAR" val="1"/>
  <p:tag name="KSO_WM_UNIT_LAYERLEVEL" val="1_1_1"/>
  <p:tag name="KSO_WM_UNIT_VALUE" val="2"/>
  <p:tag name="KSO_WM_UNIT_HIGHLIGHT" val="0"/>
  <p:tag name="KSO_WM_UNIT_COMPATIBLE" val="0"/>
  <p:tag name="KSO_WM_BEAUTIFY_FLAG" val="#wm#"/>
  <p:tag name="KSO_WM_DIAGRAM_GROUP_CODE" val="m1-1"/>
  <p:tag name="KSO_WM_UNIT_PRESET_TEXT" val="2016"/>
</p:tagLst>
</file>

<file path=ppt/tags/tag26.xml><?xml version="1.0" encoding="utf-8"?>
<p:tagLst xmlns:p="http://schemas.openxmlformats.org/presentationml/2006/main">
  <p:tag name="KSO_WM_TAG_VERSION" val="1.0"/>
  <p:tag name="KSO_WM_TEMPLATE_CATEGORY" val="diagram"/>
  <p:tag name="KSO_WM_TEMPLATE_INDEX" val="26"/>
  <p:tag name="KSO_WM_UNIT_TYPE" val="m_h_f"/>
  <p:tag name="KSO_WM_UNIT_INDEX" val="1_2_1"/>
  <p:tag name="KSO_WM_UNIT_ID" val="260*m_h_f*1_2_1"/>
  <p:tag name="KSO_WM_UNIT_CLEAR" val="1"/>
  <p:tag name="KSO_WM_UNIT_LAYERLEVEL" val="1_1_1"/>
  <p:tag name="KSO_WM_UNIT_VALUE" val="12"/>
  <p:tag name="KSO_WM_UNIT_HIGHLIGHT" val="0"/>
  <p:tag name="KSO_WM_UNIT_COMPATIBLE" val="0"/>
  <p:tag name="KSO_WM_BEAUTIFY_FLAG" val="#wm#"/>
  <p:tag name="KSO_WM_UNIT_PRESET_TEXT_INDEX" val="4"/>
  <p:tag name="KSO_WM_UNIT_PRESET_TEXT_LEN" val="12"/>
  <p:tag name="KSO_WM_DIAGRAM_GROUP_CODE" val="m1-1"/>
</p:tagLst>
</file>

<file path=ppt/tags/tag27.xml><?xml version="1.0" encoding="utf-8"?>
<p:tagLst xmlns:p="http://schemas.openxmlformats.org/presentationml/2006/main">
  <p:tag name="KSO_WM_DIAGRAM_GROUP_CODE" val="m1-1"/>
  <p:tag name="KSO_WM_TAG_VERSION" val="1.0"/>
  <p:tag name="KSO_WM_TEMPLATE_CATEGORY" val="diagram"/>
  <p:tag name="KSO_WM_TEMPLATE_INDEX" val="26"/>
  <p:tag name="KSO_WM_UNIT_TYPE" val="m_i"/>
  <p:tag name="KSO_WM_UNIT_INDEX" val="1_6"/>
  <p:tag name="KSO_WM_UNIT_ID" val="260*m_i*1_6"/>
  <p:tag name="KSO_WM_UNIT_CLEAR" val="1"/>
  <p:tag name="KSO_WM_UNIT_LAYERLEVEL" val="1_1"/>
  <p:tag name="KSO_WM_BEAUTIFY_FLAG" val="#wm#"/>
</p:tagLst>
</file>

<file path=ppt/tags/tag28.xml><?xml version="1.0" encoding="utf-8"?>
<p:tagLst xmlns:p="http://schemas.openxmlformats.org/presentationml/2006/main">
  <p:tag name="KSO_WM_DIAGRAM_GROUP_CODE" val="m1-1"/>
  <p:tag name="KSO_WM_TAG_VERSION" val="1.0"/>
  <p:tag name="KSO_WM_TEMPLATE_CATEGORY" val="diagram"/>
  <p:tag name="KSO_WM_TEMPLATE_INDEX" val="26"/>
  <p:tag name="KSO_WM_UNIT_TYPE" val="m_i"/>
  <p:tag name="KSO_WM_UNIT_INDEX" val="1_7"/>
  <p:tag name="KSO_WM_UNIT_ID" val="260*m_i*1_7"/>
  <p:tag name="KSO_WM_UNIT_CLEAR" val="1"/>
  <p:tag name="KSO_WM_UNIT_LAYERLEVEL" val="1_1"/>
  <p:tag name="KSO_WM_BEAUTIFY_FLAG" val="#wm#"/>
</p:tagLst>
</file>

<file path=ppt/tags/tag29.xml><?xml version="1.0" encoding="utf-8"?>
<p:tagLst xmlns:p="http://schemas.openxmlformats.org/presentationml/2006/main">
  <p:tag name="KSO_WM_TAG_VERSION" val="1.0"/>
  <p:tag name="KSO_WM_TEMPLATE_CATEGORY" val="diagram"/>
  <p:tag name="KSO_WM_TEMPLATE_INDEX" val="26"/>
  <p:tag name="KSO_WM_UNIT_TYPE" val="m_h_a"/>
  <p:tag name="KSO_WM_UNIT_INDEX" val="1_3_1"/>
  <p:tag name="KSO_WM_UNIT_ID" val="260*m_h_a*1_3_1"/>
  <p:tag name="KSO_WM_UNIT_CLEAR" val="1"/>
  <p:tag name="KSO_WM_UNIT_LAYERLEVEL" val="1_1_1"/>
  <p:tag name="KSO_WM_UNIT_VALUE" val="2"/>
  <p:tag name="KSO_WM_UNIT_HIGHLIGHT" val="0"/>
  <p:tag name="KSO_WM_UNIT_COMPATIBLE" val="0"/>
  <p:tag name="KSO_WM_BEAUTIFY_FLAG" val="#wm#"/>
  <p:tag name="KSO_WM_DIAGRAM_GROUP_CODE" val="m1-1"/>
  <p:tag name="KSO_WM_UNIT_PRESET_TEXT" val="2017"/>
</p:tagLst>
</file>

<file path=ppt/tags/tag3.xml><?xml version="1.0" encoding="utf-8"?>
<p:tagLst xmlns:p="http://schemas.openxmlformats.org/presentationml/2006/main">
  <p:tag name="KSO_WM_TAG_VERSION" val="1.0"/>
  <p:tag name="KSO_WM_BEAUTIFY_FLAG" val="#wm#"/>
  <p:tag name="KSO_WM_TEMPLATE_CATEGORY" val="custom"/>
  <p:tag name="KSO_WM_TEMPLATE_INDEX" val="3"/>
  <p:tag name="KSO_WM_UNIT_TYPE" val="l_i"/>
  <p:tag name="KSO_WM_UNIT_INDEX" val="1_2"/>
  <p:tag name="KSO_WM_UNIT_ID" val="custom3_21*l_i*1_2"/>
  <p:tag name="KSO_WM_UNIT_CLEAR" val="1"/>
  <p:tag name="KSO_WM_UNIT_LAYERLEVEL" val="1_1"/>
  <p:tag name="KSO_WM_DIAGRAM_GROUP_CODE" val="l1-3"/>
</p:tagLst>
</file>

<file path=ppt/tags/tag30.xml><?xml version="1.0" encoding="utf-8"?>
<p:tagLst xmlns:p="http://schemas.openxmlformats.org/presentationml/2006/main">
  <p:tag name="KSO_WM_TAG_VERSION" val="1.0"/>
  <p:tag name="KSO_WM_TEMPLATE_CATEGORY" val="diagram"/>
  <p:tag name="KSO_WM_TEMPLATE_INDEX" val="26"/>
  <p:tag name="KSO_WM_UNIT_TYPE" val="m_h_f"/>
  <p:tag name="KSO_WM_UNIT_INDEX" val="1_3_1"/>
  <p:tag name="KSO_WM_UNIT_ID" val="260*m_h_f*1_3_1"/>
  <p:tag name="KSO_WM_UNIT_CLEAR" val="1"/>
  <p:tag name="KSO_WM_UNIT_LAYERLEVEL" val="1_1_1"/>
  <p:tag name="KSO_WM_UNIT_VALUE" val="12"/>
  <p:tag name="KSO_WM_UNIT_HIGHLIGHT" val="0"/>
  <p:tag name="KSO_WM_UNIT_COMPATIBLE" val="0"/>
  <p:tag name="KSO_WM_BEAUTIFY_FLAG" val="#wm#"/>
  <p:tag name="KSO_WM_UNIT_PRESET_TEXT_INDEX" val="4"/>
  <p:tag name="KSO_WM_UNIT_PRESET_TEXT_LEN" val="12"/>
  <p:tag name="KSO_WM_DIAGRAM_GROUP_CODE" val="m1-1"/>
</p:tagLst>
</file>

<file path=ppt/tags/tag31.xml><?xml version="1.0" encoding="utf-8"?>
<p:tagLst xmlns:p="http://schemas.openxmlformats.org/presentationml/2006/main">
  <p:tag name="KSO_WM_DIAGRAM_GROUP_CODE" val="m1-1"/>
  <p:tag name="KSO_WM_TAG_VERSION" val="1.0"/>
  <p:tag name="KSO_WM_TEMPLATE_CATEGORY" val="diagram"/>
  <p:tag name="KSO_WM_TEMPLATE_INDEX" val="26"/>
  <p:tag name="KSO_WM_UNIT_TYPE" val="m_i"/>
  <p:tag name="KSO_WM_UNIT_INDEX" val="1_1"/>
  <p:tag name="KSO_WM_UNIT_ID" val="260*m_i*1_1"/>
  <p:tag name="KSO_WM_UNIT_CLEAR" val="1"/>
  <p:tag name="KSO_WM_UNIT_LAYERLEVEL" val="1_1"/>
  <p:tag name="KSO_WM_BEAUTIFY_FLAG" val="#wm#"/>
</p:tagLst>
</file>

<file path=ppt/tags/tag32.xml><?xml version="1.0" encoding="utf-8"?>
<p:tagLst xmlns:p="http://schemas.openxmlformats.org/presentationml/2006/main">
  <p:tag name="KSO_WM_DIAGRAM_GROUP_CODE" val="m1-1"/>
  <p:tag name="KSO_WM_TAG_VERSION" val="1.0"/>
  <p:tag name="KSO_WM_TEMPLATE_CATEGORY" val="diagram"/>
  <p:tag name="KSO_WM_TEMPLATE_INDEX" val="26"/>
  <p:tag name="KSO_WM_UNIT_TYPE" val="m_i"/>
  <p:tag name="KSO_WM_UNIT_INDEX" val="1_1"/>
  <p:tag name="KSO_WM_UNIT_ID" val="260*m_i*1_1"/>
  <p:tag name="KSO_WM_UNIT_CLEAR" val="1"/>
  <p:tag name="KSO_WM_UNIT_LAYERLEVEL" val="1_1"/>
  <p:tag name="KSO_WM_BEAUTIFY_FLAG" val="#wm#"/>
</p:tagLst>
</file>

<file path=ppt/tags/tag33.xml><?xml version="1.0" encoding="utf-8"?>
<p:tagLst xmlns:p="http://schemas.openxmlformats.org/presentationml/2006/main">
  <p:tag name="KSO_WM_DIAGRAM_GROUP_CODE" val="m1-1"/>
  <p:tag name="KSO_WM_TAG_VERSION" val="1.0"/>
  <p:tag name="KSO_WM_TEMPLATE_CATEGORY" val="diagram"/>
  <p:tag name="KSO_WM_TEMPLATE_INDEX" val="26"/>
  <p:tag name="KSO_WM_UNIT_TYPE" val="m_i"/>
  <p:tag name="KSO_WM_UNIT_INDEX" val="1_2"/>
  <p:tag name="KSO_WM_UNIT_ID" val="260*m_i*1_2"/>
  <p:tag name="KSO_WM_UNIT_CLEAR" val="1"/>
  <p:tag name="KSO_WM_UNIT_LAYERLEVEL" val="1_1"/>
  <p:tag name="KSO_WM_BEAUTIFY_FLAG" val="#wm#"/>
</p:tagLst>
</file>

<file path=ppt/tags/tag34.xml><?xml version="1.0" encoding="utf-8"?>
<p:tagLst xmlns:p="http://schemas.openxmlformats.org/presentationml/2006/main">
  <p:tag name="KSO_WM_DIAGRAM_GROUP_CODE" val="m1-1"/>
  <p:tag name="KSO_WM_TAG_VERSION" val="1.0"/>
  <p:tag name="KSO_WM_TEMPLATE_CATEGORY" val="diagram"/>
  <p:tag name="KSO_WM_TEMPLATE_INDEX" val="26"/>
  <p:tag name="KSO_WM_UNIT_TYPE" val="m_i"/>
  <p:tag name="KSO_WM_UNIT_INDEX" val="1_3"/>
  <p:tag name="KSO_WM_UNIT_ID" val="260*m_i*1_3"/>
  <p:tag name="KSO_WM_UNIT_CLEAR" val="1"/>
  <p:tag name="KSO_WM_UNIT_LAYERLEVEL" val="1_1"/>
  <p:tag name="KSO_WM_BEAUTIFY_FLAG" val="#wm#"/>
</p:tagLst>
</file>

<file path=ppt/tags/tag35.xml><?xml version="1.0" encoding="utf-8"?>
<p:tagLst xmlns:p="http://schemas.openxmlformats.org/presentationml/2006/main">
  <p:tag name="KSO_WM_TAG_VERSION" val="1.0"/>
  <p:tag name="KSO_WM_TEMPLATE_CATEGORY" val="diagram"/>
  <p:tag name="KSO_WM_TEMPLATE_INDEX" val="26"/>
  <p:tag name="KSO_WM_UNIT_TYPE" val="m_h_a"/>
  <p:tag name="KSO_WM_UNIT_INDEX" val="1_1_1"/>
  <p:tag name="KSO_WM_UNIT_ID" val="260*m_h_a*1_1_1"/>
  <p:tag name="KSO_WM_UNIT_CLEAR" val="1"/>
  <p:tag name="KSO_WM_UNIT_LAYERLEVEL" val="1_1_1"/>
  <p:tag name="KSO_WM_UNIT_VALUE" val="2"/>
  <p:tag name="KSO_WM_UNIT_HIGHLIGHT" val="0"/>
  <p:tag name="KSO_WM_UNIT_COMPATIBLE" val="0"/>
  <p:tag name="KSO_WM_BEAUTIFY_FLAG" val="#wm#"/>
  <p:tag name="KSO_WM_DIAGRAM_GROUP_CODE" val="m1-1"/>
  <p:tag name="KSO_WM_UNIT_PRESET_TEXT" val="2015"/>
</p:tagLst>
</file>

<file path=ppt/tags/tag36.xml><?xml version="1.0" encoding="utf-8"?>
<p:tagLst xmlns:p="http://schemas.openxmlformats.org/presentationml/2006/main">
  <p:tag name="KSO_WM_TAG_VERSION" val="1.0"/>
  <p:tag name="KSO_WM_TEMPLATE_CATEGORY" val="diagram"/>
  <p:tag name="KSO_WM_TEMPLATE_INDEX" val="26"/>
  <p:tag name="KSO_WM_UNIT_TYPE" val="m_h_f"/>
  <p:tag name="KSO_WM_UNIT_INDEX" val="1_1_1"/>
  <p:tag name="KSO_WM_UNIT_ID" val="260*m_h_f*1_1_1"/>
  <p:tag name="KSO_WM_UNIT_CLEAR" val="1"/>
  <p:tag name="KSO_WM_UNIT_LAYERLEVEL" val="1_1_1"/>
  <p:tag name="KSO_WM_UNIT_VALUE" val="12"/>
  <p:tag name="KSO_WM_UNIT_HIGHLIGHT" val="0"/>
  <p:tag name="KSO_WM_UNIT_COMPATIBLE" val="0"/>
  <p:tag name="KSO_WM_BEAUTIFY_FLAG" val="#wm#"/>
  <p:tag name="KSO_WM_UNIT_PRESET_TEXT_INDEX" val="4"/>
  <p:tag name="KSO_WM_UNIT_PRESET_TEXT_LEN" val="12"/>
  <p:tag name="KSO_WM_DIAGRAM_GROUP_CODE" val="m1-1"/>
</p:tagLst>
</file>

<file path=ppt/tags/tag37.xml><?xml version="1.0" encoding="utf-8"?>
<p:tagLst xmlns:p="http://schemas.openxmlformats.org/presentationml/2006/main">
  <p:tag name="KSO_WM_DIAGRAM_GROUP_CODE" val="m1-1"/>
  <p:tag name="KSO_WM_TAG_VERSION" val="1.0"/>
  <p:tag name="KSO_WM_TEMPLATE_CATEGORY" val="diagram"/>
  <p:tag name="KSO_WM_TEMPLATE_INDEX" val="26"/>
  <p:tag name="KSO_WM_UNIT_TYPE" val="m_i"/>
  <p:tag name="KSO_WM_UNIT_INDEX" val="1_2"/>
  <p:tag name="KSO_WM_UNIT_ID" val="260*m_i*1_2"/>
  <p:tag name="KSO_WM_UNIT_CLEAR" val="1"/>
  <p:tag name="KSO_WM_UNIT_LAYERLEVEL" val="1_1"/>
  <p:tag name="KSO_WM_BEAUTIFY_FLAG" val="#wm#"/>
</p:tagLst>
</file>

<file path=ppt/tags/tag38.xml><?xml version="1.0" encoding="utf-8"?>
<p:tagLst xmlns:p="http://schemas.openxmlformats.org/presentationml/2006/main">
  <p:tag name="KSO_WM_DIAGRAM_GROUP_CODE" val="m1-1"/>
  <p:tag name="KSO_WM_TAG_VERSION" val="1.0"/>
  <p:tag name="KSO_WM_TEMPLATE_CATEGORY" val="diagram"/>
  <p:tag name="KSO_WM_TEMPLATE_INDEX" val="26"/>
  <p:tag name="KSO_WM_UNIT_TYPE" val="m_i"/>
  <p:tag name="KSO_WM_UNIT_INDEX" val="1_3"/>
  <p:tag name="KSO_WM_UNIT_ID" val="260*m_i*1_3"/>
  <p:tag name="KSO_WM_UNIT_CLEAR" val="1"/>
  <p:tag name="KSO_WM_UNIT_LAYERLEVEL" val="1_1"/>
  <p:tag name="KSO_WM_BEAUTIFY_FLAG" val="#wm#"/>
</p:tagLst>
</file>

<file path=ppt/tags/tag39.xml><?xml version="1.0" encoding="utf-8"?>
<p:tagLst xmlns:p="http://schemas.openxmlformats.org/presentationml/2006/main">
  <p:tag name="KSO_WM_TAG_VERSION" val="1.0"/>
  <p:tag name="KSO_WM_TEMPLATE_CATEGORY" val="diagram"/>
  <p:tag name="KSO_WM_TEMPLATE_INDEX" val="26"/>
  <p:tag name="KSO_WM_UNIT_TYPE" val="m_h_a"/>
  <p:tag name="KSO_WM_UNIT_INDEX" val="1_1_1"/>
  <p:tag name="KSO_WM_UNIT_ID" val="260*m_h_a*1_1_1"/>
  <p:tag name="KSO_WM_UNIT_CLEAR" val="1"/>
  <p:tag name="KSO_WM_UNIT_LAYERLEVEL" val="1_1_1"/>
  <p:tag name="KSO_WM_UNIT_VALUE" val="2"/>
  <p:tag name="KSO_WM_UNIT_HIGHLIGHT" val="0"/>
  <p:tag name="KSO_WM_UNIT_COMPATIBLE" val="0"/>
  <p:tag name="KSO_WM_BEAUTIFY_FLAG" val="#wm#"/>
  <p:tag name="KSO_WM_DIAGRAM_GROUP_CODE" val="m1-1"/>
  <p:tag name="KSO_WM_UNIT_PRESET_TEXT" val="2015"/>
</p:tagLst>
</file>

<file path=ppt/tags/tag4.xml><?xml version="1.0" encoding="utf-8"?>
<p:tagLst xmlns:p="http://schemas.openxmlformats.org/presentationml/2006/main">
  <p:tag name="KSO_WM_TAG_VERSION" val="1.0"/>
  <p:tag name="KSO_WM_BEAUTIFY_FLAG" val="#wm#"/>
  <p:tag name="KSO_WM_TEMPLATE_CATEGORY" val="custom"/>
  <p:tag name="KSO_WM_TEMPLATE_INDEX" val="3"/>
  <p:tag name="KSO_WM_UNIT_TYPE" val="l_i"/>
  <p:tag name="KSO_WM_UNIT_INDEX" val="1_3"/>
  <p:tag name="KSO_WM_UNIT_ID" val="custom3_21*l_i*1_3"/>
  <p:tag name="KSO_WM_UNIT_CLEAR" val="1"/>
  <p:tag name="KSO_WM_UNIT_LAYERLEVEL" val="1_1"/>
  <p:tag name="KSO_WM_DIAGRAM_GROUP_CODE" val="l1-3"/>
</p:tagLst>
</file>

<file path=ppt/tags/tag40.xml><?xml version="1.0" encoding="utf-8"?>
<p:tagLst xmlns:p="http://schemas.openxmlformats.org/presentationml/2006/main">
  <p:tag name="KSO_WM_TAG_VERSION" val="1.0"/>
  <p:tag name="KSO_WM_TEMPLATE_CATEGORY" val="diagram"/>
  <p:tag name="KSO_WM_TEMPLATE_INDEX" val="26"/>
  <p:tag name="KSO_WM_UNIT_TYPE" val="m_h_f"/>
  <p:tag name="KSO_WM_UNIT_INDEX" val="1_1_1"/>
  <p:tag name="KSO_WM_UNIT_ID" val="260*m_h_f*1_1_1"/>
  <p:tag name="KSO_WM_UNIT_CLEAR" val="1"/>
  <p:tag name="KSO_WM_UNIT_LAYERLEVEL" val="1_1_1"/>
  <p:tag name="KSO_WM_UNIT_VALUE" val="12"/>
  <p:tag name="KSO_WM_UNIT_HIGHLIGHT" val="0"/>
  <p:tag name="KSO_WM_UNIT_COMPATIBLE" val="0"/>
  <p:tag name="KSO_WM_BEAUTIFY_FLAG" val="#wm#"/>
  <p:tag name="KSO_WM_UNIT_PRESET_TEXT_INDEX" val="4"/>
  <p:tag name="KSO_WM_UNIT_PRESET_TEXT_LEN" val="12"/>
  <p:tag name="KSO_WM_DIAGRAM_GROUP_CODE" val="m1-1"/>
</p:tagLst>
</file>

<file path=ppt/tags/tag41.xml><?xml version="1.0" encoding="utf-8"?>
<p:tagLst xmlns:p="http://schemas.openxmlformats.org/presentationml/2006/main">
  <p:tag name="KSO_WM_DIAGRAM_GROUP_CODE" val="m1-1"/>
  <p:tag name="KSO_WM_TAG_VERSION" val="1.0"/>
  <p:tag name="KSO_WM_TEMPLATE_CATEGORY" val="diagram"/>
  <p:tag name="KSO_WM_TEMPLATE_INDEX" val="26"/>
  <p:tag name="KSO_WM_UNIT_TYPE" val="m_i"/>
  <p:tag name="KSO_WM_UNIT_INDEX" val="1_2"/>
  <p:tag name="KSO_WM_UNIT_ID" val="260*m_i*1_2"/>
  <p:tag name="KSO_WM_UNIT_CLEAR" val="1"/>
  <p:tag name="KSO_WM_UNIT_LAYERLEVEL" val="1_1"/>
  <p:tag name="KSO_WM_BEAUTIFY_FLAG" val="#wm#"/>
</p:tagLst>
</file>

<file path=ppt/tags/tag42.xml><?xml version="1.0" encoding="utf-8"?>
<p:tagLst xmlns:p="http://schemas.openxmlformats.org/presentationml/2006/main">
  <p:tag name="KSO_WM_DIAGRAM_GROUP_CODE" val="m1-1"/>
  <p:tag name="KSO_WM_TAG_VERSION" val="1.0"/>
  <p:tag name="KSO_WM_TEMPLATE_CATEGORY" val="diagram"/>
  <p:tag name="KSO_WM_TEMPLATE_INDEX" val="26"/>
  <p:tag name="KSO_WM_UNIT_TYPE" val="m_i"/>
  <p:tag name="KSO_WM_UNIT_INDEX" val="1_3"/>
  <p:tag name="KSO_WM_UNIT_ID" val="260*m_i*1_3"/>
  <p:tag name="KSO_WM_UNIT_CLEAR" val="1"/>
  <p:tag name="KSO_WM_UNIT_LAYERLEVEL" val="1_1"/>
  <p:tag name="KSO_WM_BEAUTIFY_FLAG" val="#wm#"/>
</p:tagLst>
</file>

<file path=ppt/tags/tag43.xml><?xml version="1.0" encoding="utf-8"?>
<p:tagLst xmlns:p="http://schemas.openxmlformats.org/presentationml/2006/main">
  <p:tag name="KSO_WM_TAG_VERSION" val="1.0"/>
  <p:tag name="KSO_WM_TEMPLATE_CATEGORY" val="diagram"/>
  <p:tag name="KSO_WM_TEMPLATE_INDEX" val="26"/>
  <p:tag name="KSO_WM_UNIT_TYPE" val="m_h_a"/>
  <p:tag name="KSO_WM_UNIT_INDEX" val="1_1_1"/>
  <p:tag name="KSO_WM_UNIT_ID" val="260*m_h_a*1_1_1"/>
  <p:tag name="KSO_WM_UNIT_CLEAR" val="1"/>
  <p:tag name="KSO_WM_UNIT_LAYERLEVEL" val="1_1_1"/>
  <p:tag name="KSO_WM_UNIT_VALUE" val="2"/>
  <p:tag name="KSO_WM_UNIT_HIGHLIGHT" val="0"/>
  <p:tag name="KSO_WM_UNIT_COMPATIBLE" val="0"/>
  <p:tag name="KSO_WM_BEAUTIFY_FLAG" val="#wm#"/>
  <p:tag name="KSO_WM_DIAGRAM_GROUP_CODE" val="m1-1"/>
  <p:tag name="KSO_WM_UNIT_PRESET_TEXT" val="2015"/>
</p:tagLst>
</file>

<file path=ppt/tags/tag44.xml><?xml version="1.0" encoding="utf-8"?>
<p:tagLst xmlns:p="http://schemas.openxmlformats.org/presentationml/2006/main">
  <p:tag name="KSO_WM_TAG_VERSION" val="1.0"/>
  <p:tag name="KSO_WM_TEMPLATE_CATEGORY" val="diagram"/>
  <p:tag name="KSO_WM_TEMPLATE_INDEX" val="26"/>
  <p:tag name="KSO_WM_UNIT_TYPE" val="m_h_f"/>
  <p:tag name="KSO_WM_UNIT_INDEX" val="1_1_1"/>
  <p:tag name="KSO_WM_UNIT_ID" val="260*m_h_f*1_1_1"/>
  <p:tag name="KSO_WM_UNIT_CLEAR" val="1"/>
  <p:tag name="KSO_WM_UNIT_LAYERLEVEL" val="1_1_1"/>
  <p:tag name="KSO_WM_UNIT_VALUE" val="12"/>
  <p:tag name="KSO_WM_UNIT_HIGHLIGHT" val="0"/>
  <p:tag name="KSO_WM_UNIT_COMPATIBLE" val="0"/>
  <p:tag name="KSO_WM_BEAUTIFY_FLAG" val="#wm#"/>
  <p:tag name="KSO_WM_UNIT_PRESET_TEXT_INDEX" val="4"/>
  <p:tag name="KSO_WM_UNIT_PRESET_TEXT_LEN" val="12"/>
  <p:tag name="KSO_WM_DIAGRAM_GROUP_CODE" val="m1-1"/>
</p:tagLst>
</file>

<file path=ppt/tags/tag45.xml><?xml version="1.0" encoding="utf-8"?>
<p:tagLst xmlns:p="http://schemas.openxmlformats.org/presentationml/2006/main">
  <p:tag name="KSO_WM_TAG_VERSION" val="1.0"/>
  <p:tag name="KSO_WM_TEMPLATE_CATEGORY" val="diagram"/>
  <p:tag name="KSO_WM_TEMPLATE_INDEX" val="703"/>
  <p:tag name="KSO_WM_UNIT_TYPE" val="l_i"/>
  <p:tag name="KSO_WM_UNIT_INDEX" val="1_1"/>
  <p:tag name="KSO_WM_UNIT_ID" val="256*l_i*1_1"/>
  <p:tag name="KSO_WM_UNIT_CLEAR" val="1"/>
  <p:tag name="KSO_WM_UNIT_LAYERLEVEL" val="1_1"/>
  <p:tag name="KSO_WM_BEAUTIFY_FLAG" val="#wm#"/>
  <p:tag name="KSO_WM_DIAGRAM_GROUP_CODE" val="l1-1"/>
</p:tagLst>
</file>

<file path=ppt/tags/tag46.xml><?xml version="1.0" encoding="utf-8"?>
<p:tagLst xmlns:p="http://schemas.openxmlformats.org/presentationml/2006/main">
  <p:tag name="KSO_WM_TEMPLATE_CATEGORY" val="diagram"/>
  <p:tag name="KSO_WM_TEMPLATE_INDEX" val="160816"/>
  <p:tag name="KSO_WM_UNIT_TYPE" val="p_i"/>
  <p:tag name="KSO_WM_UNIT_INDEX" val="1_1"/>
  <p:tag name="KSO_WM_UNIT_ID" val="262*p_i*1_1"/>
  <p:tag name="KSO_WM_UNIT_CLEAR" val="1"/>
  <p:tag name="KSO_WM_UNIT_LAYERLEVEL" val="1_1"/>
  <p:tag name="KSO_WM_BEAUTIFY_FLAG" val="#wm#"/>
  <p:tag name="KSO_WM_TAG_VERSION" val="1.0"/>
  <p:tag name="KSO_WM_DIAGRAM_GROUP_CODE" val="p1-1"/>
</p:tagLst>
</file>

<file path=ppt/tags/tag47.xml><?xml version="1.0" encoding="utf-8"?>
<p:tagLst xmlns:p="http://schemas.openxmlformats.org/presentationml/2006/main">
  <p:tag name="KSO_WM_TEMPLATE_CATEGORY" val="diagram"/>
  <p:tag name="KSO_WM_TEMPLATE_INDEX" val="160816"/>
  <p:tag name="KSO_WM_UNIT_TYPE" val="p_i"/>
  <p:tag name="KSO_WM_UNIT_INDEX" val="1_2"/>
  <p:tag name="KSO_WM_UNIT_ID" val="262*p_i*1_2"/>
  <p:tag name="KSO_WM_UNIT_CLEAR" val="1"/>
  <p:tag name="KSO_WM_UNIT_LAYERLEVEL" val="1_1"/>
  <p:tag name="KSO_WM_BEAUTIFY_FLAG" val="#wm#"/>
  <p:tag name="KSO_WM_TAG_VERSION" val="1.0"/>
  <p:tag name="KSO_WM_DIAGRAM_GROUP_CODE" val="p1-1"/>
</p:tagLst>
</file>

<file path=ppt/tags/tag48.xml><?xml version="1.0" encoding="utf-8"?>
<p:tagLst xmlns:p="http://schemas.openxmlformats.org/presentationml/2006/main">
  <p:tag name="KSO_WM_TEMPLATE_CATEGORY" val="diagram"/>
  <p:tag name="KSO_WM_TEMPLATE_INDEX" val="160816"/>
  <p:tag name="KSO_WM_UNIT_TYPE" val="p_i"/>
  <p:tag name="KSO_WM_UNIT_INDEX" val="1_3"/>
  <p:tag name="KSO_WM_UNIT_ID" val="262*p_i*1_3"/>
  <p:tag name="KSO_WM_UNIT_CLEAR" val="1"/>
  <p:tag name="KSO_WM_UNIT_LAYERLEVEL" val="1_1"/>
  <p:tag name="KSO_WM_BEAUTIFY_FLAG" val="#wm#"/>
  <p:tag name="KSO_WM_TAG_VERSION" val="1.0"/>
  <p:tag name="KSO_WM_DIAGRAM_GROUP_CODE" val="p1-1"/>
</p:tagLst>
</file>

<file path=ppt/tags/tag49.xml><?xml version="1.0" encoding="utf-8"?>
<p:tagLst xmlns:p="http://schemas.openxmlformats.org/presentationml/2006/main">
  <p:tag name="KSO_WM_TEMPLATE_CATEGORY" val="diagram"/>
  <p:tag name="KSO_WM_TEMPLATE_INDEX" val="160816"/>
  <p:tag name="KSO_WM_UNIT_TYPE" val="p_i"/>
  <p:tag name="KSO_WM_UNIT_INDEX" val="1_3"/>
  <p:tag name="KSO_WM_UNIT_ID" val="262*p_i*1_3"/>
  <p:tag name="KSO_WM_UNIT_CLEAR" val="1"/>
  <p:tag name="KSO_WM_UNIT_LAYERLEVEL" val="1_1"/>
  <p:tag name="KSO_WM_BEAUTIFY_FLAG" val="#wm#"/>
  <p:tag name="KSO_WM_TAG_VERSION" val="1.0"/>
  <p:tag name="KSO_WM_DIAGRAM_GROUP_CODE" val="p1-1"/>
</p:tagLst>
</file>

<file path=ppt/tags/tag5.xml><?xml version="1.0" encoding="utf-8"?>
<p:tagLst xmlns:p="http://schemas.openxmlformats.org/presentationml/2006/main">
  <p:tag name="KSO_WM_TAG_VERSION" val="1.0"/>
  <p:tag name="KSO_WM_BEAUTIFY_FLAG" val="#wm#"/>
  <p:tag name="KSO_WM_TEMPLATE_CATEGORY" val="custom"/>
  <p:tag name="KSO_WM_TEMPLATE_INDEX" val="3"/>
  <p:tag name="KSO_WM_UNIT_TYPE" val="l_h_f"/>
  <p:tag name="KSO_WM_UNIT_INDEX" val="1_1_1"/>
  <p:tag name="KSO_WM_UNIT_CLEAR" val="1"/>
  <p:tag name="KSO_WM_UNIT_LAYERLEVEL" val="1_1_1"/>
  <p:tag name="KSO_WM_UNIT_VALUE" val="50"/>
  <p:tag name="KSO_WM_UNIT_HIGHLIGHT" val="0"/>
  <p:tag name="KSO_WM_UNIT_COMPATIBLE" val="0"/>
  <p:tag name="KSO_WM_UNIT_ID" val="custom3_21*l_h_f*1_1_1"/>
  <p:tag name="KSO_WM_UNIT_PRESET_TEXT_INDEX" val="2"/>
  <p:tag name="KSO_WM_UNIT_PRESET_TEXT_LEN" val="20"/>
  <p:tag name="KSO_WM_DIAGRAM_GROUP_CODE" val="l1-3"/>
</p:tagLst>
</file>

<file path=ppt/tags/tag50.xml><?xml version="1.0" encoding="utf-8"?>
<p:tagLst xmlns:p="http://schemas.openxmlformats.org/presentationml/2006/main">
  <p:tag name="KSO_WM_TEMPLATE_CATEGORY" val="diagram"/>
  <p:tag name="KSO_WM_TEMPLATE_INDEX" val="160556"/>
  <p:tag name="KSO_WM_UNIT_TYPE" val="n_i"/>
  <p:tag name="KSO_WM_UNIT_INDEX" val="1_2"/>
  <p:tag name="KSO_WM_UNIT_ID" val="258*n_i*1_2"/>
  <p:tag name="KSO_WM_UNIT_CLEAR" val="1"/>
  <p:tag name="KSO_WM_UNIT_LAYERLEVEL" val="1_1"/>
  <p:tag name="KSO_WM_BEAUTIFY_FLAG" val="#wm#"/>
  <p:tag name="KSO_WM_TAG_VERSION" val="1.0"/>
  <p:tag name="KSO_WM_DIAGRAM_GROUP_CODE" val="n1-1"/>
</p:tagLst>
</file>

<file path=ppt/tags/tag51.xml><?xml version="1.0" encoding="utf-8"?>
<p:tagLst xmlns:p="http://schemas.openxmlformats.org/presentationml/2006/main">
  <p:tag name="KSO_WM_TEMPLATE_CATEGORY" val="diagram"/>
  <p:tag name="KSO_WM_TEMPLATE_INDEX" val="160556"/>
  <p:tag name="KSO_WM_UNIT_TYPE" val="n_i"/>
  <p:tag name="KSO_WM_UNIT_INDEX" val="1_4"/>
  <p:tag name="KSO_WM_UNIT_ID" val="258*n_i*1_4"/>
  <p:tag name="KSO_WM_UNIT_CLEAR" val="1"/>
  <p:tag name="KSO_WM_UNIT_LAYERLEVEL" val="1_1"/>
  <p:tag name="KSO_WM_BEAUTIFY_FLAG" val="#wm#"/>
  <p:tag name="KSO_WM_TAG_VERSION" val="1.0"/>
  <p:tag name="KSO_WM_DIAGRAM_GROUP_CODE" val="n1-1"/>
</p:tagLst>
</file>

<file path=ppt/tags/tag52.xml><?xml version="1.0" encoding="utf-8"?>
<p:tagLst xmlns:p="http://schemas.openxmlformats.org/presentationml/2006/main">
  <p:tag name="KSO_WM_TEMPLATE_CATEGORY" val="diagram"/>
  <p:tag name="KSO_WM_TEMPLATE_INDEX" val="160556"/>
  <p:tag name="KSO_WM_UNIT_TYPE" val="n_h_f"/>
  <p:tag name="KSO_WM_UNIT_INDEX" val="1_1_1"/>
  <p:tag name="KSO_WM_UNIT_ID" val="258*n_h_f*1_1_1"/>
  <p:tag name="KSO_WM_UNIT_CLEAR" val="1"/>
  <p:tag name="KSO_WM_UNIT_LAYERLEVEL" val="1_1_1"/>
  <p:tag name="KSO_WM_UNIT_VALUE" val="36"/>
  <p:tag name="KSO_WM_UNIT_HIGHLIGHT" val="0"/>
  <p:tag name="KSO_WM_UNIT_COMPATIBLE" val="0"/>
  <p:tag name="KSO_WM_BEAUTIFY_FLAG" val="#wm#"/>
  <p:tag name="KSO_WM_TAG_VERSION" val="1.0"/>
  <p:tag name="KSO_WM_DIAGRAM_GROUP_CODE" val="n1-1"/>
  <p:tag name="KSO_WM_UNIT_PRESET_TEXT" val="LOREM IPSUM DOLOR SIT AMET"/>
</p:tagLst>
</file>

<file path=ppt/tags/tag6.xml><?xml version="1.0" encoding="utf-8"?>
<p:tagLst xmlns:p="http://schemas.openxmlformats.org/presentationml/2006/main">
  <p:tag name="KSO_WM_TAG_VERSION" val="1.0"/>
  <p:tag name="KSO_WM_BEAUTIFY_FLAG" val="#wm#"/>
  <p:tag name="KSO_WM_TEMPLATE_CATEGORY" val="custom"/>
  <p:tag name="KSO_WM_TEMPLATE_INDEX" val="3"/>
  <p:tag name="KSO_WM_UNIT_TYPE" val="l_h_f"/>
  <p:tag name="KSO_WM_UNIT_INDEX" val="1_2_1"/>
  <p:tag name="KSO_WM_UNIT_CLEAR" val="1"/>
  <p:tag name="KSO_WM_UNIT_LAYERLEVEL" val="1_1_1"/>
  <p:tag name="KSO_WM_UNIT_VALUE" val="50"/>
  <p:tag name="KSO_WM_UNIT_HIGHLIGHT" val="0"/>
  <p:tag name="KSO_WM_UNIT_COMPATIBLE" val="0"/>
  <p:tag name="KSO_WM_UNIT_ID" val="custom3_21*l_h_f*1_2_1"/>
  <p:tag name="KSO_WM_UNIT_PRESET_TEXT_INDEX" val="2"/>
  <p:tag name="KSO_WM_UNIT_PRESET_TEXT_LEN" val="20"/>
  <p:tag name="KSO_WM_DIAGRAM_GROUP_CODE" val="l1-3"/>
</p:tagLst>
</file>

<file path=ppt/tags/tag7.xml><?xml version="1.0" encoding="utf-8"?>
<p:tagLst xmlns:p="http://schemas.openxmlformats.org/presentationml/2006/main">
  <p:tag name="KSO_WM_TAG_VERSION" val="1.0"/>
  <p:tag name="KSO_WM_BEAUTIFY_FLAG" val="#wm#"/>
  <p:tag name="KSO_WM_TEMPLATE_CATEGORY" val="custom"/>
  <p:tag name="KSO_WM_TEMPLATE_INDEX" val="3"/>
  <p:tag name="KSO_WM_UNIT_TYPE" val="l_h_f"/>
  <p:tag name="KSO_WM_UNIT_INDEX" val="1_3_1"/>
  <p:tag name="KSO_WM_UNIT_CLEAR" val="1"/>
  <p:tag name="KSO_WM_UNIT_LAYERLEVEL" val="1_1_1"/>
  <p:tag name="KSO_WM_UNIT_VALUE" val="50"/>
  <p:tag name="KSO_WM_UNIT_HIGHLIGHT" val="0"/>
  <p:tag name="KSO_WM_UNIT_COMPATIBLE" val="0"/>
  <p:tag name="KSO_WM_UNIT_ID" val="custom3_21*l_h_f*1_3_1"/>
  <p:tag name="KSO_WM_UNIT_PRESET_TEXT_INDEX" val="2"/>
  <p:tag name="KSO_WM_UNIT_PRESET_TEXT_LEN" val="20"/>
  <p:tag name="KSO_WM_DIAGRAM_GROUP_CODE" val="l1-3"/>
</p:tagLst>
</file>

<file path=ppt/tags/tag8.xml><?xml version="1.0" encoding="utf-8"?>
<p:tagLst xmlns:p="http://schemas.openxmlformats.org/presentationml/2006/main">
  <p:tag name="KSO_WM_TAG_VERSION" val="1.0"/>
  <p:tag name="KSO_WM_BEAUTIFY_FLAG" val="#wm#"/>
  <p:tag name="KSO_WM_TEMPLATE_CATEGORY" val="custom"/>
  <p:tag name="KSO_WM_TEMPLATE_INDEX" val="3"/>
  <p:tag name="KSO_WM_UNIT_TYPE" val="a"/>
  <p:tag name="KSO_WM_UNIT_INDEX" val="1"/>
  <p:tag name="KSO_WM_UNIT_ID" val="custom3_21*a*1"/>
  <p:tag name="KSO_WM_UNIT_CLEAR" val="1"/>
  <p:tag name="KSO_WM_UNIT_LAYERLEVEL" val="1"/>
  <p:tag name="KSO_WM_UNIT_VALUE" val="11"/>
  <p:tag name="KSO_WM_UNIT_ISCONTENTSTITLE" val="0"/>
  <p:tag name="KSO_WM_UNIT_HIGHLIGHT" val="0"/>
  <p:tag name="KSO_WM_UNIT_COMPATIBLE" val="0"/>
  <p:tag name="KSO_WM_UNIT_PRESET_TEXT_INDEX" val="0"/>
  <p:tag name="KSO_WM_UNIT_PRESET_TEXT_LEN" val="9"/>
</p:tagLst>
</file>

<file path=ppt/tags/tag9.xml><?xml version="1.0" encoding="utf-8"?>
<p:tagLst xmlns:p="http://schemas.openxmlformats.org/presentationml/2006/main">
  <p:tag name="KSO_WM_TAG_VERSION" val="1.0"/>
  <p:tag name="KSO_WM_BEAUTIFY_FLAG" val="#wm#"/>
  <p:tag name="KSO_WM_TEMPLATE_CATEGORY" val="custom"/>
  <p:tag name="KSO_WM_TEMPLATE_INDEX" val="3"/>
  <p:tag name="KSO_WM_UNIT_TYPE" val="l_i"/>
  <p:tag name="KSO_WM_UNIT_INDEX" val="1_1"/>
  <p:tag name="KSO_WM_UNIT_ID" val="custom3_21*l_i*1_1"/>
  <p:tag name="KSO_WM_UNIT_CLEAR" val="1"/>
  <p:tag name="KSO_WM_UNIT_LAYERLEVEL" val="1_1"/>
  <p:tag name="KSO_WM_DIAGRAM_GROUP_CODE" val="l1-3"/>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1262</Words>
  <Application>WPS 演示</Application>
  <PresentationFormat>全屏显示(4:3)</PresentationFormat>
  <Paragraphs>140</Paragraphs>
  <Slides>16</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16</vt:i4>
      </vt:variant>
    </vt:vector>
  </HeadingPairs>
  <TitlesOfParts>
    <vt:vector size="27" baseType="lpstr">
      <vt:lpstr>Arial</vt:lpstr>
      <vt:lpstr>宋体</vt:lpstr>
      <vt:lpstr>Wingdings</vt:lpstr>
      <vt:lpstr>Constantia</vt:lpstr>
      <vt:lpstr>方正大黑简体</vt:lpstr>
      <vt:lpstr>黑体</vt:lpstr>
      <vt:lpstr>仿宋_GB2312</vt:lpstr>
      <vt:lpstr>微软雅黑</vt:lpstr>
      <vt:lpstr>仿宋</vt:lpstr>
      <vt:lpstr>Calibri</vt:lpstr>
      <vt:lpstr>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TBA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SYS</dc:creator>
  <cp:lastModifiedBy>pxzx</cp:lastModifiedBy>
  <cp:revision>300</cp:revision>
  <dcterms:created xsi:type="dcterms:W3CDTF">2009-12-07T07:27:00Z</dcterms:created>
  <dcterms:modified xsi:type="dcterms:W3CDTF">2016-08-17T11:08:15Z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2052-10.1.0.5850</vt:lpwstr>
  </property>
</Properties>
</file>