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279" r:id="rId3"/>
    <p:sldId id="305" r:id="rId4"/>
    <p:sldId id="292" r:id="rId5"/>
    <p:sldId id="293" r:id="rId6"/>
    <p:sldId id="294" r:id="rId7"/>
    <p:sldId id="295" r:id="rId8"/>
    <p:sldId id="298" r:id="rId9"/>
    <p:sldId id="296" r:id="rId10"/>
    <p:sldId id="299" r:id="rId11"/>
    <p:sldId id="306" r:id="rId12"/>
    <p:sldId id="297" r:id="rId13"/>
    <p:sldId id="300" r:id="rId14"/>
    <p:sldId id="302" r:id="rId15"/>
    <p:sldId id="301" r:id="rId16"/>
    <p:sldId id="307" r:id="rId17"/>
    <p:sldId id="30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61"/>
    <a:srgbClr val="358788"/>
    <a:srgbClr val="E817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21" autoAdjust="0"/>
    <p:restoredTop sz="73411" autoAdjust="0"/>
  </p:normalViewPr>
  <p:slideViewPr>
    <p:cSldViewPr snapToGrid="0">
      <p:cViewPr>
        <p:scale>
          <a:sx n="60" d="100"/>
          <a:sy n="60" d="100"/>
        </p:scale>
        <p:origin x="-2112" y="-6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5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6003-6E02-41CB-AA2F-1524F10AC115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7BD9C-097C-42DB-A788-E0A213A45D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283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尊敬的各位领导，同事：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我是尚钊仪，来自水利发展研究中心战略研究室，我的导师是戴晶晶。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非常荣幸能够参加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年度新进人员成果交流会，和大家分享这一年的工作经历和成长感悟。我交流的题目是“蓄能积力，得乐太湖”。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在我的学生时期，父母和导师曾经教导我要“培养同时做多件事的能力”。当我进入工作岗位以后，更深深认识到这句话的重要性。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例如，当我集中精力来做写报告、复核模型调度指令等技术性问题的时候，与项目相关的签报、联络开会等事务性工作也需要同时开展；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在主导项目的成果时间节点很紧张的时候，也还需要兼顾计划好的其他项目，甚至要面对突如其来的任务。事情一杂、一多，手忙脚乱中，就容易影响工作情绪。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当我逐渐提高认识，意识到事务性的工作是完成项目必不可少的重要环节、同时做好多项工作是培养“从专到通”的综合能力、实现“从个人努力到团队实力”的必经途径后，我就能够更积极主动、心平气和地计划每天的工作，投入到每一个大小项目中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因此，保持积极的心态，平衡有序，才能在工作中协调自己状态，提高工作的效率。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三、从投入工作中汲取快乐和幸福，培养幸福力。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上次青年同志交流会上金科处长提到稻盛和夫的名言，“理解工作的意义，全身心的投入工作，才能度过幸福的人生”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，这句话给我很深的共鸣。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在工作以前，我一直觉得“成功的事业”和“幸福的生活”是两个互不关联、甚至矛盾的词语，而现在我对工作的理解已经改变。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昆山活水畅流是我们承接的流域内城市水环境改善项目，时间紧、任务重、成果要求高，今年五六月时，利用夜晚和周末加班成为常态，整个端午节我也几乎在数据计算分析中度过，紧张和辛苦自不用说。但我发现，多花一个周末能修改好几个计算文件，多熬两个晚上在汇报时能流利顺畅的讲解，点滴进步和成果也能给我带来喜悦感、快乐和幸福，同时形成一种正循环的效应，鼓舞我继续前行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我相信，幸福是一种能力，而投入你所从事的工作，的确是获得幸福的基础。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回顾这一年的工作，我感觉自己有很多收获，但我也明白，从无到有容易，从有到优很难。成长要向前看，不能把一年的工作经验用许多年，而要不断提升，让每一天、每一月、每一年都有进步。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在专业能力上，水文基础知识欠缺、水资源领域信息不断更新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需要及时补充是我的短板；在项目管理上，如何加强内部组织、对外沟通、快速应变，做好项目负责人，更需要我学习改进。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所以，在以后的工作中，我会保持热忱、不断学习、积极反思。 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尽快达到三年内“能算，会写，能说，会辩”的培养目标，并以不懈努力，力争成长为一名用专业知识和敬业精神，解决流域、区域、城市水问题的技术专家。我相信，时间会让一件事变的美好，持之以恒，就会把好变成一种习惯。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后，感谢给予我关心、指导和督促、批评的领导、导师和同事。在未来的工作中，我将继续蓄能积力、提高自己，倾注真情实感，勤思善学践行，敬业、乐业，为太湖流域的水利事业贡献自己的力量。谢谢大家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去年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月，完成了九年环境科学专业的学习，怀揣着对未来的期盼和忐忑，我加入了发展中心，成为太湖局大集体中的一员。 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太湖局、发展中心和科室组织的新进人员培训、专业技术讲座、青年交流等活动，树立起我身为太湖水利工作者的责任感和使命感，为我快速转变角色、深刻理解工作提供了坚实的基础，收获的工作态度、工作方法、知识理论、经验教训成为我铸工作利剑的磨刀石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积极参加运动会、茶话会、一季一赛等文体活动，让我感受到太湖人的凝聚力、向心力，朝气蓬勃的拼劲儿、闯劲儿，成为我建立团队精神、融入组织生活的纽带。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这样热情包容、积极向上的集体中，在领导、导师和同事们的关心帮助下，一年来，我主要围绕水环境保护、水战略研究两个主题，参加了太浦河水资源保护规划、昆山市主城及周边区域活水畅流方案研究、水资源承载能力研究、湖州市水权制度试点方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类项目，并在部分项目中逐步担任负责人的角色。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通过实践历练，我扩展了工作视野，增长了专业技能、积累了工作经验。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下面结合工作，分享我努力提高工作能力的几点感悟。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一、把解决好领导交办的任务作为工作准则，提高执行力。 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面对从学生到工作的角色转变，从环境领域初入水利行业的学科转变，一开始我也感到迷茫，例会中听不懂大家讨论的问题，找不到自己的定位和工作的方向。但我明白，工作不只是来学习，而要把解决好领导交办的任务作为工作准则。必须尽自己的能力认真去做好每一项工作，从而在点滴积累中慢慢成长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加入湖州水权项目时，项目已经开展了一段时间，水权改革、水银行都是我新接触的名词，对项目所在地湖州也很不熟悉。通过查资料、看报告，不懂就问、努力吸收，我迅速跟上项目进度，逐渐能够在讨论中表达自己的想法和意见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所以我想，在日常基础工作中，执行力是最重要的，在执行中才能不断修正、逐渐积累、有所突破。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二、适应工作内容和形式的快速变换，锻炼平衡力。 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BD9C-097C-42DB-A788-E0A213A45DE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976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116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612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761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71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38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130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911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04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522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305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C64C-DB87-4C8B-B984-AB84386E351A}" type="datetimeFigureOut">
              <a:rPr lang="zh-CN" altLang="en-US" smtClean="0"/>
              <a:pPr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E4F7-EBEA-49D0-B6B9-DCC961E7DF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64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iff"/><Relationship Id="rId5" Type="http://schemas.openxmlformats.org/officeDocument/2006/relationships/image" Target="../media/image33.emf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878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0"/>
          <p:cNvGrpSpPr>
            <a:grpSpLocks noChangeAspect="1"/>
          </p:cNvGrpSpPr>
          <p:nvPr/>
        </p:nvGrpSpPr>
        <p:grpSpPr>
          <a:xfrm rot="17320585" flipV="1">
            <a:off x="-1202466" y="1990122"/>
            <a:ext cx="4169303" cy="3052129"/>
            <a:chOff x="-79996" y="2102229"/>
            <a:chExt cx="5062982" cy="3706344"/>
          </a:xfrm>
        </p:grpSpPr>
        <p:sp>
          <p:nvSpPr>
            <p:cNvPr id="70" name="任意多边形 69"/>
            <p:cNvSpPr/>
            <p:nvPr/>
          </p:nvSpPr>
          <p:spPr>
            <a:xfrm>
              <a:off x="-79996" y="2162627"/>
              <a:ext cx="4390740" cy="3467907"/>
            </a:xfrm>
            <a:custGeom>
              <a:avLst/>
              <a:gdLst>
                <a:gd name="connsiteX0" fmla="*/ 0 w 4107543"/>
                <a:gd name="connsiteY0" fmla="*/ 754742 h 2627085"/>
                <a:gd name="connsiteX1" fmla="*/ 812800 w 4107543"/>
                <a:gd name="connsiteY1" fmla="*/ 116114 h 2627085"/>
                <a:gd name="connsiteX2" fmla="*/ 2656114 w 4107543"/>
                <a:gd name="connsiteY2" fmla="*/ 0 h 2627085"/>
                <a:gd name="connsiteX3" fmla="*/ 4107543 w 4107543"/>
                <a:gd name="connsiteY3" fmla="*/ 1364342 h 2627085"/>
                <a:gd name="connsiteX4" fmla="*/ 3976914 w 4107543"/>
                <a:gd name="connsiteY4" fmla="*/ 2627085 h 2627085"/>
                <a:gd name="connsiteX0" fmla="*/ 0 w 4107543"/>
                <a:gd name="connsiteY0" fmla="*/ 754742 h 2714767"/>
                <a:gd name="connsiteX1" fmla="*/ 812800 w 4107543"/>
                <a:gd name="connsiteY1" fmla="*/ 116114 h 2714767"/>
                <a:gd name="connsiteX2" fmla="*/ 2656114 w 4107543"/>
                <a:gd name="connsiteY2" fmla="*/ 0 h 2714767"/>
                <a:gd name="connsiteX3" fmla="*/ 4107543 w 4107543"/>
                <a:gd name="connsiteY3" fmla="*/ 1364342 h 2714767"/>
                <a:gd name="connsiteX4" fmla="*/ 3964388 w 4107543"/>
                <a:gd name="connsiteY4" fmla="*/ 2714767 h 2714767"/>
                <a:gd name="connsiteX0" fmla="*/ 0 w 4107543"/>
                <a:gd name="connsiteY0" fmla="*/ 754742 h 3467906"/>
                <a:gd name="connsiteX1" fmla="*/ 812800 w 4107543"/>
                <a:gd name="connsiteY1" fmla="*/ 116114 h 3467906"/>
                <a:gd name="connsiteX2" fmla="*/ 2656114 w 4107543"/>
                <a:gd name="connsiteY2" fmla="*/ 0 h 3467906"/>
                <a:gd name="connsiteX3" fmla="*/ 4107543 w 4107543"/>
                <a:gd name="connsiteY3" fmla="*/ 1364342 h 3467906"/>
                <a:gd name="connsiteX4" fmla="*/ 3880745 w 4107543"/>
                <a:gd name="connsiteY4" fmla="*/ 3467906 h 3467906"/>
                <a:gd name="connsiteX0" fmla="*/ 0 w 4390740"/>
                <a:gd name="connsiteY0" fmla="*/ 1122980 h 3467906"/>
                <a:gd name="connsiteX1" fmla="*/ 1095997 w 4390740"/>
                <a:gd name="connsiteY1" fmla="*/ 116114 h 3467906"/>
                <a:gd name="connsiteX2" fmla="*/ 2939311 w 4390740"/>
                <a:gd name="connsiteY2" fmla="*/ 0 h 3467906"/>
                <a:gd name="connsiteX3" fmla="*/ 4390740 w 4390740"/>
                <a:gd name="connsiteY3" fmla="*/ 1364342 h 3467906"/>
                <a:gd name="connsiteX4" fmla="*/ 4163942 w 4390740"/>
                <a:gd name="connsiteY4" fmla="*/ 3467906 h 346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0740" h="3467906">
                  <a:moveTo>
                    <a:pt x="0" y="1122980"/>
                  </a:moveTo>
                  <a:lnTo>
                    <a:pt x="1095997" y="116114"/>
                  </a:lnTo>
                  <a:lnTo>
                    <a:pt x="2939311" y="0"/>
                  </a:lnTo>
                  <a:lnTo>
                    <a:pt x="4390740" y="1364342"/>
                  </a:lnTo>
                  <a:cubicBezTo>
                    <a:pt x="4343022" y="1814484"/>
                    <a:pt x="4211660" y="3017764"/>
                    <a:pt x="4163942" y="34679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1045029" y="2148114"/>
              <a:ext cx="1828800" cy="2017486"/>
            </a:xfrm>
            <a:custGeom>
              <a:avLst/>
              <a:gdLst>
                <a:gd name="connsiteX0" fmla="*/ 0 w 1828800"/>
                <a:gd name="connsiteY0" fmla="*/ 130629 h 2017486"/>
                <a:gd name="connsiteX1" fmla="*/ 1393371 w 1828800"/>
                <a:gd name="connsiteY1" fmla="*/ 2017486 h 2017486"/>
                <a:gd name="connsiteX2" fmla="*/ 1828800 w 1828800"/>
                <a:gd name="connsiteY2" fmla="*/ 0 h 201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0" h="2017486">
                  <a:moveTo>
                    <a:pt x="0" y="130629"/>
                  </a:moveTo>
                  <a:lnTo>
                    <a:pt x="1393371" y="2017486"/>
                  </a:lnTo>
                  <a:lnTo>
                    <a:pt x="182880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2438400" y="3541486"/>
              <a:ext cx="1843314" cy="1981522"/>
            </a:xfrm>
            <a:custGeom>
              <a:avLst/>
              <a:gdLst>
                <a:gd name="connsiteX0" fmla="*/ 1843314 w 1843314"/>
                <a:gd name="connsiteY0" fmla="*/ 0 h 1233714"/>
                <a:gd name="connsiteX1" fmla="*/ 0 w 1843314"/>
                <a:gd name="connsiteY1" fmla="*/ 595085 h 1233714"/>
                <a:gd name="connsiteX2" fmla="*/ 522514 w 1843314"/>
                <a:gd name="connsiteY2" fmla="*/ 1233714 h 1233714"/>
                <a:gd name="connsiteX0" fmla="*/ 1843314 w 1843314"/>
                <a:gd name="connsiteY0" fmla="*/ 0 h 1346448"/>
                <a:gd name="connsiteX1" fmla="*/ 0 w 1843314"/>
                <a:gd name="connsiteY1" fmla="*/ 595085 h 1346448"/>
                <a:gd name="connsiteX2" fmla="*/ 572618 w 1843314"/>
                <a:gd name="connsiteY2" fmla="*/ 1346448 h 1346448"/>
                <a:gd name="connsiteX0" fmla="*/ 1843314 w 1843314"/>
                <a:gd name="connsiteY0" fmla="*/ 0 h 1981521"/>
                <a:gd name="connsiteX1" fmla="*/ 0 w 1843314"/>
                <a:gd name="connsiteY1" fmla="*/ 595085 h 1981521"/>
                <a:gd name="connsiteX2" fmla="*/ 1114943 w 1843314"/>
                <a:gd name="connsiteY2" fmla="*/ 1981521 h 198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314" h="1981521">
                  <a:moveTo>
                    <a:pt x="1843314" y="0"/>
                  </a:moveTo>
                  <a:lnTo>
                    <a:pt x="0" y="595085"/>
                  </a:lnTo>
                  <a:cubicBezTo>
                    <a:pt x="190873" y="845539"/>
                    <a:pt x="924070" y="1731067"/>
                    <a:pt x="1114943" y="1981521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-59628" y="3270872"/>
              <a:ext cx="2498028" cy="1835899"/>
            </a:xfrm>
            <a:custGeom>
              <a:avLst/>
              <a:gdLst>
                <a:gd name="connsiteX0" fmla="*/ 1857829 w 2235200"/>
                <a:gd name="connsiteY0" fmla="*/ 1364343 h 1364343"/>
                <a:gd name="connsiteX1" fmla="*/ 2235200 w 2235200"/>
                <a:gd name="connsiteY1" fmla="*/ 754743 h 1364343"/>
                <a:gd name="connsiteX2" fmla="*/ 0 w 2235200"/>
                <a:gd name="connsiteY2" fmla="*/ 0 h 1364343"/>
                <a:gd name="connsiteX0" fmla="*/ 1795199 w 2235200"/>
                <a:gd name="connsiteY0" fmla="*/ 1477077 h 1477077"/>
                <a:gd name="connsiteX1" fmla="*/ 2235200 w 2235200"/>
                <a:gd name="connsiteY1" fmla="*/ 754743 h 1477077"/>
                <a:gd name="connsiteX2" fmla="*/ 0 w 2235200"/>
                <a:gd name="connsiteY2" fmla="*/ 0 h 1477077"/>
                <a:gd name="connsiteX0" fmla="*/ 1618645 w 2235200"/>
                <a:gd name="connsiteY0" fmla="*/ 1710427 h 1710427"/>
                <a:gd name="connsiteX1" fmla="*/ 2235200 w 2235200"/>
                <a:gd name="connsiteY1" fmla="*/ 754743 h 1710427"/>
                <a:gd name="connsiteX2" fmla="*/ 0 w 2235200"/>
                <a:gd name="connsiteY2" fmla="*/ 0 h 1710427"/>
                <a:gd name="connsiteX0" fmla="*/ 1881472 w 2498027"/>
                <a:gd name="connsiteY0" fmla="*/ 1835898 h 1835898"/>
                <a:gd name="connsiteX1" fmla="*/ 2498027 w 2498027"/>
                <a:gd name="connsiteY1" fmla="*/ 880214 h 1835898"/>
                <a:gd name="connsiteX2" fmla="*/ 0 w 2498027"/>
                <a:gd name="connsiteY2" fmla="*/ 0 h 183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8027" h="1835898">
                  <a:moveTo>
                    <a:pt x="1881472" y="1835898"/>
                  </a:moveTo>
                  <a:lnTo>
                    <a:pt x="2498027" y="88021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56011" y="3266966"/>
              <a:ext cx="781725" cy="1551778"/>
            </a:xfrm>
            <a:custGeom>
              <a:avLst/>
              <a:gdLst>
                <a:gd name="connsiteX0" fmla="*/ 0 w 537028"/>
                <a:gd name="connsiteY0" fmla="*/ 0 h 812800"/>
                <a:gd name="connsiteX1" fmla="*/ 537028 w 537028"/>
                <a:gd name="connsiteY1" fmla="*/ 812800 h 812800"/>
                <a:gd name="connsiteX0" fmla="*/ 0 w 852024"/>
                <a:gd name="connsiteY0" fmla="*/ -1 h 1578591"/>
                <a:gd name="connsiteX1" fmla="*/ 852024 w 852024"/>
                <a:gd name="connsiteY1" fmla="*/ 1578591 h 1578591"/>
                <a:gd name="connsiteX0" fmla="*/ 0 w 781725"/>
                <a:gd name="connsiteY0" fmla="*/ 0 h 1551777"/>
                <a:gd name="connsiteX1" fmla="*/ 781725 w 781725"/>
                <a:gd name="connsiteY1" fmla="*/ 1551777 h 15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725" h="1551777">
                  <a:moveTo>
                    <a:pt x="0" y="0"/>
                  </a:moveTo>
                  <a:cubicBezTo>
                    <a:pt x="179009" y="270933"/>
                    <a:pt x="602716" y="1280844"/>
                    <a:pt x="781725" y="1551777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174172" y="2859314"/>
              <a:ext cx="4702629" cy="2949259"/>
            </a:xfrm>
            <a:custGeom>
              <a:avLst/>
              <a:gdLst>
                <a:gd name="connsiteX0" fmla="*/ 0 w 4702629"/>
                <a:gd name="connsiteY0" fmla="*/ 0 h 1930400"/>
                <a:gd name="connsiteX1" fmla="*/ 1857829 w 4702629"/>
                <a:gd name="connsiteY1" fmla="*/ 290286 h 1930400"/>
                <a:gd name="connsiteX2" fmla="*/ 3251200 w 4702629"/>
                <a:gd name="connsiteY2" fmla="*/ 885372 h 1930400"/>
                <a:gd name="connsiteX3" fmla="*/ 4702629 w 4702629"/>
                <a:gd name="connsiteY3" fmla="*/ 1669143 h 1930400"/>
                <a:gd name="connsiteX4" fmla="*/ 4659086 w 4702629"/>
                <a:gd name="connsiteY4" fmla="*/ 1930400 h 1930400"/>
                <a:gd name="connsiteX0" fmla="*/ 0 w 4702629"/>
                <a:gd name="connsiteY0" fmla="*/ 0 h 1973263"/>
                <a:gd name="connsiteX1" fmla="*/ 1857829 w 4702629"/>
                <a:gd name="connsiteY1" fmla="*/ 290286 h 1973263"/>
                <a:gd name="connsiteX2" fmla="*/ 3251200 w 4702629"/>
                <a:gd name="connsiteY2" fmla="*/ 885372 h 1973263"/>
                <a:gd name="connsiteX3" fmla="*/ 4702629 w 4702629"/>
                <a:gd name="connsiteY3" fmla="*/ 1669143 h 1973263"/>
                <a:gd name="connsiteX4" fmla="*/ 4644799 w 4702629"/>
                <a:gd name="connsiteY4" fmla="*/ 1973263 h 1973263"/>
                <a:gd name="connsiteX0" fmla="*/ 0 w 4702629"/>
                <a:gd name="connsiteY0" fmla="*/ 0 h 2949259"/>
                <a:gd name="connsiteX1" fmla="*/ 1857829 w 4702629"/>
                <a:gd name="connsiteY1" fmla="*/ 290286 h 2949259"/>
                <a:gd name="connsiteX2" fmla="*/ 3251200 w 4702629"/>
                <a:gd name="connsiteY2" fmla="*/ 885372 h 2949259"/>
                <a:gd name="connsiteX3" fmla="*/ 4702629 w 4702629"/>
                <a:gd name="connsiteY3" fmla="*/ 1669143 h 2949259"/>
                <a:gd name="connsiteX4" fmla="*/ 4498035 w 4702629"/>
                <a:gd name="connsiteY4" fmla="*/ 2949259 h 29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2629" h="2949259">
                  <a:moveTo>
                    <a:pt x="0" y="0"/>
                  </a:moveTo>
                  <a:lnTo>
                    <a:pt x="1857829" y="290286"/>
                  </a:lnTo>
                  <a:lnTo>
                    <a:pt x="3251200" y="885372"/>
                  </a:lnTo>
                  <a:lnTo>
                    <a:pt x="4702629" y="1669143"/>
                  </a:lnTo>
                  <a:cubicBezTo>
                    <a:pt x="4683352" y="1770516"/>
                    <a:pt x="4517312" y="2847886"/>
                    <a:pt x="4498035" y="2949259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2473740" y="4528458"/>
              <a:ext cx="2403058" cy="1091674"/>
            </a:xfrm>
            <a:custGeom>
              <a:avLst/>
              <a:gdLst>
                <a:gd name="connsiteX0" fmla="*/ 0 w 1001486"/>
                <a:gd name="connsiteY0" fmla="*/ 232229 h 246743"/>
                <a:gd name="connsiteX1" fmla="*/ 1001486 w 1001486"/>
                <a:gd name="connsiteY1" fmla="*/ 0 h 246743"/>
                <a:gd name="connsiteX2" fmla="*/ 769257 w 1001486"/>
                <a:gd name="connsiteY2" fmla="*/ 246743 h 246743"/>
                <a:gd name="connsiteX0" fmla="*/ 0 w 1352215"/>
                <a:gd name="connsiteY0" fmla="*/ 319911 h 319911"/>
                <a:gd name="connsiteX1" fmla="*/ 1352215 w 1352215"/>
                <a:gd name="connsiteY1" fmla="*/ 0 h 319911"/>
                <a:gd name="connsiteX2" fmla="*/ 1119986 w 1352215"/>
                <a:gd name="connsiteY2" fmla="*/ 246743 h 319911"/>
                <a:gd name="connsiteX0" fmla="*/ 0 w 1352215"/>
                <a:gd name="connsiteY0" fmla="*/ 319911 h 322943"/>
                <a:gd name="connsiteX1" fmla="*/ 1352215 w 1352215"/>
                <a:gd name="connsiteY1" fmla="*/ 0 h 322943"/>
                <a:gd name="connsiteX2" fmla="*/ 1058073 w 1352215"/>
                <a:gd name="connsiteY2" fmla="*/ 322943 h 322943"/>
                <a:gd name="connsiteX0" fmla="*/ 0 w 2403059"/>
                <a:gd name="connsiteY0" fmla="*/ 575181 h 575181"/>
                <a:gd name="connsiteX1" fmla="*/ 2403059 w 2403059"/>
                <a:gd name="connsiteY1" fmla="*/ 0 h 575181"/>
                <a:gd name="connsiteX2" fmla="*/ 2108917 w 2403059"/>
                <a:gd name="connsiteY2" fmla="*/ 322943 h 575181"/>
                <a:gd name="connsiteX0" fmla="*/ 0 w 2403059"/>
                <a:gd name="connsiteY0" fmla="*/ 575181 h 1091673"/>
                <a:gd name="connsiteX1" fmla="*/ 2403059 w 2403059"/>
                <a:gd name="connsiteY1" fmla="*/ 0 h 1091673"/>
                <a:gd name="connsiteX2" fmla="*/ 1385104 w 2403059"/>
                <a:gd name="connsiteY2" fmla="*/ 1091673 h 10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3059" h="1091673">
                  <a:moveTo>
                    <a:pt x="0" y="575181"/>
                  </a:moveTo>
                  <a:lnTo>
                    <a:pt x="2403059" y="0"/>
                  </a:lnTo>
                  <a:lnTo>
                    <a:pt x="1385104" y="1091673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1190171" y="3135086"/>
              <a:ext cx="2249715" cy="1451428"/>
            </a:xfrm>
            <a:custGeom>
              <a:avLst/>
              <a:gdLst>
                <a:gd name="connsiteX0" fmla="*/ 2249715 w 2249715"/>
                <a:gd name="connsiteY0" fmla="*/ 609600 h 1451428"/>
                <a:gd name="connsiteX1" fmla="*/ 0 w 2249715"/>
                <a:gd name="connsiteY1" fmla="*/ 1451428 h 1451428"/>
                <a:gd name="connsiteX2" fmla="*/ 841829 w 2249715"/>
                <a:gd name="connsiteY2" fmla="*/ 0 h 145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9715" h="1451428">
                  <a:moveTo>
                    <a:pt x="2249715" y="609600"/>
                  </a:moveTo>
                  <a:lnTo>
                    <a:pt x="0" y="1451428"/>
                  </a:lnTo>
                  <a:lnTo>
                    <a:pt x="8418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203200" y="4601028"/>
              <a:ext cx="1953055" cy="491369"/>
            </a:xfrm>
            <a:custGeom>
              <a:avLst/>
              <a:gdLst>
                <a:gd name="connsiteX0" fmla="*/ 0 w 1509486"/>
                <a:gd name="connsiteY0" fmla="*/ 58057 h 174171"/>
                <a:gd name="connsiteX1" fmla="*/ 1001486 w 1509486"/>
                <a:gd name="connsiteY1" fmla="*/ 0 h 174171"/>
                <a:gd name="connsiteX2" fmla="*/ 1509486 w 1509486"/>
                <a:gd name="connsiteY2" fmla="*/ 174171 h 174171"/>
                <a:gd name="connsiteX0" fmla="*/ 0 w 1672325"/>
                <a:gd name="connsiteY0" fmla="*/ 58057 h 274379"/>
                <a:gd name="connsiteX1" fmla="*/ 1001486 w 1672325"/>
                <a:gd name="connsiteY1" fmla="*/ 0 h 274379"/>
                <a:gd name="connsiteX2" fmla="*/ 1672325 w 1672325"/>
                <a:gd name="connsiteY2" fmla="*/ 274379 h 274379"/>
                <a:gd name="connsiteX0" fmla="*/ 0 w 1953055"/>
                <a:gd name="connsiteY0" fmla="*/ 58057 h 491368"/>
                <a:gd name="connsiteX1" fmla="*/ 1001486 w 1953055"/>
                <a:gd name="connsiteY1" fmla="*/ 0 h 491368"/>
                <a:gd name="connsiteX2" fmla="*/ 1953055 w 1953055"/>
                <a:gd name="connsiteY2" fmla="*/ 491368 h 49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055" h="491368">
                  <a:moveTo>
                    <a:pt x="0" y="58057"/>
                  </a:moveTo>
                  <a:lnTo>
                    <a:pt x="1001486" y="0"/>
                  </a:lnTo>
                  <a:cubicBezTo>
                    <a:pt x="1225099" y="91460"/>
                    <a:pt x="1729442" y="399908"/>
                    <a:pt x="1953055" y="491368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2753797" y="2102229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4175429" y="3409472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2333072" y="4033157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1111299" y="4480228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1935943" y="3043958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3307443" y="3626329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766986" y="4433157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8"/>
          <p:cNvGrpSpPr>
            <a:grpSpLocks noChangeAspect="1"/>
          </p:cNvGrpSpPr>
          <p:nvPr/>
        </p:nvGrpSpPr>
        <p:grpSpPr>
          <a:xfrm>
            <a:off x="9068112" y="-87083"/>
            <a:ext cx="3240000" cy="3006861"/>
            <a:chOff x="8631266" y="-87084"/>
            <a:chExt cx="3720393" cy="3452686"/>
          </a:xfrm>
        </p:grpSpPr>
        <p:sp>
          <p:nvSpPr>
            <p:cNvPr id="88" name="任意多边形 87"/>
            <p:cNvSpPr/>
            <p:nvPr/>
          </p:nvSpPr>
          <p:spPr>
            <a:xfrm>
              <a:off x="10929260" y="-43541"/>
              <a:ext cx="1286404" cy="3358565"/>
            </a:xfrm>
            <a:custGeom>
              <a:avLst/>
              <a:gdLst>
                <a:gd name="connsiteX0" fmla="*/ 914400 w 1161143"/>
                <a:gd name="connsiteY0" fmla="*/ 0 h 3120571"/>
                <a:gd name="connsiteX1" fmla="*/ 0 w 1161143"/>
                <a:gd name="connsiteY1" fmla="*/ 1277257 h 3120571"/>
                <a:gd name="connsiteX2" fmla="*/ 1161143 w 1161143"/>
                <a:gd name="connsiteY2" fmla="*/ 3120571 h 3120571"/>
                <a:gd name="connsiteX0" fmla="*/ 914400 w 1286404"/>
                <a:gd name="connsiteY0" fmla="*/ 0 h 3358565"/>
                <a:gd name="connsiteX1" fmla="*/ 0 w 1286404"/>
                <a:gd name="connsiteY1" fmla="*/ 1277257 h 3358565"/>
                <a:gd name="connsiteX2" fmla="*/ 1286404 w 1286404"/>
                <a:gd name="connsiteY2" fmla="*/ 3358565 h 335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404" h="3358565">
                  <a:moveTo>
                    <a:pt x="914400" y="0"/>
                  </a:moveTo>
                  <a:lnTo>
                    <a:pt x="0" y="1277257"/>
                  </a:lnTo>
                  <a:lnTo>
                    <a:pt x="1286404" y="3358565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0029374" y="-29027"/>
              <a:ext cx="2206171" cy="1262743"/>
            </a:xfrm>
            <a:custGeom>
              <a:avLst/>
              <a:gdLst>
                <a:gd name="connsiteX0" fmla="*/ 0 w 2206171"/>
                <a:gd name="connsiteY0" fmla="*/ 0 h 1262743"/>
                <a:gd name="connsiteX1" fmla="*/ 914400 w 2206171"/>
                <a:gd name="connsiteY1" fmla="*/ 1262743 h 1262743"/>
                <a:gd name="connsiteX2" fmla="*/ 2206171 w 2206171"/>
                <a:gd name="connsiteY2" fmla="*/ 914400 h 1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6171" h="1262743">
                  <a:moveTo>
                    <a:pt x="0" y="0"/>
                  </a:moveTo>
                  <a:lnTo>
                    <a:pt x="914400" y="1262743"/>
                  </a:lnTo>
                  <a:lnTo>
                    <a:pt x="2206171" y="9144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9056916" y="1233716"/>
              <a:ext cx="3193143" cy="522514"/>
            </a:xfrm>
            <a:custGeom>
              <a:avLst/>
              <a:gdLst>
                <a:gd name="connsiteX0" fmla="*/ 3193143 w 3193143"/>
                <a:gd name="connsiteY0" fmla="*/ 522514 h 522514"/>
                <a:gd name="connsiteX1" fmla="*/ 1886858 w 3193143"/>
                <a:gd name="connsiteY1" fmla="*/ 0 h 522514"/>
                <a:gd name="connsiteX2" fmla="*/ 0 w 3193143"/>
                <a:gd name="connsiteY2" fmla="*/ 478971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3143" h="522514">
                  <a:moveTo>
                    <a:pt x="3193143" y="522514"/>
                  </a:moveTo>
                  <a:lnTo>
                    <a:pt x="1886858" y="0"/>
                  </a:lnTo>
                  <a:lnTo>
                    <a:pt x="0" y="478971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9027888" y="-87084"/>
              <a:ext cx="1901371" cy="3178629"/>
            </a:xfrm>
            <a:custGeom>
              <a:avLst/>
              <a:gdLst>
                <a:gd name="connsiteX0" fmla="*/ 1901371 w 1901371"/>
                <a:gd name="connsiteY0" fmla="*/ 1320800 h 3178629"/>
                <a:gd name="connsiteX1" fmla="*/ 1349828 w 1901371"/>
                <a:gd name="connsiteY1" fmla="*/ 3178629 h 3178629"/>
                <a:gd name="connsiteX2" fmla="*/ 0 w 1901371"/>
                <a:gd name="connsiteY2" fmla="*/ 1799771 h 3178629"/>
                <a:gd name="connsiteX3" fmla="*/ 304800 w 1901371"/>
                <a:gd name="connsiteY3" fmla="*/ 0 h 31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1371" h="3178629">
                  <a:moveTo>
                    <a:pt x="1901371" y="1320800"/>
                  </a:moveTo>
                  <a:lnTo>
                    <a:pt x="1349828" y="3178629"/>
                  </a:lnTo>
                  <a:lnTo>
                    <a:pt x="0" y="1799771"/>
                  </a:lnTo>
                  <a:lnTo>
                    <a:pt x="30480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8723088" y="-29027"/>
              <a:ext cx="3628571" cy="2336800"/>
            </a:xfrm>
            <a:custGeom>
              <a:avLst/>
              <a:gdLst>
                <a:gd name="connsiteX0" fmla="*/ 101600 w 3628571"/>
                <a:gd name="connsiteY0" fmla="*/ 0 h 2336800"/>
                <a:gd name="connsiteX1" fmla="*/ 0 w 3628571"/>
                <a:gd name="connsiteY1" fmla="*/ 1204686 h 2336800"/>
                <a:gd name="connsiteX2" fmla="*/ 2090057 w 3628571"/>
                <a:gd name="connsiteY2" fmla="*/ 406400 h 2336800"/>
                <a:gd name="connsiteX3" fmla="*/ 3628571 w 3628571"/>
                <a:gd name="connsiteY3" fmla="*/ 783772 h 2336800"/>
                <a:gd name="connsiteX4" fmla="*/ 2902857 w 3628571"/>
                <a:gd name="connsiteY4" fmla="*/ 2336800 h 2336800"/>
                <a:gd name="connsiteX5" fmla="*/ 3512457 w 3628571"/>
                <a:gd name="connsiteY5" fmla="*/ 233680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571" h="2336800">
                  <a:moveTo>
                    <a:pt x="101600" y="0"/>
                  </a:moveTo>
                  <a:lnTo>
                    <a:pt x="0" y="1204686"/>
                  </a:lnTo>
                  <a:lnTo>
                    <a:pt x="2090057" y="406400"/>
                  </a:lnTo>
                  <a:lnTo>
                    <a:pt x="3628571" y="783772"/>
                  </a:lnTo>
                  <a:lnTo>
                    <a:pt x="2902857" y="2336800"/>
                  </a:lnTo>
                  <a:lnTo>
                    <a:pt x="3512457" y="23368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8737602" y="-58055"/>
              <a:ext cx="3585029" cy="1857828"/>
            </a:xfrm>
            <a:custGeom>
              <a:avLst/>
              <a:gdLst>
                <a:gd name="connsiteX0" fmla="*/ 3585029 w 3585029"/>
                <a:gd name="connsiteY0" fmla="*/ 841828 h 1857828"/>
                <a:gd name="connsiteX1" fmla="*/ 1451429 w 3585029"/>
                <a:gd name="connsiteY1" fmla="*/ 1857828 h 1857828"/>
                <a:gd name="connsiteX2" fmla="*/ 0 w 3585029"/>
                <a:gd name="connsiteY2" fmla="*/ 1204685 h 1857828"/>
                <a:gd name="connsiteX3" fmla="*/ 841829 w 3585029"/>
                <a:gd name="connsiteY3" fmla="*/ 0 h 18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029" h="1857828">
                  <a:moveTo>
                    <a:pt x="3585029" y="841828"/>
                  </a:moveTo>
                  <a:lnTo>
                    <a:pt x="1451429" y="1857828"/>
                  </a:lnTo>
                  <a:lnTo>
                    <a:pt x="0" y="1204685"/>
                  </a:lnTo>
                  <a:lnTo>
                    <a:pt x="8418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10203545" y="1814287"/>
              <a:ext cx="1465943" cy="493486"/>
            </a:xfrm>
            <a:custGeom>
              <a:avLst/>
              <a:gdLst>
                <a:gd name="connsiteX0" fmla="*/ 0 w 1465943"/>
                <a:gd name="connsiteY0" fmla="*/ 0 h 493486"/>
                <a:gd name="connsiteX1" fmla="*/ 1465943 w 1465943"/>
                <a:gd name="connsiteY1" fmla="*/ 493486 h 49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5943" h="493486">
                  <a:moveTo>
                    <a:pt x="0" y="0"/>
                  </a:moveTo>
                  <a:lnTo>
                    <a:pt x="1465943" y="493486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10508345" y="-43541"/>
              <a:ext cx="566057" cy="435428"/>
            </a:xfrm>
            <a:custGeom>
              <a:avLst/>
              <a:gdLst>
                <a:gd name="connsiteX0" fmla="*/ 0 w 566057"/>
                <a:gd name="connsiteY0" fmla="*/ 43543 h 435428"/>
                <a:gd name="connsiteX1" fmla="*/ 333829 w 566057"/>
                <a:gd name="connsiteY1" fmla="*/ 435428 h 435428"/>
                <a:gd name="connsiteX2" fmla="*/ 566057 w 566057"/>
                <a:gd name="connsiteY2" fmla="*/ 0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057" h="435428">
                  <a:moveTo>
                    <a:pt x="0" y="43543"/>
                  </a:moveTo>
                  <a:lnTo>
                    <a:pt x="333829" y="435428"/>
                  </a:lnTo>
                  <a:lnTo>
                    <a:pt x="566057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8941659" y="1598287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10845248" y="1118459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10725959" y="242109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8631266" y="1038630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10363200" y="3086100"/>
              <a:ext cx="1879600" cy="177800"/>
            </a:xfrm>
            <a:custGeom>
              <a:avLst/>
              <a:gdLst>
                <a:gd name="connsiteX0" fmla="*/ 0 w 1879600"/>
                <a:gd name="connsiteY0" fmla="*/ 0 h 177800"/>
                <a:gd name="connsiteX1" fmla="*/ 1879600 w 1879600"/>
                <a:gd name="connsiteY1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9600" h="177800">
                  <a:moveTo>
                    <a:pt x="0" y="0"/>
                  </a:moveTo>
                  <a:lnTo>
                    <a:pt x="1879600" y="1778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10198100" y="1803400"/>
              <a:ext cx="1397000" cy="1257300"/>
            </a:xfrm>
            <a:custGeom>
              <a:avLst/>
              <a:gdLst>
                <a:gd name="connsiteX0" fmla="*/ 0 w 1397000"/>
                <a:gd name="connsiteY0" fmla="*/ 0 h 1257300"/>
                <a:gd name="connsiteX1" fmla="*/ 190500 w 1397000"/>
                <a:gd name="connsiteY1" fmla="*/ 1257300 h 1257300"/>
                <a:gd name="connsiteX2" fmla="*/ 1397000 w 1397000"/>
                <a:gd name="connsiteY2" fmla="*/ 495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0" h="1257300">
                  <a:moveTo>
                    <a:pt x="0" y="0"/>
                  </a:moveTo>
                  <a:lnTo>
                    <a:pt x="190500" y="1257300"/>
                  </a:lnTo>
                  <a:lnTo>
                    <a:pt x="1397000" y="4953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10283352" y="2948018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12046759" y="3149602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10091917" y="1695402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11499652" y="2173516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6" name="直接连接符 105"/>
          <p:cNvCxnSpPr/>
          <p:nvPr/>
        </p:nvCxnSpPr>
        <p:spPr>
          <a:xfrm>
            <a:off x="103009" y="4390291"/>
            <a:ext cx="1050157" cy="1212944"/>
          </a:xfrm>
          <a:prstGeom prst="lin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7" name="椭圆 106"/>
          <p:cNvSpPr>
            <a:spLocks noChangeAspect="1"/>
          </p:cNvSpPr>
          <p:nvPr/>
        </p:nvSpPr>
        <p:spPr>
          <a:xfrm rot="17320585" flipV="1">
            <a:off x="1060636" y="5473539"/>
            <a:ext cx="177873" cy="177873"/>
          </a:xfrm>
          <a:prstGeom prst="ellipse">
            <a:avLst/>
          </a:prstGeom>
          <a:solidFill>
            <a:srgbClr val="FF46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>
            <a:spLocks noChangeAspect="1"/>
          </p:cNvSpPr>
          <p:nvPr/>
        </p:nvSpPr>
        <p:spPr>
          <a:xfrm rot="17320585" flipV="1">
            <a:off x="653610" y="5545519"/>
            <a:ext cx="177873" cy="177873"/>
          </a:xfrm>
          <a:prstGeom prst="ellipse">
            <a:avLst/>
          </a:prstGeom>
          <a:solidFill>
            <a:srgbClr val="3587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778914" y="3928521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——2015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年新进人员成果交流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91988" y="5143675"/>
            <a:ext cx="4724370" cy="1320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汇报人：尚钊仪     导  师：戴晶晶</a:t>
            </a:r>
          </a:p>
          <a:p>
            <a:pPr algn="ctr">
              <a:spcBef>
                <a:spcPts val="6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太湖流域管理局水利发展研究中心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70360" y="2009870"/>
            <a:ext cx="6553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</a:rPr>
              <a:t>蓄能积力 得乐太湖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3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3" name="图片 52" descr="Redocn_2012062120330486.jpg"/>
          <p:cNvPicPr>
            <a:picLocks noChangeAspect="1"/>
          </p:cNvPicPr>
          <p:nvPr/>
        </p:nvPicPr>
        <p:blipFill>
          <a:blip r:embed="rId3" cstate="print"/>
          <a:srcRect b="4074"/>
          <a:stretch>
            <a:fillRect/>
          </a:stretch>
        </p:blipFill>
        <p:spPr>
          <a:xfrm>
            <a:off x="598370" y="3664086"/>
            <a:ext cx="1350608" cy="2489200"/>
          </a:xfrm>
          <a:prstGeom prst="rect">
            <a:avLst/>
          </a:prstGeom>
        </p:spPr>
      </p:pic>
      <p:pic>
        <p:nvPicPr>
          <p:cNvPr id="56" name="图片 55" descr="TaYpetQHz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17951" y="3568634"/>
            <a:ext cx="1032661" cy="264851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44679" y="2108113"/>
            <a:ext cx="238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4661"/>
                </a:solidFill>
              </a:rPr>
              <a:t>培养同时做多件事的能力</a:t>
            </a:r>
            <a:endParaRPr lang="zh-CN" altLang="en-US" sz="2800" b="1" dirty="0">
              <a:solidFill>
                <a:srgbClr val="FF466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42430" y="2032493"/>
            <a:ext cx="275964" cy="294880"/>
            <a:chOff x="10654262" y="1333051"/>
            <a:chExt cx="797864" cy="715379"/>
          </a:xfrm>
          <a:solidFill>
            <a:srgbClr val="358788"/>
          </a:solidFill>
        </p:grpSpPr>
        <p:sp>
          <p:nvSpPr>
            <p:cNvPr id="63" name="任意多边形 62"/>
            <p:cNvSpPr/>
            <p:nvPr/>
          </p:nvSpPr>
          <p:spPr>
            <a:xfrm>
              <a:off x="10654262" y="133305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11106520" y="1333051"/>
              <a:ext cx="345606" cy="715379"/>
            </a:xfrm>
            <a:custGeom>
              <a:avLst/>
              <a:gdLst/>
              <a:ahLst/>
              <a:cxnLst/>
              <a:rect l="l" t="t" r="r" b="b"/>
              <a:pathLst>
                <a:path w="345606" h="715379">
                  <a:moveTo>
                    <a:pt x="255156" y="0"/>
                  </a:moveTo>
                  <a:lnTo>
                    <a:pt x="337383" y="90450"/>
                  </a:lnTo>
                  <a:cubicBezTo>
                    <a:pt x="233228" y="167196"/>
                    <a:pt x="175669" y="260387"/>
                    <a:pt x="164705" y="370024"/>
                  </a:cubicBezTo>
                  <a:cubicBezTo>
                    <a:pt x="246933" y="370024"/>
                    <a:pt x="307233" y="370024"/>
                    <a:pt x="345606" y="370024"/>
                  </a:cubicBezTo>
                  <a:lnTo>
                    <a:pt x="345606" y="715379"/>
                  </a:lnTo>
                  <a:lnTo>
                    <a:pt x="250" y="715379"/>
                  </a:lnTo>
                  <a:lnTo>
                    <a:pt x="250" y="452251"/>
                  </a:lnTo>
                  <a:cubicBezTo>
                    <a:pt x="-5232" y="249423"/>
                    <a:pt x="79737" y="98673"/>
                    <a:pt x="2551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3139615" y="2686132"/>
            <a:ext cx="275964" cy="294880"/>
            <a:chOff x="10654262" y="1333051"/>
            <a:chExt cx="797864" cy="715379"/>
          </a:xfrm>
          <a:solidFill>
            <a:srgbClr val="358788"/>
          </a:solidFill>
        </p:grpSpPr>
        <p:sp>
          <p:nvSpPr>
            <p:cNvPr id="72" name="任意多边形 71"/>
            <p:cNvSpPr/>
            <p:nvPr/>
          </p:nvSpPr>
          <p:spPr>
            <a:xfrm>
              <a:off x="10654262" y="133305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11106520" y="1333051"/>
              <a:ext cx="345606" cy="715379"/>
            </a:xfrm>
            <a:custGeom>
              <a:avLst/>
              <a:gdLst/>
              <a:ahLst/>
              <a:cxnLst/>
              <a:rect l="l" t="t" r="r" b="b"/>
              <a:pathLst>
                <a:path w="345606" h="715379">
                  <a:moveTo>
                    <a:pt x="255156" y="0"/>
                  </a:moveTo>
                  <a:lnTo>
                    <a:pt x="337383" y="90450"/>
                  </a:lnTo>
                  <a:cubicBezTo>
                    <a:pt x="233228" y="167196"/>
                    <a:pt x="175669" y="260387"/>
                    <a:pt x="164705" y="370024"/>
                  </a:cubicBezTo>
                  <a:cubicBezTo>
                    <a:pt x="246933" y="370024"/>
                    <a:pt x="307233" y="370024"/>
                    <a:pt x="345606" y="370024"/>
                  </a:cubicBezTo>
                  <a:lnTo>
                    <a:pt x="345606" y="715379"/>
                  </a:lnTo>
                  <a:lnTo>
                    <a:pt x="250" y="715379"/>
                  </a:lnTo>
                  <a:lnTo>
                    <a:pt x="250" y="452251"/>
                  </a:lnTo>
                  <a:cubicBezTo>
                    <a:pt x="-5232" y="249423"/>
                    <a:pt x="79737" y="98673"/>
                    <a:pt x="2551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77385" y="1321804"/>
            <a:ext cx="3327113" cy="5006568"/>
            <a:chOff x="4377385" y="1321804"/>
            <a:chExt cx="3327113" cy="5006568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83186" y="1877563"/>
              <a:ext cx="3303205" cy="2042585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7385" y="4019739"/>
              <a:ext cx="3327113" cy="2308633"/>
            </a:xfrm>
            <a:prstGeom prst="rect">
              <a:avLst/>
            </a:prstGeom>
          </p:spPr>
        </p:pic>
        <p:sp>
          <p:nvSpPr>
            <p:cNvPr id="88" name="文本框 1"/>
            <p:cNvSpPr txBox="1"/>
            <p:nvPr/>
          </p:nvSpPr>
          <p:spPr>
            <a:xfrm>
              <a:off x="5017464" y="132180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358788"/>
                  </a:solidFill>
                </a:rPr>
                <a:t>技术性工作</a:t>
              </a:r>
              <a:endParaRPr lang="zh-CN" altLang="en-US" sz="2800" b="1" dirty="0">
                <a:solidFill>
                  <a:srgbClr val="358788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66512" y="1302188"/>
            <a:ext cx="3959582" cy="4791713"/>
            <a:chOff x="7966512" y="1302188"/>
            <a:chExt cx="3959582" cy="4791713"/>
          </a:xfrm>
        </p:grpSpPr>
        <p:pic>
          <p:nvPicPr>
            <p:cNvPr id="86" name="图片 85" descr="IMG_551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8618">
              <a:off x="8213003" y="4525202"/>
              <a:ext cx="2495961" cy="1554861"/>
            </a:xfrm>
            <a:prstGeom prst="rect">
              <a:avLst/>
            </a:prstGeom>
          </p:spPr>
        </p:pic>
        <p:pic>
          <p:nvPicPr>
            <p:cNvPr id="83" name="图片 82" descr="IMG_5513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30945">
              <a:off x="10539070" y="2029205"/>
              <a:ext cx="1387024" cy="2009770"/>
            </a:xfrm>
            <a:prstGeom prst="rect">
              <a:avLst/>
            </a:prstGeom>
          </p:spPr>
        </p:pic>
        <p:pic>
          <p:nvPicPr>
            <p:cNvPr id="84" name="图片 83" descr="IMG_551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0840850">
              <a:off x="7966512" y="1894217"/>
              <a:ext cx="1684509" cy="2416906"/>
            </a:xfrm>
            <a:prstGeom prst="rect">
              <a:avLst/>
            </a:prstGeom>
          </p:spPr>
        </p:pic>
        <p:pic>
          <p:nvPicPr>
            <p:cNvPr id="87" name="图片 86" descr="IMG_5517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942355">
              <a:off x="9434038" y="4522300"/>
              <a:ext cx="2233328" cy="1571601"/>
            </a:xfrm>
            <a:prstGeom prst="rect">
              <a:avLst/>
            </a:prstGeom>
          </p:spPr>
        </p:pic>
        <p:pic>
          <p:nvPicPr>
            <p:cNvPr id="85" name="图片 84" descr="IMG_5515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13113" y="1944046"/>
              <a:ext cx="1451457" cy="2045235"/>
            </a:xfrm>
            <a:prstGeom prst="rect">
              <a:avLst/>
            </a:prstGeom>
          </p:spPr>
        </p:pic>
        <p:sp>
          <p:nvSpPr>
            <p:cNvPr id="89" name="文本框 1"/>
            <p:cNvSpPr txBox="1"/>
            <p:nvPr/>
          </p:nvSpPr>
          <p:spPr>
            <a:xfrm>
              <a:off x="9180549" y="1302188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事务性工作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6" name="组合 41"/>
          <p:cNvGrpSpPr/>
          <p:nvPr/>
        </p:nvGrpSpPr>
        <p:grpSpPr>
          <a:xfrm>
            <a:off x="4572518" y="1956657"/>
            <a:ext cx="3301685" cy="3872809"/>
            <a:chOff x="4466188" y="1964600"/>
            <a:chExt cx="3301685" cy="3872809"/>
          </a:xfrm>
        </p:grpSpPr>
        <p:pic>
          <p:nvPicPr>
            <p:cNvPr id="47" name="图片 46" descr="20090114075728643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66188" y="2535724"/>
              <a:ext cx="3301685" cy="3301685"/>
            </a:xfrm>
            <a:prstGeom prst="rect">
              <a:avLst/>
            </a:prstGeom>
          </p:spPr>
        </p:pic>
        <p:sp>
          <p:nvSpPr>
            <p:cNvPr id="48" name="文本框 1"/>
            <p:cNvSpPr txBox="1"/>
            <p:nvPr/>
          </p:nvSpPr>
          <p:spPr>
            <a:xfrm>
              <a:off x="5062732" y="196460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358788"/>
                  </a:solidFill>
                </a:rPr>
                <a:t>紧迫性任务</a:t>
              </a:r>
              <a:endParaRPr lang="zh-CN" altLang="en-US" sz="2800" b="1" dirty="0">
                <a:solidFill>
                  <a:srgbClr val="358788"/>
                </a:solidFill>
              </a:endParaRPr>
            </a:p>
          </p:txBody>
        </p:sp>
      </p:grpSp>
      <p:grpSp>
        <p:nvGrpSpPr>
          <p:cNvPr id="49" name="组合 42"/>
          <p:cNvGrpSpPr/>
          <p:nvPr/>
        </p:nvGrpSpPr>
        <p:grpSpPr>
          <a:xfrm>
            <a:off x="8362888" y="1302188"/>
            <a:ext cx="2885464" cy="5011253"/>
            <a:chOff x="8362888" y="1302188"/>
            <a:chExt cx="2885464" cy="5011253"/>
          </a:xfrm>
        </p:grpSpPr>
        <p:sp>
          <p:nvSpPr>
            <p:cNvPr id="50" name="文本框 1"/>
            <p:cNvSpPr txBox="1"/>
            <p:nvPr/>
          </p:nvSpPr>
          <p:spPr>
            <a:xfrm>
              <a:off x="8899892" y="1302188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计划性任务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文本框 1"/>
            <p:cNvSpPr txBox="1"/>
            <p:nvPr/>
          </p:nvSpPr>
          <p:spPr>
            <a:xfrm>
              <a:off x="8899892" y="399861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突发性任务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2" name="图片 51" descr="ce51b9ee675296121cf97f41acc08987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62888" y="4553893"/>
              <a:ext cx="2885464" cy="1759548"/>
            </a:xfrm>
            <a:prstGeom prst="rect">
              <a:avLst/>
            </a:prstGeom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424948" y="2109457"/>
              <a:ext cx="2729549" cy="1538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5" name="文本框 1"/>
          <p:cNvSpPr txBox="1"/>
          <p:nvPr/>
        </p:nvSpPr>
        <p:spPr>
          <a:xfrm>
            <a:off x="324848" y="390805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4661"/>
                </a:solidFill>
              </a:rPr>
              <a:t>2. </a:t>
            </a:r>
            <a:r>
              <a:rPr lang="zh-CN" altLang="en-US" sz="4000" b="1" dirty="0" smtClean="0">
                <a:solidFill>
                  <a:srgbClr val="FF4661"/>
                </a:solidFill>
              </a:rPr>
              <a:t>平衡力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Freeform 28"/>
          <p:cNvSpPr>
            <a:spLocks noChangeAspect="1"/>
          </p:cNvSpPr>
          <p:nvPr/>
        </p:nvSpPr>
        <p:spPr bwMode="auto">
          <a:xfrm>
            <a:off x="8187454" y="3825520"/>
            <a:ext cx="1239909" cy="1188000"/>
          </a:xfrm>
          <a:custGeom>
            <a:avLst/>
            <a:gdLst>
              <a:gd name="T0" fmla="*/ 1809 w 3224"/>
              <a:gd name="T1" fmla="*/ 71 h 3087"/>
              <a:gd name="T2" fmla="*/ 1952 w 3224"/>
              <a:gd name="T3" fmla="*/ 308 h 3087"/>
              <a:gd name="T4" fmla="*/ 1942 w 3224"/>
              <a:gd name="T5" fmla="*/ 529 h 3087"/>
              <a:gd name="T6" fmla="*/ 1817 w 3224"/>
              <a:gd name="T7" fmla="*/ 829 h 3087"/>
              <a:gd name="T8" fmla="*/ 1960 w 3224"/>
              <a:gd name="T9" fmla="*/ 926 h 3087"/>
              <a:gd name="T10" fmla="*/ 2122 w 3224"/>
              <a:gd name="T11" fmla="*/ 994 h 3087"/>
              <a:gd name="T12" fmla="*/ 2273 w 3224"/>
              <a:gd name="T13" fmla="*/ 1127 h 3087"/>
              <a:gd name="T14" fmla="*/ 2251 w 3224"/>
              <a:gd name="T15" fmla="*/ 887 h 3087"/>
              <a:gd name="T16" fmla="*/ 2214 w 3224"/>
              <a:gd name="T17" fmla="*/ 674 h 3087"/>
              <a:gd name="T18" fmla="*/ 2222 w 3224"/>
              <a:gd name="T19" fmla="*/ 457 h 3087"/>
              <a:gd name="T20" fmla="*/ 2409 w 3224"/>
              <a:gd name="T21" fmla="*/ 258 h 3087"/>
              <a:gd name="T22" fmla="*/ 2498 w 3224"/>
              <a:gd name="T23" fmla="*/ 241 h 3087"/>
              <a:gd name="T24" fmla="*/ 2761 w 3224"/>
              <a:gd name="T25" fmla="*/ 325 h 3087"/>
              <a:gd name="T26" fmla="*/ 2880 w 3224"/>
              <a:gd name="T27" fmla="*/ 577 h 3087"/>
              <a:gd name="T28" fmla="*/ 2869 w 3224"/>
              <a:gd name="T29" fmla="*/ 770 h 3087"/>
              <a:gd name="T30" fmla="*/ 2745 w 3224"/>
              <a:gd name="T31" fmla="*/ 1069 h 3087"/>
              <a:gd name="T32" fmla="*/ 2888 w 3224"/>
              <a:gd name="T33" fmla="*/ 1167 h 3087"/>
              <a:gd name="T34" fmla="*/ 3051 w 3224"/>
              <a:gd name="T35" fmla="*/ 1235 h 3087"/>
              <a:gd name="T36" fmla="*/ 3187 w 3224"/>
              <a:gd name="T37" fmla="*/ 1495 h 3087"/>
              <a:gd name="T38" fmla="*/ 3224 w 3224"/>
              <a:gd name="T39" fmla="*/ 1790 h 3087"/>
              <a:gd name="T40" fmla="*/ 3186 w 3224"/>
              <a:gd name="T41" fmla="*/ 2148 h 3087"/>
              <a:gd name="T42" fmla="*/ 2931 w 3224"/>
              <a:gd name="T43" fmla="*/ 2750 h 3087"/>
              <a:gd name="T44" fmla="*/ 2511 w 3224"/>
              <a:gd name="T45" fmla="*/ 2856 h 3087"/>
              <a:gd name="T46" fmla="*/ 2365 w 3224"/>
              <a:gd name="T47" fmla="*/ 2512 h 3087"/>
              <a:gd name="T48" fmla="*/ 2139 w 3224"/>
              <a:gd name="T49" fmla="*/ 2408 h 3087"/>
              <a:gd name="T50" fmla="*/ 1949 w 3224"/>
              <a:gd name="T51" fmla="*/ 2292 h 3087"/>
              <a:gd name="T52" fmla="*/ 2078 w 3224"/>
              <a:gd name="T53" fmla="*/ 1984 h 3087"/>
              <a:gd name="T54" fmla="*/ 2100 w 3224"/>
              <a:gd name="T55" fmla="*/ 1785 h 3087"/>
              <a:gd name="T56" fmla="*/ 2087 w 3224"/>
              <a:gd name="T57" fmla="*/ 1478 h 3087"/>
              <a:gd name="T58" fmla="*/ 1802 w 3224"/>
              <a:gd name="T59" fmla="*/ 1282 h 3087"/>
              <a:gd name="T60" fmla="*/ 1617 w 3224"/>
              <a:gd name="T61" fmla="*/ 1249 h 3087"/>
              <a:gd name="T62" fmla="*/ 1482 w 3224"/>
              <a:gd name="T63" fmla="*/ 1291 h 3087"/>
              <a:gd name="T64" fmla="*/ 1288 w 3224"/>
              <a:gd name="T65" fmla="*/ 1535 h 3087"/>
              <a:gd name="T66" fmla="*/ 1285 w 3224"/>
              <a:gd name="T67" fmla="*/ 1787 h 3087"/>
              <a:gd name="T68" fmla="*/ 1318 w 3224"/>
              <a:gd name="T69" fmla="*/ 1996 h 3087"/>
              <a:gd name="T70" fmla="*/ 1417 w 3224"/>
              <a:gd name="T71" fmla="*/ 2305 h 3087"/>
              <a:gd name="T72" fmla="*/ 1140 w 3224"/>
              <a:gd name="T73" fmla="*/ 2448 h 3087"/>
              <a:gd name="T74" fmla="*/ 972 w 3224"/>
              <a:gd name="T75" fmla="*/ 2546 h 3087"/>
              <a:gd name="T76" fmla="*/ 833 w 3224"/>
              <a:gd name="T77" fmla="*/ 3048 h 3087"/>
              <a:gd name="T78" fmla="*/ 270 w 3224"/>
              <a:gd name="T79" fmla="*/ 2623 h 3087"/>
              <a:gd name="T80" fmla="*/ 32 w 3224"/>
              <a:gd name="T81" fmla="*/ 2017 h 3087"/>
              <a:gd name="T82" fmla="*/ 2 w 3224"/>
              <a:gd name="T83" fmla="*/ 1757 h 3087"/>
              <a:gd name="T84" fmla="*/ 85 w 3224"/>
              <a:gd name="T85" fmla="*/ 1344 h 3087"/>
              <a:gd name="T86" fmla="*/ 230 w 3224"/>
              <a:gd name="T87" fmla="*/ 1210 h 3087"/>
              <a:gd name="T88" fmla="*/ 463 w 3224"/>
              <a:gd name="T89" fmla="*/ 1100 h 3087"/>
              <a:gd name="T90" fmla="*/ 388 w 3224"/>
              <a:gd name="T91" fmla="*/ 831 h 3087"/>
              <a:gd name="T92" fmla="*/ 376 w 3224"/>
              <a:gd name="T93" fmla="*/ 668 h 3087"/>
              <a:gd name="T94" fmla="*/ 390 w 3224"/>
              <a:gd name="T95" fmla="*/ 419 h 3087"/>
              <a:gd name="T96" fmla="*/ 581 w 3224"/>
              <a:gd name="T97" fmla="*/ 251 h 3087"/>
              <a:gd name="T98" fmla="*/ 668 w 3224"/>
              <a:gd name="T99" fmla="*/ 243 h 3087"/>
              <a:gd name="T100" fmla="*/ 965 w 3224"/>
              <a:gd name="T101" fmla="*/ 364 h 3087"/>
              <a:gd name="T102" fmla="*/ 1023 w 3224"/>
              <a:gd name="T103" fmla="*/ 650 h 3087"/>
              <a:gd name="T104" fmla="*/ 1010 w 3224"/>
              <a:gd name="T105" fmla="*/ 819 h 3087"/>
              <a:gd name="T106" fmla="*/ 907 w 3224"/>
              <a:gd name="T107" fmla="*/ 1091 h 3087"/>
              <a:gd name="T108" fmla="*/ 1041 w 3224"/>
              <a:gd name="T109" fmla="*/ 1033 h 3087"/>
              <a:gd name="T110" fmla="*/ 1214 w 3224"/>
              <a:gd name="T111" fmla="*/ 946 h 3087"/>
              <a:gd name="T112" fmla="*/ 1398 w 3224"/>
              <a:gd name="T113" fmla="*/ 834 h 3087"/>
              <a:gd name="T114" fmla="*/ 1288 w 3224"/>
              <a:gd name="T115" fmla="*/ 543 h 3087"/>
              <a:gd name="T116" fmla="*/ 1287 w 3224"/>
              <a:gd name="T117" fmla="*/ 348 h 3087"/>
              <a:gd name="T118" fmla="*/ 1365 w 3224"/>
              <a:gd name="T119" fmla="*/ 99 h 3087"/>
              <a:gd name="T120" fmla="*/ 1532 w 3224"/>
              <a:gd name="T121" fmla="*/ 3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24" h="3087">
                <a:moveTo>
                  <a:pt x="1574" y="0"/>
                </a:moveTo>
                <a:lnTo>
                  <a:pt x="1574" y="0"/>
                </a:lnTo>
                <a:lnTo>
                  <a:pt x="1577" y="0"/>
                </a:lnTo>
                <a:lnTo>
                  <a:pt x="1586" y="2"/>
                </a:lnTo>
                <a:lnTo>
                  <a:pt x="1599" y="4"/>
                </a:lnTo>
                <a:lnTo>
                  <a:pt x="1618" y="9"/>
                </a:lnTo>
                <a:lnTo>
                  <a:pt x="1642" y="14"/>
                </a:lnTo>
                <a:lnTo>
                  <a:pt x="1668" y="21"/>
                </a:lnTo>
                <a:lnTo>
                  <a:pt x="1699" y="30"/>
                </a:lnTo>
                <a:lnTo>
                  <a:pt x="1745" y="45"/>
                </a:lnTo>
                <a:lnTo>
                  <a:pt x="1779" y="57"/>
                </a:lnTo>
                <a:lnTo>
                  <a:pt x="1809" y="71"/>
                </a:lnTo>
                <a:lnTo>
                  <a:pt x="1834" y="85"/>
                </a:lnTo>
                <a:lnTo>
                  <a:pt x="1854" y="98"/>
                </a:lnTo>
                <a:lnTo>
                  <a:pt x="1870" y="112"/>
                </a:lnTo>
                <a:lnTo>
                  <a:pt x="1882" y="123"/>
                </a:lnTo>
                <a:lnTo>
                  <a:pt x="1890" y="131"/>
                </a:lnTo>
                <a:lnTo>
                  <a:pt x="1895" y="137"/>
                </a:lnTo>
                <a:lnTo>
                  <a:pt x="1915" y="163"/>
                </a:lnTo>
                <a:lnTo>
                  <a:pt x="1930" y="191"/>
                </a:lnTo>
                <a:lnTo>
                  <a:pt x="1941" y="220"/>
                </a:lnTo>
                <a:lnTo>
                  <a:pt x="1948" y="249"/>
                </a:lnTo>
                <a:lnTo>
                  <a:pt x="1951" y="279"/>
                </a:lnTo>
                <a:lnTo>
                  <a:pt x="1952" y="308"/>
                </a:lnTo>
                <a:lnTo>
                  <a:pt x="1951" y="336"/>
                </a:lnTo>
                <a:lnTo>
                  <a:pt x="1949" y="363"/>
                </a:lnTo>
                <a:lnTo>
                  <a:pt x="1945" y="387"/>
                </a:lnTo>
                <a:lnTo>
                  <a:pt x="1940" y="410"/>
                </a:lnTo>
                <a:lnTo>
                  <a:pt x="1936" y="430"/>
                </a:lnTo>
                <a:lnTo>
                  <a:pt x="1938" y="433"/>
                </a:lnTo>
                <a:lnTo>
                  <a:pt x="1945" y="445"/>
                </a:lnTo>
                <a:lnTo>
                  <a:pt x="1948" y="461"/>
                </a:lnTo>
                <a:lnTo>
                  <a:pt x="1949" y="477"/>
                </a:lnTo>
                <a:lnTo>
                  <a:pt x="1948" y="495"/>
                </a:lnTo>
                <a:lnTo>
                  <a:pt x="1945" y="512"/>
                </a:lnTo>
                <a:lnTo>
                  <a:pt x="1942" y="529"/>
                </a:lnTo>
                <a:lnTo>
                  <a:pt x="1938" y="544"/>
                </a:lnTo>
                <a:lnTo>
                  <a:pt x="1934" y="563"/>
                </a:lnTo>
                <a:lnTo>
                  <a:pt x="1927" y="578"/>
                </a:lnTo>
                <a:lnTo>
                  <a:pt x="1920" y="591"/>
                </a:lnTo>
                <a:lnTo>
                  <a:pt x="1912" y="600"/>
                </a:lnTo>
                <a:lnTo>
                  <a:pt x="1902" y="644"/>
                </a:lnTo>
                <a:lnTo>
                  <a:pt x="1885" y="689"/>
                </a:lnTo>
                <a:lnTo>
                  <a:pt x="1863" y="732"/>
                </a:lnTo>
                <a:lnTo>
                  <a:pt x="1838" y="773"/>
                </a:lnTo>
                <a:lnTo>
                  <a:pt x="1808" y="810"/>
                </a:lnTo>
                <a:lnTo>
                  <a:pt x="1815" y="821"/>
                </a:lnTo>
                <a:lnTo>
                  <a:pt x="1817" y="829"/>
                </a:lnTo>
                <a:lnTo>
                  <a:pt x="1817" y="834"/>
                </a:lnTo>
                <a:lnTo>
                  <a:pt x="1817" y="836"/>
                </a:lnTo>
                <a:lnTo>
                  <a:pt x="1824" y="851"/>
                </a:lnTo>
                <a:lnTo>
                  <a:pt x="1838" y="864"/>
                </a:lnTo>
                <a:lnTo>
                  <a:pt x="1856" y="877"/>
                </a:lnTo>
                <a:lnTo>
                  <a:pt x="1878" y="892"/>
                </a:lnTo>
                <a:lnTo>
                  <a:pt x="1903" y="905"/>
                </a:lnTo>
                <a:lnTo>
                  <a:pt x="1919" y="911"/>
                </a:lnTo>
                <a:lnTo>
                  <a:pt x="1938" y="918"/>
                </a:lnTo>
                <a:lnTo>
                  <a:pt x="1941" y="919"/>
                </a:lnTo>
                <a:lnTo>
                  <a:pt x="1948" y="922"/>
                </a:lnTo>
                <a:lnTo>
                  <a:pt x="1960" y="926"/>
                </a:lnTo>
                <a:lnTo>
                  <a:pt x="1976" y="931"/>
                </a:lnTo>
                <a:lnTo>
                  <a:pt x="1995" y="938"/>
                </a:lnTo>
                <a:lnTo>
                  <a:pt x="2015" y="947"/>
                </a:lnTo>
                <a:lnTo>
                  <a:pt x="2038" y="956"/>
                </a:lnTo>
                <a:lnTo>
                  <a:pt x="2062" y="966"/>
                </a:lnTo>
                <a:lnTo>
                  <a:pt x="2067" y="968"/>
                </a:lnTo>
                <a:lnTo>
                  <a:pt x="2071" y="970"/>
                </a:lnTo>
                <a:lnTo>
                  <a:pt x="2074" y="971"/>
                </a:lnTo>
                <a:lnTo>
                  <a:pt x="2076" y="972"/>
                </a:lnTo>
                <a:lnTo>
                  <a:pt x="2077" y="972"/>
                </a:lnTo>
                <a:lnTo>
                  <a:pt x="2102" y="983"/>
                </a:lnTo>
                <a:lnTo>
                  <a:pt x="2122" y="994"/>
                </a:lnTo>
                <a:lnTo>
                  <a:pt x="2140" y="1005"/>
                </a:lnTo>
                <a:lnTo>
                  <a:pt x="2154" y="1017"/>
                </a:lnTo>
                <a:lnTo>
                  <a:pt x="2165" y="1026"/>
                </a:lnTo>
                <a:lnTo>
                  <a:pt x="2173" y="1033"/>
                </a:lnTo>
                <a:lnTo>
                  <a:pt x="2177" y="1038"/>
                </a:lnTo>
                <a:lnTo>
                  <a:pt x="2178" y="1040"/>
                </a:lnTo>
                <a:lnTo>
                  <a:pt x="2193" y="1065"/>
                </a:lnTo>
                <a:lnTo>
                  <a:pt x="2206" y="1092"/>
                </a:lnTo>
                <a:lnTo>
                  <a:pt x="2217" y="1121"/>
                </a:lnTo>
                <a:lnTo>
                  <a:pt x="2229" y="1151"/>
                </a:lnTo>
                <a:lnTo>
                  <a:pt x="2251" y="1139"/>
                </a:lnTo>
                <a:lnTo>
                  <a:pt x="2273" y="1127"/>
                </a:lnTo>
                <a:lnTo>
                  <a:pt x="2292" y="1115"/>
                </a:lnTo>
                <a:lnTo>
                  <a:pt x="2308" y="1102"/>
                </a:lnTo>
                <a:lnTo>
                  <a:pt x="2320" y="1090"/>
                </a:lnTo>
                <a:lnTo>
                  <a:pt x="2326" y="1078"/>
                </a:lnTo>
                <a:lnTo>
                  <a:pt x="2327" y="1074"/>
                </a:lnTo>
                <a:lnTo>
                  <a:pt x="2329" y="1069"/>
                </a:lnTo>
                <a:lnTo>
                  <a:pt x="2333" y="1062"/>
                </a:lnTo>
                <a:lnTo>
                  <a:pt x="2341" y="1053"/>
                </a:lnTo>
                <a:lnTo>
                  <a:pt x="2312" y="1017"/>
                </a:lnTo>
                <a:lnTo>
                  <a:pt x="2288" y="975"/>
                </a:lnTo>
                <a:lnTo>
                  <a:pt x="2267" y="932"/>
                </a:lnTo>
                <a:lnTo>
                  <a:pt x="2251" y="887"/>
                </a:lnTo>
                <a:lnTo>
                  <a:pt x="2241" y="840"/>
                </a:lnTo>
                <a:lnTo>
                  <a:pt x="2234" y="831"/>
                </a:lnTo>
                <a:lnTo>
                  <a:pt x="2227" y="819"/>
                </a:lnTo>
                <a:lnTo>
                  <a:pt x="2220" y="803"/>
                </a:lnTo>
                <a:lnTo>
                  <a:pt x="2215" y="784"/>
                </a:lnTo>
                <a:lnTo>
                  <a:pt x="2212" y="770"/>
                </a:lnTo>
                <a:lnTo>
                  <a:pt x="2208" y="754"/>
                </a:lnTo>
                <a:lnTo>
                  <a:pt x="2205" y="736"/>
                </a:lnTo>
                <a:lnTo>
                  <a:pt x="2204" y="719"/>
                </a:lnTo>
                <a:lnTo>
                  <a:pt x="2205" y="702"/>
                </a:lnTo>
                <a:lnTo>
                  <a:pt x="2208" y="687"/>
                </a:lnTo>
                <a:lnTo>
                  <a:pt x="2214" y="674"/>
                </a:lnTo>
                <a:lnTo>
                  <a:pt x="2218" y="670"/>
                </a:lnTo>
                <a:lnTo>
                  <a:pt x="2222" y="668"/>
                </a:lnTo>
                <a:lnTo>
                  <a:pt x="2225" y="665"/>
                </a:lnTo>
                <a:lnTo>
                  <a:pt x="2218" y="625"/>
                </a:lnTo>
                <a:lnTo>
                  <a:pt x="2215" y="590"/>
                </a:lnTo>
                <a:lnTo>
                  <a:pt x="2213" y="558"/>
                </a:lnTo>
                <a:lnTo>
                  <a:pt x="2212" y="532"/>
                </a:lnTo>
                <a:lnTo>
                  <a:pt x="2213" y="509"/>
                </a:lnTo>
                <a:lnTo>
                  <a:pt x="2215" y="490"/>
                </a:lnTo>
                <a:lnTo>
                  <a:pt x="2217" y="476"/>
                </a:lnTo>
                <a:lnTo>
                  <a:pt x="2219" y="465"/>
                </a:lnTo>
                <a:lnTo>
                  <a:pt x="2222" y="457"/>
                </a:lnTo>
                <a:lnTo>
                  <a:pt x="2224" y="452"/>
                </a:lnTo>
                <a:lnTo>
                  <a:pt x="2235" y="422"/>
                </a:lnTo>
                <a:lnTo>
                  <a:pt x="2250" y="395"/>
                </a:lnTo>
                <a:lnTo>
                  <a:pt x="2268" y="370"/>
                </a:lnTo>
                <a:lnTo>
                  <a:pt x="2287" y="347"/>
                </a:lnTo>
                <a:lnTo>
                  <a:pt x="2306" y="327"/>
                </a:lnTo>
                <a:lnTo>
                  <a:pt x="2327" y="310"/>
                </a:lnTo>
                <a:lnTo>
                  <a:pt x="2346" y="294"/>
                </a:lnTo>
                <a:lnTo>
                  <a:pt x="2366" y="282"/>
                </a:lnTo>
                <a:lnTo>
                  <a:pt x="2382" y="272"/>
                </a:lnTo>
                <a:lnTo>
                  <a:pt x="2398" y="263"/>
                </a:lnTo>
                <a:lnTo>
                  <a:pt x="2409" y="258"/>
                </a:lnTo>
                <a:lnTo>
                  <a:pt x="2418" y="254"/>
                </a:lnTo>
                <a:lnTo>
                  <a:pt x="2422" y="253"/>
                </a:lnTo>
                <a:lnTo>
                  <a:pt x="2427" y="251"/>
                </a:lnTo>
                <a:lnTo>
                  <a:pt x="2436" y="248"/>
                </a:lnTo>
                <a:lnTo>
                  <a:pt x="2447" y="246"/>
                </a:lnTo>
                <a:lnTo>
                  <a:pt x="2460" y="244"/>
                </a:lnTo>
                <a:lnTo>
                  <a:pt x="2472" y="245"/>
                </a:lnTo>
                <a:lnTo>
                  <a:pt x="2479" y="245"/>
                </a:lnTo>
                <a:lnTo>
                  <a:pt x="2487" y="243"/>
                </a:lnTo>
                <a:lnTo>
                  <a:pt x="2491" y="243"/>
                </a:lnTo>
                <a:lnTo>
                  <a:pt x="2495" y="242"/>
                </a:lnTo>
                <a:lnTo>
                  <a:pt x="2498" y="241"/>
                </a:lnTo>
                <a:lnTo>
                  <a:pt x="2501" y="242"/>
                </a:lnTo>
                <a:lnTo>
                  <a:pt x="2505" y="242"/>
                </a:lnTo>
                <a:lnTo>
                  <a:pt x="2514" y="243"/>
                </a:lnTo>
                <a:lnTo>
                  <a:pt x="2528" y="245"/>
                </a:lnTo>
                <a:lnTo>
                  <a:pt x="2547" y="249"/>
                </a:lnTo>
                <a:lnTo>
                  <a:pt x="2569" y="254"/>
                </a:lnTo>
                <a:lnTo>
                  <a:pt x="2597" y="261"/>
                </a:lnTo>
                <a:lnTo>
                  <a:pt x="2628" y="270"/>
                </a:lnTo>
                <a:lnTo>
                  <a:pt x="2673" y="286"/>
                </a:lnTo>
                <a:lnTo>
                  <a:pt x="2707" y="299"/>
                </a:lnTo>
                <a:lnTo>
                  <a:pt x="2736" y="311"/>
                </a:lnTo>
                <a:lnTo>
                  <a:pt x="2761" y="325"/>
                </a:lnTo>
                <a:lnTo>
                  <a:pt x="2782" y="340"/>
                </a:lnTo>
                <a:lnTo>
                  <a:pt x="2798" y="352"/>
                </a:lnTo>
                <a:lnTo>
                  <a:pt x="2810" y="364"/>
                </a:lnTo>
                <a:lnTo>
                  <a:pt x="2818" y="373"/>
                </a:lnTo>
                <a:lnTo>
                  <a:pt x="2822" y="378"/>
                </a:lnTo>
                <a:lnTo>
                  <a:pt x="2843" y="405"/>
                </a:lnTo>
                <a:lnTo>
                  <a:pt x="2857" y="432"/>
                </a:lnTo>
                <a:lnTo>
                  <a:pt x="2868" y="461"/>
                </a:lnTo>
                <a:lnTo>
                  <a:pt x="2876" y="490"/>
                </a:lnTo>
                <a:lnTo>
                  <a:pt x="2880" y="520"/>
                </a:lnTo>
                <a:lnTo>
                  <a:pt x="2881" y="549"/>
                </a:lnTo>
                <a:lnTo>
                  <a:pt x="2880" y="577"/>
                </a:lnTo>
                <a:lnTo>
                  <a:pt x="2877" y="604"/>
                </a:lnTo>
                <a:lnTo>
                  <a:pt x="2873" y="629"/>
                </a:lnTo>
                <a:lnTo>
                  <a:pt x="2868" y="650"/>
                </a:lnTo>
                <a:lnTo>
                  <a:pt x="2863" y="670"/>
                </a:lnTo>
                <a:lnTo>
                  <a:pt x="2864" y="672"/>
                </a:lnTo>
                <a:lnTo>
                  <a:pt x="2866" y="674"/>
                </a:lnTo>
                <a:lnTo>
                  <a:pt x="2873" y="687"/>
                </a:lnTo>
                <a:lnTo>
                  <a:pt x="2876" y="702"/>
                </a:lnTo>
                <a:lnTo>
                  <a:pt x="2877" y="719"/>
                </a:lnTo>
                <a:lnTo>
                  <a:pt x="2876" y="736"/>
                </a:lnTo>
                <a:lnTo>
                  <a:pt x="2874" y="754"/>
                </a:lnTo>
                <a:lnTo>
                  <a:pt x="2869" y="770"/>
                </a:lnTo>
                <a:lnTo>
                  <a:pt x="2866" y="785"/>
                </a:lnTo>
                <a:lnTo>
                  <a:pt x="2862" y="804"/>
                </a:lnTo>
                <a:lnTo>
                  <a:pt x="2856" y="820"/>
                </a:lnTo>
                <a:lnTo>
                  <a:pt x="2849" y="831"/>
                </a:lnTo>
                <a:lnTo>
                  <a:pt x="2841" y="841"/>
                </a:lnTo>
                <a:lnTo>
                  <a:pt x="2830" y="886"/>
                </a:lnTo>
                <a:lnTo>
                  <a:pt x="2814" y="930"/>
                </a:lnTo>
                <a:lnTo>
                  <a:pt x="2792" y="973"/>
                </a:lnTo>
                <a:lnTo>
                  <a:pt x="2766" y="1015"/>
                </a:lnTo>
                <a:lnTo>
                  <a:pt x="2736" y="1052"/>
                </a:lnTo>
                <a:lnTo>
                  <a:pt x="2743" y="1062"/>
                </a:lnTo>
                <a:lnTo>
                  <a:pt x="2745" y="1069"/>
                </a:lnTo>
                <a:lnTo>
                  <a:pt x="2745" y="1076"/>
                </a:lnTo>
                <a:lnTo>
                  <a:pt x="2745" y="1078"/>
                </a:lnTo>
                <a:lnTo>
                  <a:pt x="2753" y="1091"/>
                </a:lnTo>
                <a:lnTo>
                  <a:pt x="2766" y="1105"/>
                </a:lnTo>
                <a:lnTo>
                  <a:pt x="2785" y="1119"/>
                </a:lnTo>
                <a:lnTo>
                  <a:pt x="2807" y="1133"/>
                </a:lnTo>
                <a:lnTo>
                  <a:pt x="2831" y="1146"/>
                </a:lnTo>
                <a:lnTo>
                  <a:pt x="2848" y="1152"/>
                </a:lnTo>
                <a:lnTo>
                  <a:pt x="2866" y="1159"/>
                </a:lnTo>
                <a:lnTo>
                  <a:pt x="2869" y="1160"/>
                </a:lnTo>
                <a:lnTo>
                  <a:pt x="2877" y="1163"/>
                </a:lnTo>
                <a:lnTo>
                  <a:pt x="2888" y="1167"/>
                </a:lnTo>
                <a:lnTo>
                  <a:pt x="2905" y="1173"/>
                </a:lnTo>
                <a:lnTo>
                  <a:pt x="2923" y="1180"/>
                </a:lnTo>
                <a:lnTo>
                  <a:pt x="2944" y="1188"/>
                </a:lnTo>
                <a:lnTo>
                  <a:pt x="2966" y="1197"/>
                </a:lnTo>
                <a:lnTo>
                  <a:pt x="2990" y="1208"/>
                </a:lnTo>
                <a:lnTo>
                  <a:pt x="2995" y="1210"/>
                </a:lnTo>
                <a:lnTo>
                  <a:pt x="2999" y="1211"/>
                </a:lnTo>
                <a:lnTo>
                  <a:pt x="3003" y="1212"/>
                </a:lnTo>
                <a:lnTo>
                  <a:pt x="3005" y="1213"/>
                </a:lnTo>
                <a:lnTo>
                  <a:pt x="3005" y="1213"/>
                </a:lnTo>
                <a:lnTo>
                  <a:pt x="3029" y="1223"/>
                </a:lnTo>
                <a:lnTo>
                  <a:pt x="3051" y="1235"/>
                </a:lnTo>
                <a:lnTo>
                  <a:pt x="3069" y="1247"/>
                </a:lnTo>
                <a:lnTo>
                  <a:pt x="3082" y="1257"/>
                </a:lnTo>
                <a:lnTo>
                  <a:pt x="3093" y="1267"/>
                </a:lnTo>
                <a:lnTo>
                  <a:pt x="3101" y="1275"/>
                </a:lnTo>
                <a:lnTo>
                  <a:pt x="3105" y="1280"/>
                </a:lnTo>
                <a:lnTo>
                  <a:pt x="3107" y="1282"/>
                </a:lnTo>
                <a:lnTo>
                  <a:pt x="3124" y="1311"/>
                </a:lnTo>
                <a:lnTo>
                  <a:pt x="3140" y="1344"/>
                </a:lnTo>
                <a:lnTo>
                  <a:pt x="3154" y="1380"/>
                </a:lnTo>
                <a:lnTo>
                  <a:pt x="3167" y="1417"/>
                </a:lnTo>
                <a:lnTo>
                  <a:pt x="3178" y="1455"/>
                </a:lnTo>
                <a:lnTo>
                  <a:pt x="3187" y="1495"/>
                </a:lnTo>
                <a:lnTo>
                  <a:pt x="3196" y="1535"/>
                </a:lnTo>
                <a:lnTo>
                  <a:pt x="3202" y="1574"/>
                </a:lnTo>
                <a:lnTo>
                  <a:pt x="3208" y="1611"/>
                </a:lnTo>
                <a:lnTo>
                  <a:pt x="3213" y="1647"/>
                </a:lnTo>
                <a:lnTo>
                  <a:pt x="3216" y="1680"/>
                </a:lnTo>
                <a:lnTo>
                  <a:pt x="3219" y="1710"/>
                </a:lnTo>
                <a:lnTo>
                  <a:pt x="3221" y="1736"/>
                </a:lnTo>
                <a:lnTo>
                  <a:pt x="3223" y="1757"/>
                </a:lnTo>
                <a:lnTo>
                  <a:pt x="3223" y="1773"/>
                </a:lnTo>
                <a:lnTo>
                  <a:pt x="3224" y="1783"/>
                </a:lnTo>
                <a:lnTo>
                  <a:pt x="3224" y="1786"/>
                </a:lnTo>
                <a:lnTo>
                  <a:pt x="3224" y="1790"/>
                </a:lnTo>
                <a:lnTo>
                  <a:pt x="3224" y="1797"/>
                </a:lnTo>
                <a:lnTo>
                  <a:pt x="3224" y="1810"/>
                </a:lnTo>
                <a:lnTo>
                  <a:pt x="3223" y="1828"/>
                </a:lnTo>
                <a:lnTo>
                  <a:pt x="3222" y="1849"/>
                </a:lnTo>
                <a:lnTo>
                  <a:pt x="3221" y="1876"/>
                </a:lnTo>
                <a:lnTo>
                  <a:pt x="3219" y="1906"/>
                </a:lnTo>
                <a:lnTo>
                  <a:pt x="3216" y="1939"/>
                </a:lnTo>
                <a:lnTo>
                  <a:pt x="3212" y="1975"/>
                </a:lnTo>
                <a:lnTo>
                  <a:pt x="3208" y="2014"/>
                </a:lnTo>
                <a:lnTo>
                  <a:pt x="3202" y="2057"/>
                </a:lnTo>
                <a:lnTo>
                  <a:pt x="3195" y="2101"/>
                </a:lnTo>
                <a:lnTo>
                  <a:pt x="3186" y="2148"/>
                </a:lnTo>
                <a:lnTo>
                  <a:pt x="3176" y="2195"/>
                </a:lnTo>
                <a:lnTo>
                  <a:pt x="3164" y="2245"/>
                </a:lnTo>
                <a:lnTo>
                  <a:pt x="3150" y="2295"/>
                </a:lnTo>
                <a:lnTo>
                  <a:pt x="3136" y="2347"/>
                </a:lnTo>
                <a:lnTo>
                  <a:pt x="3118" y="2398"/>
                </a:lnTo>
                <a:lnTo>
                  <a:pt x="3099" y="2450"/>
                </a:lnTo>
                <a:lnTo>
                  <a:pt x="3077" y="2503"/>
                </a:lnTo>
                <a:lnTo>
                  <a:pt x="3053" y="2554"/>
                </a:lnTo>
                <a:lnTo>
                  <a:pt x="3026" y="2605"/>
                </a:lnTo>
                <a:lnTo>
                  <a:pt x="2997" y="2654"/>
                </a:lnTo>
                <a:lnTo>
                  <a:pt x="2965" y="2704"/>
                </a:lnTo>
                <a:lnTo>
                  <a:pt x="2931" y="2750"/>
                </a:lnTo>
                <a:lnTo>
                  <a:pt x="2893" y="2796"/>
                </a:lnTo>
                <a:lnTo>
                  <a:pt x="2853" y="2839"/>
                </a:lnTo>
                <a:lnTo>
                  <a:pt x="2810" y="2879"/>
                </a:lnTo>
                <a:lnTo>
                  <a:pt x="2762" y="2917"/>
                </a:lnTo>
                <a:lnTo>
                  <a:pt x="2712" y="2952"/>
                </a:lnTo>
                <a:lnTo>
                  <a:pt x="2658" y="2983"/>
                </a:lnTo>
                <a:lnTo>
                  <a:pt x="2600" y="3011"/>
                </a:lnTo>
                <a:lnTo>
                  <a:pt x="2538" y="3036"/>
                </a:lnTo>
                <a:lnTo>
                  <a:pt x="2534" y="2995"/>
                </a:lnTo>
                <a:lnTo>
                  <a:pt x="2528" y="2950"/>
                </a:lnTo>
                <a:lnTo>
                  <a:pt x="2520" y="2904"/>
                </a:lnTo>
                <a:lnTo>
                  <a:pt x="2511" y="2856"/>
                </a:lnTo>
                <a:lnTo>
                  <a:pt x="2501" y="2808"/>
                </a:lnTo>
                <a:lnTo>
                  <a:pt x="2490" y="2759"/>
                </a:lnTo>
                <a:lnTo>
                  <a:pt x="2475" y="2712"/>
                </a:lnTo>
                <a:lnTo>
                  <a:pt x="2460" y="2667"/>
                </a:lnTo>
                <a:lnTo>
                  <a:pt x="2443" y="2623"/>
                </a:lnTo>
                <a:lnTo>
                  <a:pt x="2424" y="2583"/>
                </a:lnTo>
                <a:lnTo>
                  <a:pt x="2402" y="2547"/>
                </a:lnTo>
                <a:lnTo>
                  <a:pt x="2400" y="2546"/>
                </a:lnTo>
                <a:lnTo>
                  <a:pt x="2396" y="2541"/>
                </a:lnTo>
                <a:lnTo>
                  <a:pt x="2389" y="2532"/>
                </a:lnTo>
                <a:lnTo>
                  <a:pt x="2378" y="2523"/>
                </a:lnTo>
                <a:lnTo>
                  <a:pt x="2365" y="2512"/>
                </a:lnTo>
                <a:lnTo>
                  <a:pt x="2347" y="2499"/>
                </a:lnTo>
                <a:lnTo>
                  <a:pt x="2328" y="2486"/>
                </a:lnTo>
                <a:lnTo>
                  <a:pt x="2303" y="2474"/>
                </a:lnTo>
                <a:lnTo>
                  <a:pt x="2275" y="2462"/>
                </a:lnTo>
                <a:lnTo>
                  <a:pt x="2273" y="2461"/>
                </a:lnTo>
                <a:lnTo>
                  <a:pt x="2266" y="2459"/>
                </a:lnTo>
                <a:lnTo>
                  <a:pt x="2256" y="2456"/>
                </a:lnTo>
                <a:lnTo>
                  <a:pt x="2229" y="2444"/>
                </a:lnTo>
                <a:lnTo>
                  <a:pt x="2204" y="2433"/>
                </a:lnTo>
                <a:lnTo>
                  <a:pt x="2180" y="2423"/>
                </a:lnTo>
                <a:lnTo>
                  <a:pt x="2158" y="2415"/>
                </a:lnTo>
                <a:lnTo>
                  <a:pt x="2139" y="2408"/>
                </a:lnTo>
                <a:lnTo>
                  <a:pt x="2123" y="2402"/>
                </a:lnTo>
                <a:lnTo>
                  <a:pt x="2111" y="2398"/>
                </a:lnTo>
                <a:lnTo>
                  <a:pt x="2103" y="2395"/>
                </a:lnTo>
                <a:lnTo>
                  <a:pt x="2101" y="2394"/>
                </a:lnTo>
                <a:lnTo>
                  <a:pt x="2078" y="2386"/>
                </a:lnTo>
                <a:lnTo>
                  <a:pt x="2056" y="2378"/>
                </a:lnTo>
                <a:lnTo>
                  <a:pt x="2031" y="2364"/>
                </a:lnTo>
                <a:lnTo>
                  <a:pt x="2007" y="2350"/>
                </a:lnTo>
                <a:lnTo>
                  <a:pt x="1986" y="2335"/>
                </a:lnTo>
                <a:lnTo>
                  <a:pt x="1969" y="2321"/>
                </a:lnTo>
                <a:lnTo>
                  <a:pt x="1956" y="2306"/>
                </a:lnTo>
                <a:lnTo>
                  <a:pt x="1949" y="2292"/>
                </a:lnTo>
                <a:lnTo>
                  <a:pt x="1949" y="2290"/>
                </a:lnTo>
                <a:lnTo>
                  <a:pt x="1949" y="2286"/>
                </a:lnTo>
                <a:lnTo>
                  <a:pt x="1948" y="2279"/>
                </a:lnTo>
                <a:lnTo>
                  <a:pt x="1945" y="2270"/>
                </a:lnTo>
                <a:lnTo>
                  <a:pt x="1938" y="2261"/>
                </a:lnTo>
                <a:lnTo>
                  <a:pt x="1970" y="2221"/>
                </a:lnTo>
                <a:lnTo>
                  <a:pt x="1998" y="2180"/>
                </a:lnTo>
                <a:lnTo>
                  <a:pt x="2022" y="2135"/>
                </a:lnTo>
                <a:lnTo>
                  <a:pt x="2042" y="2089"/>
                </a:lnTo>
                <a:lnTo>
                  <a:pt x="2057" y="2042"/>
                </a:lnTo>
                <a:lnTo>
                  <a:pt x="2069" y="1996"/>
                </a:lnTo>
                <a:lnTo>
                  <a:pt x="2078" y="1984"/>
                </a:lnTo>
                <a:lnTo>
                  <a:pt x="2087" y="1968"/>
                </a:lnTo>
                <a:lnTo>
                  <a:pt x="2095" y="1949"/>
                </a:lnTo>
                <a:lnTo>
                  <a:pt x="2101" y="1925"/>
                </a:lnTo>
                <a:lnTo>
                  <a:pt x="2105" y="1909"/>
                </a:lnTo>
                <a:lnTo>
                  <a:pt x="2109" y="1892"/>
                </a:lnTo>
                <a:lnTo>
                  <a:pt x="2112" y="1873"/>
                </a:lnTo>
                <a:lnTo>
                  <a:pt x="2114" y="1854"/>
                </a:lnTo>
                <a:lnTo>
                  <a:pt x="2114" y="1834"/>
                </a:lnTo>
                <a:lnTo>
                  <a:pt x="2113" y="1816"/>
                </a:lnTo>
                <a:lnTo>
                  <a:pt x="2109" y="1800"/>
                </a:lnTo>
                <a:lnTo>
                  <a:pt x="2102" y="1786"/>
                </a:lnTo>
                <a:lnTo>
                  <a:pt x="2100" y="1785"/>
                </a:lnTo>
                <a:lnTo>
                  <a:pt x="2099" y="1783"/>
                </a:lnTo>
                <a:lnTo>
                  <a:pt x="2098" y="1781"/>
                </a:lnTo>
                <a:lnTo>
                  <a:pt x="2103" y="1760"/>
                </a:lnTo>
                <a:lnTo>
                  <a:pt x="2109" y="1735"/>
                </a:lnTo>
                <a:lnTo>
                  <a:pt x="2113" y="1707"/>
                </a:lnTo>
                <a:lnTo>
                  <a:pt x="2116" y="1677"/>
                </a:lnTo>
                <a:lnTo>
                  <a:pt x="2118" y="1645"/>
                </a:lnTo>
                <a:lnTo>
                  <a:pt x="2118" y="1612"/>
                </a:lnTo>
                <a:lnTo>
                  <a:pt x="2115" y="1578"/>
                </a:lnTo>
                <a:lnTo>
                  <a:pt x="2110" y="1545"/>
                </a:lnTo>
                <a:lnTo>
                  <a:pt x="2101" y="1511"/>
                </a:lnTo>
                <a:lnTo>
                  <a:pt x="2087" y="1478"/>
                </a:lnTo>
                <a:lnTo>
                  <a:pt x="2069" y="1447"/>
                </a:lnTo>
                <a:lnTo>
                  <a:pt x="2046" y="1417"/>
                </a:lnTo>
                <a:lnTo>
                  <a:pt x="2042" y="1411"/>
                </a:lnTo>
                <a:lnTo>
                  <a:pt x="2033" y="1402"/>
                </a:lnTo>
                <a:lnTo>
                  <a:pt x="2020" y="1389"/>
                </a:lnTo>
                <a:lnTo>
                  <a:pt x="2005" y="1376"/>
                </a:lnTo>
                <a:lnTo>
                  <a:pt x="1984" y="1360"/>
                </a:lnTo>
                <a:lnTo>
                  <a:pt x="1959" y="1344"/>
                </a:lnTo>
                <a:lnTo>
                  <a:pt x="1931" y="1328"/>
                </a:lnTo>
                <a:lnTo>
                  <a:pt x="1898" y="1314"/>
                </a:lnTo>
                <a:lnTo>
                  <a:pt x="1859" y="1300"/>
                </a:lnTo>
                <a:lnTo>
                  <a:pt x="1802" y="1282"/>
                </a:lnTo>
                <a:lnTo>
                  <a:pt x="1762" y="1271"/>
                </a:lnTo>
                <a:lnTo>
                  <a:pt x="1729" y="1261"/>
                </a:lnTo>
                <a:lnTo>
                  <a:pt x="1700" y="1255"/>
                </a:lnTo>
                <a:lnTo>
                  <a:pt x="1677" y="1250"/>
                </a:lnTo>
                <a:lnTo>
                  <a:pt x="1659" y="1247"/>
                </a:lnTo>
                <a:lnTo>
                  <a:pt x="1648" y="1246"/>
                </a:lnTo>
                <a:lnTo>
                  <a:pt x="1644" y="1245"/>
                </a:lnTo>
                <a:lnTo>
                  <a:pt x="1640" y="1245"/>
                </a:lnTo>
                <a:lnTo>
                  <a:pt x="1634" y="1245"/>
                </a:lnTo>
                <a:lnTo>
                  <a:pt x="1630" y="1246"/>
                </a:lnTo>
                <a:lnTo>
                  <a:pt x="1625" y="1248"/>
                </a:lnTo>
                <a:lnTo>
                  <a:pt x="1617" y="1249"/>
                </a:lnTo>
                <a:lnTo>
                  <a:pt x="1608" y="1249"/>
                </a:lnTo>
                <a:lnTo>
                  <a:pt x="1595" y="1249"/>
                </a:lnTo>
                <a:lnTo>
                  <a:pt x="1582" y="1250"/>
                </a:lnTo>
                <a:lnTo>
                  <a:pt x="1569" y="1252"/>
                </a:lnTo>
                <a:lnTo>
                  <a:pt x="1558" y="1255"/>
                </a:lnTo>
                <a:lnTo>
                  <a:pt x="1549" y="1258"/>
                </a:lnTo>
                <a:lnTo>
                  <a:pt x="1544" y="1260"/>
                </a:lnTo>
                <a:lnTo>
                  <a:pt x="1539" y="1261"/>
                </a:lnTo>
                <a:lnTo>
                  <a:pt x="1530" y="1265"/>
                </a:lnTo>
                <a:lnTo>
                  <a:pt x="1518" y="1272"/>
                </a:lnTo>
                <a:lnTo>
                  <a:pt x="1501" y="1281"/>
                </a:lnTo>
                <a:lnTo>
                  <a:pt x="1482" y="1291"/>
                </a:lnTo>
                <a:lnTo>
                  <a:pt x="1460" y="1305"/>
                </a:lnTo>
                <a:lnTo>
                  <a:pt x="1437" y="1321"/>
                </a:lnTo>
                <a:lnTo>
                  <a:pt x="1414" y="1340"/>
                </a:lnTo>
                <a:lnTo>
                  <a:pt x="1391" y="1361"/>
                </a:lnTo>
                <a:lnTo>
                  <a:pt x="1367" y="1385"/>
                </a:lnTo>
                <a:lnTo>
                  <a:pt x="1345" y="1412"/>
                </a:lnTo>
                <a:lnTo>
                  <a:pt x="1326" y="1441"/>
                </a:lnTo>
                <a:lnTo>
                  <a:pt x="1308" y="1474"/>
                </a:lnTo>
                <a:lnTo>
                  <a:pt x="1295" y="1509"/>
                </a:lnTo>
                <a:lnTo>
                  <a:pt x="1293" y="1514"/>
                </a:lnTo>
                <a:lnTo>
                  <a:pt x="1291" y="1523"/>
                </a:lnTo>
                <a:lnTo>
                  <a:pt x="1288" y="1535"/>
                </a:lnTo>
                <a:lnTo>
                  <a:pt x="1286" y="1550"/>
                </a:lnTo>
                <a:lnTo>
                  <a:pt x="1284" y="1570"/>
                </a:lnTo>
                <a:lnTo>
                  <a:pt x="1283" y="1592"/>
                </a:lnTo>
                <a:lnTo>
                  <a:pt x="1282" y="1620"/>
                </a:lnTo>
                <a:lnTo>
                  <a:pt x="1283" y="1652"/>
                </a:lnTo>
                <a:lnTo>
                  <a:pt x="1286" y="1688"/>
                </a:lnTo>
                <a:lnTo>
                  <a:pt x="1290" y="1730"/>
                </a:lnTo>
                <a:lnTo>
                  <a:pt x="1297" y="1776"/>
                </a:lnTo>
                <a:lnTo>
                  <a:pt x="1293" y="1778"/>
                </a:lnTo>
                <a:lnTo>
                  <a:pt x="1290" y="1781"/>
                </a:lnTo>
                <a:lnTo>
                  <a:pt x="1288" y="1784"/>
                </a:lnTo>
                <a:lnTo>
                  <a:pt x="1285" y="1787"/>
                </a:lnTo>
                <a:lnTo>
                  <a:pt x="1277" y="1801"/>
                </a:lnTo>
                <a:lnTo>
                  <a:pt x="1273" y="1816"/>
                </a:lnTo>
                <a:lnTo>
                  <a:pt x="1272" y="1835"/>
                </a:lnTo>
                <a:lnTo>
                  <a:pt x="1272" y="1854"/>
                </a:lnTo>
                <a:lnTo>
                  <a:pt x="1274" y="1873"/>
                </a:lnTo>
                <a:lnTo>
                  <a:pt x="1277" y="1892"/>
                </a:lnTo>
                <a:lnTo>
                  <a:pt x="1282" y="1910"/>
                </a:lnTo>
                <a:lnTo>
                  <a:pt x="1286" y="1926"/>
                </a:lnTo>
                <a:lnTo>
                  <a:pt x="1291" y="1949"/>
                </a:lnTo>
                <a:lnTo>
                  <a:pt x="1299" y="1968"/>
                </a:lnTo>
                <a:lnTo>
                  <a:pt x="1308" y="1984"/>
                </a:lnTo>
                <a:lnTo>
                  <a:pt x="1318" y="1996"/>
                </a:lnTo>
                <a:lnTo>
                  <a:pt x="1328" y="2044"/>
                </a:lnTo>
                <a:lnTo>
                  <a:pt x="1342" y="2092"/>
                </a:lnTo>
                <a:lnTo>
                  <a:pt x="1362" y="2138"/>
                </a:lnTo>
                <a:lnTo>
                  <a:pt x="1386" y="2183"/>
                </a:lnTo>
                <a:lnTo>
                  <a:pt x="1413" y="2224"/>
                </a:lnTo>
                <a:lnTo>
                  <a:pt x="1442" y="2262"/>
                </a:lnTo>
                <a:lnTo>
                  <a:pt x="1432" y="2273"/>
                </a:lnTo>
                <a:lnTo>
                  <a:pt x="1427" y="2283"/>
                </a:lnTo>
                <a:lnTo>
                  <a:pt x="1425" y="2289"/>
                </a:lnTo>
                <a:lnTo>
                  <a:pt x="1424" y="2289"/>
                </a:lnTo>
                <a:lnTo>
                  <a:pt x="1424" y="2292"/>
                </a:lnTo>
                <a:lnTo>
                  <a:pt x="1417" y="2305"/>
                </a:lnTo>
                <a:lnTo>
                  <a:pt x="1404" y="2320"/>
                </a:lnTo>
                <a:lnTo>
                  <a:pt x="1388" y="2334"/>
                </a:lnTo>
                <a:lnTo>
                  <a:pt x="1368" y="2349"/>
                </a:lnTo>
                <a:lnTo>
                  <a:pt x="1345" y="2362"/>
                </a:lnTo>
                <a:lnTo>
                  <a:pt x="1320" y="2376"/>
                </a:lnTo>
                <a:lnTo>
                  <a:pt x="1293" y="2388"/>
                </a:lnTo>
                <a:lnTo>
                  <a:pt x="1265" y="2400"/>
                </a:lnTo>
                <a:lnTo>
                  <a:pt x="1238" y="2412"/>
                </a:lnTo>
                <a:lnTo>
                  <a:pt x="1210" y="2423"/>
                </a:lnTo>
                <a:lnTo>
                  <a:pt x="1185" y="2432"/>
                </a:lnTo>
                <a:lnTo>
                  <a:pt x="1161" y="2441"/>
                </a:lnTo>
                <a:lnTo>
                  <a:pt x="1140" y="2448"/>
                </a:lnTo>
                <a:lnTo>
                  <a:pt x="1123" y="2454"/>
                </a:lnTo>
                <a:lnTo>
                  <a:pt x="1109" y="2458"/>
                </a:lnTo>
                <a:lnTo>
                  <a:pt x="1100" y="2461"/>
                </a:lnTo>
                <a:lnTo>
                  <a:pt x="1098" y="2462"/>
                </a:lnTo>
                <a:lnTo>
                  <a:pt x="1070" y="2474"/>
                </a:lnTo>
                <a:lnTo>
                  <a:pt x="1045" y="2486"/>
                </a:lnTo>
                <a:lnTo>
                  <a:pt x="1025" y="2499"/>
                </a:lnTo>
                <a:lnTo>
                  <a:pt x="1008" y="2512"/>
                </a:lnTo>
                <a:lnTo>
                  <a:pt x="995" y="2523"/>
                </a:lnTo>
                <a:lnTo>
                  <a:pt x="984" y="2532"/>
                </a:lnTo>
                <a:lnTo>
                  <a:pt x="976" y="2541"/>
                </a:lnTo>
                <a:lnTo>
                  <a:pt x="972" y="2546"/>
                </a:lnTo>
                <a:lnTo>
                  <a:pt x="971" y="2547"/>
                </a:lnTo>
                <a:lnTo>
                  <a:pt x="948" y="2585"/>
                </a:lnTo>
                <a:lnTo>
                  <a:pt x="929" y="2626"/>
                </a:lnTo>
                <a:lnTo>
                  <a:pt x="911" y="2671"/>
                </a:lnTo>
                <a:lnTo>
                  <a:pt x="896" y="2718"/>
                </a:lnTo>
                <a:lnTo>
                  <a:pt x="881" y="2767"/>
                </a:lnTo>
                <a:lnTo>
                  <a:pt x="870" y="2817"/>
                </a:lnTo>
                <a:lnTo>
                  <a:pt x="860" y="2867"/>
                </a:lnTo>
                <a:lnTo>
                  <a:pt x="850" y="2915"/>
                </a:lnTo>
                <a:lnTo>
                  <a:pt x="843" y="2963"/>
                </a:lnTo>
                <a:lnTo>
                  <a:pt x="838" y="3007"/>
                </a:lnTo>
                <a:lnTo>
                  <a:pt x="833" y="3048"/>
                </a:lnTo>
                <a:lnTo>
                  <a:pt x="830" y="3087"/>
                </a:lnTo>
                <a:lnTo>
                  <a:pt x="761" y="3059"/>
                </a:lnTo>
                <a:lnTo>
                  <a:pt x="696" y="3027"/>
                </a:lnTo>
                <a:lnTo>
                  <a:pt x="636" y="2993"/>
                </a:lnTo>
                <a:lnTo>
                  <a:pt x="579" y="2954"/>
                </a:lnTo>
                <a:lnTo>
                  <a:pt x="525" y="2913"/>
                </a:lnTo>
                <a:lnTo>
                  <a:pt x="475" y="2870"/>
                </a:lnTo>
                <a:lnTo>
                  <a:pt x="427" y="2823"/>
                </a:lnTo>
                <a:lnTo>
                  <a:pt x="384" y="2776"/>
                </a:lnTo>
                <a:lnTo>
                  <a:pt x="343" y="2726"/>
                </a:lnTo>
                <a:lnTo>
                  <a:pt x="305" y="2676"/>
                </a:lnTo>
                <a:lnTo>
                  <a:pt x="270" y="2623"/>
                </a:lnTo>
                <a:lnTo>
                  <a:pt x="237" y="2571"/>
                </a:lnTo>
                <a:lnTo>
                  <a:pt x="208" y="2517"/>
                </a:lnTo>
                <a:lnTo>
                  <a:pt x="181" y="2463"/>
                </a:lnTo>
                <a:lnTo>
                  <a:pt x="157" y="2410"/>
                </a:lnTo>
                <a:lnTo>
                  <a:pt x="134" y="2356"/>
                </a:lnTo>
                <a:lnTo>
                  <a:pt x="114" y="2303"/>
                </a:lnTo>
                <a:lnTo>
                  <a:pt x="96" y="2252"/>
                </a:lnTo>
                <a:lnTo>
                  <a:pt x="79" y="2201"/>
                </a:lnTo>
                <a:lnTo>
                  <a:pt x="65" y="2153"/>
                </a:lnTo>
                <a:lnTo>
                  <a:pt x="53" y="2105"/>
                </a:lnTo>
                <a:lnTo>
                  <a:pt x="42" y="2060"/>
                </a:lnTo>
                <a:lnTo>
                  <a:pt x="32" y="2017"/>
                </a:lnTo>
                <a:lnTo>
                  <a:pt x="25" y="1976"/>
                </a:lnTo>
                <a:lnTo>
                  <a:pt x="18" y="1939"/>
                </a:lnTo>
                <a:lnTo>
                  <a:pt x="12" y="1905"/>
                </a:lnTo>
                <a:lnTo>
                  <a:pt x="8" y="1875"/>
                </a:lnTo>
                <a:lnTo>
                  <a:pt x="5" y="1848"/>
                </a:lnTo>
                <a:lnTo>
                  <a:pt x="3" y="1827"/>
                </a:lnTo>
                <a:lnTo>
                  <a:pt x="1" y="1808"/>
                </a:lnTo>
                <a:lnTo>
                  <a:pt x="0" y="1795"/>
                </a:lnTo>
                <a:lnTo>
                  <a:pt x="0" y="1786"/>
                </a:lnTo>
                <a:lnTo>
                  <a:pt x="0" y="1783"/>
                </a:lnTo>
                <a:lnTo>
                  <a:pt x="1" y="1773"/>
                </a:lnTo>
                <a:lnTo>
                  <a:pt x="2" y="1757"/>
                </a:lnTo>
                <a:lnTo>
                  <a:pt x="3" y="1736"/>
                </a:lnTo>
                <a:lnTo>
                  <a:pt x="5" y="1710"/>
                </a:lnTo>
                <a:lnTo>
                  <a:pt x="8" y="1680"/>
                </a:lnTo>
                <a:lnTo>
                  <a:pt x="12" y="1647"/>
                </a:lnTo>
                <a:lnTo>
                  <a:pt x="17" y="1611"/>
                </a:lnTo>
                <a:lnTo>
                  <a:pt x="23" y="1574"/>
                </a:lnTo>
                <a:lnTo>
                  <a:pt x="29" y="1535"/>
                </a:lnTo>
                <a:lnTo>
                  <a:pt x="37" y="1494"/>
                </a:lnTo>
                <a:lnTo>
                  <a:pt x="46" y="1455"/>
                </a:lnTo>
                <a:lnTo>
                  <a:pt x="58" y="1416"/>
                </a:lnTo>
                <a:lnTo>
                  <a:pt x="70" y="1379"/>
                </a:lnTo>
                <a:lnTo>
                  <a:pt x="85" y="1344"/>
                </a:lnTo>
                <a:lnTo>
                  <a:pt x="100" y="1311"/>
                </a:lnTo>
                <a:lnTo>
                  <a:pt x="118" y="1281"/>
                </a:lnTo>
                <a:lnTo>
                  <a:pt x="119" y="1279"/>
                </a:lnTo>
                <a:lnTo>
                  <a:pt x="124" y="1274"/>
                </a:lnTo>
                <a:lnTo>
                  <a:pt x="131" y="1266"/>
                </a:lnTo>
                <a:lnTo>
                  <a:pt x="141" y="1257"/>
                </a:lnTo>
                <a:lnTo>
                  <a:pt x="156" y="1246"/>
                </a:lnTo>
                <a:lnTo>
                  <a:pt x="173" y="1234"/>
                </a:lnTo>
                <a:lnTo>
                  <a:pt x="195" y="1223"/>
                </a:lnTo>
                <a:lnTo>
                  <a:pt x="220" y="1213"/>
                </a:lnTo>
                <a:lnTo>
                  <a:pt x="222" y="1212"/>
                </a:lnTo>
                <a:lnTo>
                  <a:pt x="230" y="1210"/>
                </a:lnTo>
                <a:lnTo>
                  <a:pt x="241" y="1206"/>
                </a:lnTo>
                <a:lnTo>
                  <a:pt x="257" y="1200"/>
                </a:lnTo>
                <a:lnTo>
                  <a:pt x="275" y="1194"/>
                </a:lnTo>
                <a:lnTo>
                  <a:pt x="296" y="1186"/>
                </a:lnTo>
                <a:lnTo>
                  <a:pt x="319" y="1178"/>
                </a:lnTo>
                <a:lnTo>
                  <a:pt x="343" y="1168"/>
                </a:lnTo>
                <a:lnTo>
                  <a:pt x="365" y="1158"/>
                </a:lnTo>
                <a:lnTo>
                  <a:pt x="389" y="1148"/>
                </a:lnTo>
                <a:lnTo>
                  <a:pt x="411" y="1136"/>
                </a:lnTo>
                <a:lnTo>
                  <a:pt x="430" y="1124"/>
                </a:lnTo>
                <a:lnTo>
                  <a:pt x="449" y="1113"/>
                </a:lnTo>
                <a:lnTo>
                  <a:pt x="463" y="1100"/>
                </a:lnTo>
                <a:lnTo>
                  <a:pt x="474" y="1089"/>
                </a:lnTo>
                <a:lnTo>
                  <a:pt x="480" y="1077"/>
                </a:lnTo>
                <a:lnTo>
                  <a:pt x="481" y="1074"/>
                </a:lnTo>
                <a:lnTo>
                  <a:pt x="483" y="1069"/>
                </a:lnTo>
                <a:lnTo>
                  <a:pt x="487" y="1062"/>
                </a:lnTo>
                <a:lnTo>
                  <a:pt x="495" y="1053"/>
                </a:lnTo>
                <a:lnTo>
                  <a:pt x="466" y="1017"/>
                </a:lnTo>
                <a:lnTo>
                  <a:pt x="442" y="975"/>
                </a:lnTo>
                <a:lnTo>
                  <a:pt x="421" y="932"/>
                </a:lnTo>
                <a:lnTo>
                  <a:pt x="406" y="887"/>
                </a:lnTo>
                <a:lnTo>
                  <a:pt x="395" y="840"/>
                </a:lnTo>
                <a:lnTo>
                  <a:pt x="388" y="831"/>
                </a:lnTo>
                <a:lnTo>
                  <a:pt x="381" y="819"/>
                </a:lnTo>
                <a:lnTo>
                  <a:pt x="375" y="803"/>
                </a:lnTo>
                <a:lnTo>
                  <a:pt x="369" y="784"/>
                </a:lnTo>
                <a:lnTo>
                  <a:pt x="366" y="770"/>
                </a:lnTo>
                <a:lnTo>
                  <a:pt x="362" y="754"/>
                </a:lnTo>
                <a:lnTo>
                  <a:pt x="360" y="736"/>
                </a:lnTo>
                <a:lnTo>
                  <a:pt x="359" y="719"/>
                </a:lnTo>
                <a:lnTo>
                  <a:pt x="360" y="702"/>
                </a:lnTo>
                <a:lnTo>
                  <a:pt x="363" y="687"/>
                </a:lnTo>
                <a:lnTo>
                  <a:pt x="369" y="674"/>
                </a:lnTo>
                <a:lnTo>
                  <a:pt x="372" y="670"/>
                </a:lnTo>
                <a:lnTo>
                  <a:pt x="376" y="668"/>
                </a:lnTo>
                <a:lnTo>
                  <a:pt x="379" y="665"/>
                </a:lnTo>
                <a:lnTo>
                  <a:pt x="374" y="625"/>
                </a:lnTo>
                <a:lnTo>
                  <a:pt x="369" y="590"/>
                </a:lnTo>
                <a:lnTo>
                  <a:pt x="367" y="558"/>
                </a:lnTo>
                <a:lnTo>
                  <a:pt x="366" y="532"/>
                </a:lnTo>
                <a:lnTo>
                  <a:pt x="367" y="509"/>
                </a:lnTo>
                <a:lnTo>
                  <a:pt x="369" y="490"/>
                </a:lnTo>
                <a:lnTo>
                  <a:pt x="371" y="476"/>
                </a:lnTo>
                <a:lnTo>
                  <a:pt x="374" y="465"/>
                </a:lnTo>
                <a:lnTo>
                  <a:pt x="376" y="457"/>
                </a:lnTo>
                <a:lnTo>
                  <a:pt x="378" y="452"/>
                </a:lnTo>
                <a:lnTo>
                  <a:pt x="390" y="419"/>
                </a:lnTo>
                <a:lnTo>
                  <a:pt x="407" y="390"/>
                </a:lnTo>
                <a:lnTo>
                  <a:pt x="426" y="364"/>
                </a:lnTo>
                <a:lnTo>
                  <a:pt x="447" y="340"/>
                </a:lnTo>
                <a:lnTo>
                  <a:pt x="468" y="320"/>
                </a:lnTo>
                <a:lnTo>
                  <a:pt x="491" y="303"/>
                </a:lnTo>
                <a:lnTo>
                  <a:pt x="512" y="287"/>
                </a:lnTo>
                <a:lnTo>
                  <a:pt x="531" y="276"/>
                </a:lnTo>
                <a:lnTo>
                  <a:pt x="548" y="267"/>
                </a:lnTo>
                <a:lnTo>
                  <a:pt x="561" y="259"/>
                </a:lnTo>
                <a:lnTo>
                  <a:pt x="572" y="255"/>
                </a:lnTo>
                <a:lnTo>
                  <a:pt x="576" y="253"/>
                </a:lnTo>
                <a:lnTo>
                  <a:pt x="581" y="251"/>
                </a:lnTo>
                <a:lnTo>
                  <a:pt x="590" y="248"/>
                </a:lnTo>
                <a:lnTo>
                  <a:pt x="602" y="246"/>
                </a:lnTo>
                <a:lnTo>
                  <a:pt x="614" y="244"/>
                </a:lnTo>
                <a:lnTo>
                  <a:pt x="626" y="245"/>
                </a:lnTo>
                <a:lnTo>
                  <a:pt x="634" y="245"/>
                </a:lnTo>
                <a:lnTo>
                  <a:pt x="641" y="243"/>
                </a:lnTo>
                <a:lnTo>
                  <a:pt x="645" y="243"/>
                </a:lnTo>
                <a:lnTo>
                  <a:pt x="648" y="242"/>
                </a:lnTo>
                <a:lnTo>
                  <a:pt x="652" y="241"/>
                </a:lnTo>
                <a:lnTo>
                  <a:pt x="655" y="242"/>
                </a:lnTo>
                <a:lnTo>
                  <a:pt x="659" y="242"/>
                </a:lnTo>
                <a:lnTo>
                  <a:pt x="668" y="243"/>
                </a:lnTo>
                <a:lnTo>
                  <a:pt x="682" y="245"/>
                </a:lnTo>
                <a:lnTo>
                  <a:pt x="701" y="249"/>
                </a:lnTo>
                <a:lnTo>
                  <a:pt x="723" y="254"/>
                </a:lnTo>
                <a:lnTo>
                  <a:pt x="750" y="261"/>
                </a:lnTo>
                <a:lnTo>
                  <a:pt x="781" y="270"/>
                </a:lnTo>
                <a:lnTo>
                  <a:pt x="828" y="286"/>
                </a:lnTo>
                <a:lnTo>
                  <a:pt x="862" y="299"/>
                </a:lnTo>
                <a:lnTo>
                  <a:pt x="890" y="311"/>
                </a:lnTo>
                <a:lnTo>
                  <a:pt x="915" y="325"/>
                </a:lnTo>
                <a:lnTo>
                  <a:pt x="936" y="340"/>
                </a:lnTo>
                <a:lnTo>
                  <a:pt x="952" y="352"/>
                </a:lnTo>
                <a:lnTo>
                  <a:pt x="965" y="364"/>
                </a:lnTo>
                <a:lnTo>
                  <a:pt x="973" y="373"/>
                </a:lnTo>
                <a:lnTo>
                  <a:pt x="978" y="378"/>
                </a:lnTo>
                <a:lnTo>
                  <a:pt x="998" y="404"/>
                </a:lnTo>
                <a:lnTo>
                  <a:pt x="1012" y="432"/>
                </a:lnTo>
                <a:lnTo>
                  <a:pt x="1023" y="461"/>
                </a:lnTo>
                <a:lnTo>
                  <a:pt x="1030" y="489"/>
                </a:lnTo>
                <a:lnTo>
                  <a:pt x="1034" y="519"/>
                </a:lnTo>
                <a:lnTo>
                  <a:pt x="1035" y="548"/>
                </a:lnTo>
                <a:lnTo>
                  <a:pt x="1034" y="576"/>
                </a:lnTo>
                <a:lnTo>
                  <a:pt x="1031" y="603"/>
                </a:lnTo>
                <a:lnTo>
                  <a:pt x="1028" y="628"/>
                </a:lnTo>
                <a:lnTo>
                  <a:pt x="1023" y="650"/>
                </a:lnTo>
                <a:lnTo>
                  <a:pt x="1017" y="670"/>
                </a:lnTo>
                <a:lnTo>
                  <a:pt x="1019" y="672"/>
                </a:lnTo>
                <a:lnTo>
                  <a:pt x="1020" y="674"/>
                </a:lnTo>
                <a:lnTo>
                  <a:pt x="1027" y="687"/>
                </a:lnTo>
                <a:lnTo>
                  <a:pt x="1030" y="701"/>
                </a:lnTo>
                <a:lnTo>
                  <a:pt x="1031" y="717"/>
                </a:lnTo>
                <a:lnTo>
                  <a:pt x="1030" y="735"/>
                </a:lnTo>
                <a:lnTo>
                  <a:pt x="1028" y="753"/>
                </a:lnTo>
                <a:lnTo>
                  <a:pt x="1024" y="769"/>
                </a:lnTo>
                <a:lnTo>
                  <a:pt x="1020" y="784"/>
                </a:lnTo>
                <a:lnTo>
                  <a:pt x="1015" y="803"/>
                </a:lnTo>
                <a:lnTo>
                  <a:pt x="1010" y="819"/>
                </a:lnTo>
                <a:lnTo>
                  <a:pt x="1003" y="831"/>
                </a:lnTo>
                <a:lnTo>
                  <a:pt x="995" y="840"/>
                </a:lnTo>
                <a:lnTo>
                  <a:pt x="984" y="885"/>
                </a:lnTo>
                <a:lnTo>
                  <a:pt x="968" y="930"/>
                </a:lnTo>
                <a:lnTo>
                  <a:pt x="946" y="973"/>
                </a:lnTo>
                <a:lnTo>
                  <a:pt x="920" y="1015"/>
                </a:lnTo>
                <a:lnTo>
                  <a:pt x="890" y="1052"/>
                </a:lnTo>
                <a:lnTo>
                  <a:pt x="897" y="1062"/>
                </a:lnTo>
                <a:lnTo>
                  <a:pt x="899" y="1069"/>
                </a:lnTo>
                <a:lnTo>
                  <a:pt x="899" y="1076"/>
                </a:lnTo>
                <a:lnTo>
                  <a:pt x="899" y="1078"/>
                </a:lnTo>
                <a:lnTo>
                  <a:pt x="907" y="1091"/>
                </a:lnTo>
                <a:lnTo>
                  <a:pt x="920" y="1104"/>
                </a:lnTo>
                <a:lnTo>
                  <a:pt x="939" y="1119"/>
                </a:lnTo>
                <a:lnTo>
                  <a:pt x="961" y="1132"/>
                </a:lnTo>
                <a:lnTo>
                  <a:pt x="985" y="1146"/>
                </a:lnTo>
                <a:lnTo>
                  <a:pt x="986" y="1146"/>
                </a:lnTo>
                <a:lnTo>
                  <a:pt x="986" y="1146"/>
                </a:lnTo>
                <a:lnTo>
                  <a:pt x="997" y="1117"/>
                </a:lnTo>
                <a:lnTo>
                  <a:pt x="1009" y="1089"/>
                </a:lnTo>
                <a:lnTo>
                  <a:pt x="1022" y="1063"/>
                </a:lnTo>
                <a:lnTo>
                  <a:pt x="1036" y="1039"/>
                </a:lnTo>
                <a:lnTo>
                  <a:pt x="1037" y="1037"/>
                </a:lnTo>
                <a:lnTo>
                  <a:pt x="1041" y="1033"/>
                </a:lnTo>
                <a:lnTo>
                  <a:pt x="1049" y="1025"/>
                </a:lnTo>
                <a:lnTo>
                  <a:pt x="1060" y="1016"/>
                </a:lnTo>
                <a:lnTo>
                  <a:pt x="1074" y="1005"/>
                </a:lnTo>
                <a:lnTo>
                  <a:pt x="1092" y="994"/>
                </a:lnTo>
                <a:lnTo>
                  <a:pt x="1112" y="982"/>
                </a:lnTo>
                <a:lnTo>
                  <a:pt x="1137" y="971"/>
                </a:lnTo>
                <a:lnTo>
                  <a:pt x="1140" y="970"/>
                </a:lnTo>
                <a:lnTo>
                  <a:pt x="1147" y="968"/>
                </a:lnTo>
                <a:lnTo>
                  <a:pt x="1160" y="964"/>
                </a:lnTo>
                <a:lnTo>
                  <a:pt x="1175" y="959"/>
                </a:lnTo>
                <a:lnTo>
                  <a:pt x="1194" y="953"/>
                </a:lnTo>
                <a:lnTo>
                  <a:pt x="1214" y="946"/>
                </a:lnTo>
                <a:lnTo>
                  <a:pt x="1237" y="936"/>
                </a:lnTo>
                <a:lnTo>
                  <a:pt x="1260" y="927"/>
                </a:lnTo>
                <a:lnTo>
                  <a:pt x="1284" y="917"/>
                </a:lnTo>
                <a:lnTo>
                  <a:pt x="1306" y="906"/>
                </a:lnTo>
                <a:lnTo>
                  <a:pt x="1328" y="895"/>
                </a:lnTo>
                <a:lnTo>
                  <a:pt x="1349" y="884"/>
                </a:lnTo>
                <a:lnTo>
                  <a:pt x="1366" y="871"/>
                </a:lnTo>
                <a:lnTo>
                  <a:pt x="1381" y="860"/>
                </a:lnTo>
                <a:lnTo>
                  <a:pt x="1391" y="847"/>
                </a:lnTo>
                <a:lnTo>
                  <a:pt x="1397" y="835"/>
                </a:lnTo>
                <a:lnTo>
                  <a:pt x="1397" y="833"/>
                </a:lnTo>
                <a:lnTo>
                  <a:pt x="1398" y="834"/>
                </a:lnTo>
                <a:lnTo>
                  <a:pt x="1400" y="828"/>
                </a:lnTo>
                <a:lnTo>
                  <a:pt x="1404" y="821"/>
                </a:lnTo>
                <a:lnTo>
                  <a:pt x="1413" y="811"/>
                </a:lnTo>
                <a:lnTo>
                  <a:pt x="1385" y="775"/>
                </a:lnTo>
                <a:lnTo>
                  <a:pt x="1359" y="734"/>
                </a:lnTo>
                <a:lnTo>
                  <a:pt x="1338" y="691"/>
                </a:lnTo>
                <a:lnTo>
                  <a:pt x="1323" y="645"/>
                </a:lnTo>
                <a:lnTo>
                  <a:pt x="1312" y="599"/>
                </a:lnTo>
                <a:lnTo>
                  <a:pt x="1305" y="590"/>
                </a:lnTo>
                <a:lnTo>
                  <a:pt x="1298" y="577"/>
                </a:lnTo>
                <a:lnTo>
                  <a:pt x="1292" y="562"/>
                </a:lnTo>
                <a:lnTo>
                  <a:pt x="1288" y="543"/>
                </a:lnTo>
                <a:lnTo>
                  <a:pt x="1284" y="529"/>
                </a:lnTo>
                <a:lnTo>
                  <a:pt x="1280" y="512"/>
                </a:lnTo>
                <a:lnTo>
                  <a:pt x="1277" y="495"/>
                </a:lnTo>
                <a:lnTo>
                  <a:pt x="1276" y="477"/>
                </a:lnTo>
                <a:lnTo>
                  <a:pt x="1277" y="461"/>
                </a:lnTo>
                <a:lnTo>
                  <a:pt x="1280" y="445"/>
                </a:lnTo>
                <a:lnTo>
                  <a:pt x="1288" y="433"/>
                </a:lnTo>
                <a:lnTo>
                  <a:pt x="1290" y="430"/>
                </a:lnTo>
                <a:lnTo>
                  <a:pt x="1293" y="426"/>
                </a:lnTo>
                <a:lnTo>
                  <a:pt x="1297" y="424"/>
                </a:lnTo>
                <a:lnTo>
                  <a:pt x="1291" y="383"/>
                </a:lnTo>
                <a:lnTo>
                  <a:pt x="1287" y="348"/>
                </a:lnTo>
                <a:lnTo>
                  <a:pt x="1286" y="317"/>
                </a:lnTo>
                <a:lnTo>
                  <a:pt x="1285" y="290"/>
                </a:lnTo>
                <a:lnTo>
                  <a:pt x="1286" y="269"/>
                </a:lnTo>
                <a:lnTo>
                  <a:pt x="1287" y="250"/>
                </a:lnTo>
                <a:lnTo>
                  <a:pt x="1289" y="236"/>
                </a:lnTo>
                <a:lnTo>
                  <a:pt x="1292" y="224"/>
                </a:lnTo>
                <a:lnTo>
                  <a:pt x="1294" y="216"/>
                </a:lnTo>
                <a:lnTo>
                  <a:pt x="1295" y="211"/>
                </a:lnTo>
                <a:lnTo>
                  <a:pt x="1308" y="179"/>
                </a:lnTo>
                <a:lnTo>
                  <a:pt x="1325" y="149"/>
                </a:lnTo>
                <a:lnTo>
                  <a:pt x="1343" y="122"/>
                </a:lnTo>
                <a:lnTo>
                  <a:pt x="1365" y="99"/>
                </a:lnTo>
                <a:lnTo>
                  <a:pt x="1387" y="79"/>
                </a:lnTo>
                <a:lnTo>
                  <a:pt x="1408" y="61"/>
                </a:lnTo>
                <a:lnTo>
                  <a:pt x="1429" y="46"/>
                </a:lnTo>
                <a:lnTo>
                  <a:pt x="1449" y="34"/>
                </a:lnTo>
                <a:lnTo>
                  <a:pt x="1466" y="25"/>
                </a:lnTo>
                <a:lnTo>
                  <a:pt x="1480" y="18"/>
                </a:lnTo>
                <a:lnTo>
                  <a:pt x="1489" y="14"/>
                </a:lnTo>
                <a:lnTo>
                  <a:pt x="1494" y="12"/>
                </a:lnTo>
                <a:lnTo>
                  <a:pt x="1499" y="10"/>
                </a:lnTo>
                <a:lnTo>
                  <a:pt x="1509" y="8"/>
                </a:lnTo>
                <a:lnTo>
                  <a:pt x="1520" y="4"/>
                </a:lnTo>
                <a:lnTo>
                  <a:pt x="1532" y="3"/>
                </a:lnTo>
                <a:lnTo>
                  <a:pt x="1544" y="3"/>
                </a:lnTo>
                <a:lnTo>
                  <a:pt x="1552" y="3"/>
                </a:lnTo>
                <a:lnTo>
                  <a:pt x="1558" y="2"/>
                </a:lnTo>
                <a:lnTo>
                  <a:pt x="1563" y="1"/>
                </a:lnTo>
                <a:lnTo>
                  <a:pt x="1566" y="0"/>
                </a:lnTo>
                <a:lnTo>
                  <a:pt x="1569" y="0"/>
                </a:lnTo>
                <a:lnTo>
                  <a:pt x="1574" y="0"/>
                </a:lnTo>
                <a:close/>
              </a:path>
            </a:pathLst>
          </a:custGeom>
          <a:solidFill>
            <a:srgbClr val="358788"/>
          </a:solidFill>
          <a:ln w="0">
            <a:solidFill>
              <a:srgbClr val="35878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58270" y="3763773"/>
            <a:ext cx="1245006" cy="11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 descr="http://www.eol.cn/kao_yan/fu_xi/zhengzhi/201504/W0201504234034850663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682" y="1828799"/>
            <a:ext cx="1839345" cy="1103608"/>
          </a:xfrm>
          <a:prstGeom prst="rect">
            <a:avLst/>
          </a:prstGeom>
          <a:noFill/>
        </p:spPr>
      </p:pic>
      <p:pic>
        <p:nvPicPr>
          <p:cNvPr id="57" name="图片 56" descr="ceping-3.jpg"/>
          <p:cNvPicPr>
            <a:picLocks noChangeAspect="1"/>
          </p:cNvPicPr>
          <p:nvPr/>
        </p:nvPicPr>
        <p:blipFill>
          <a:blip r:embed="rId5"/>
          <a:srcRect l="23767" t="11420" r="22986" b="9845"/>
          <a:stretch>
            <a:fillRect/>
          </a:stretch>
        </p:blipFill>
        <p:spPr>
          <a:xfrm>
            <a:off x="7889807" y="1605515"/>
            <a:ext cx="1690577" cy="159488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16646" y="5741577"/>
            <a:ext cx="393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358788"/>
                </a:solidFill>
                <a:latin typeface="Adobe 仿宋 Std R" pitchFamily="18" charset="-122"/>
                <a:ea typeface="Adobe 仿宋 Std R" pitchFamily="18" charset="-122"/>
              </a:rPr>
              <a:t>√</a:t>
            </a:r>
            <a:r>
              <a:rPr lang="zh-CN" altLang="en-US" sz="2800" b="1" dirty="0" smtClean="0">
                <a:solidFill>
                  <a:srgbClr val="358788"/>
                </a:solidFill>
                <a:latin typeface="Kozuka Gothic Pro H" pitchFamily="34" charset="-128"/>
                <a:ea typeface="Kozuka Gothic Pro H" pitchFamily="34" charset="-128"/>
              </a:rPr>
              <a:t>  </a:t>
            </a:r>
            <a:r>
              <a:rPr lang="zh-CN" altLang="en-US" sz="2800" b="1" dirty="0" smtClean="0">
                <a:solidFill>
                  <a:srgbClr val="358788"/>
                </a:solidFill>
              </a:rPr>
              <a:t>事务性工作同样重要</a:t>
            </a:r>
            <a:endParaRPr lang="zh-CN" altLang="en-US" sz="2800" b="1" dirty="0">
              <a:solidFill>
                <a:srgbClr val="358788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64354" y="5777020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358788"/>
                </a:solidFill>
                <a:latin typeface="Adobe 仿宋 Std R" pitchFamily="18" charset="-122"/>
                <a:ea typeface="Adobe 仿宋 Std R" pitchFamily="18" charset="-122"/>
              </a:rPr>
              <a:t>√ </a:t>
            </a:r>
            <a:r>
              <a:rPr lang="zh-CN" altLang="en-US" sz="2800" b="1" dirty="0" smtClean="0">
                <a:solidFill>
                  <a:srgbClr val="358788"/>
                </a:solidFill>
              </a:rPr>
              <a:t>同时做好多项工作</a:t>
            </a:r>
            <a:endParaRPr lang="zh-CN" altLang="en-US" sz="2800" b="1" dirty="0">
              <a:solidFill>
                <a:srgbClr val="358788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9811" y="312597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专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5836" y="3125970"/>
            <a:ext cx="65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通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38146" y="510724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个人努力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99991" y="5107246"/>
            <a:ext cx="164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团队实力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燕尾形箭头 73"/>
          <p:cNvSpPr/>
          <p:nvPr/>
        </p:nvSpPr>
        <p:spPr>
          <a:xfrm>
            <a:off x="7038749" y="3561902"/>
            <a:ext cx="574160" cy="542264"/>
          </a:xfrm>
          <a:prstGeom prst="notchedRightArrow">
            <a:avLst/>
          </a:prstGeom>
          <a:solidFill>
            <a:srgbClr val="358788"/>
          </a:solidFill>
          <a:ln w="38100">
            <a:solidFill>
              <a:srgbClr val="35878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325545" y="2298043"/>
            <a:ext cx="1415772" cy="43260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协调工作状态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提高工作效率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 rot="10800000">
            <a:off x="11318472" y="1752473"/>
            <a:ext cx="565675" cy="475949"/>
            <a:chOff x="10654262" y="1333051"/>
            <a:chExt cx="797864" cy="71537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7" name="任意多边形 76"/>
            <p:cNvSpPr/>
            <p:nvPr/>
          </p:nvSpPr>
          <p:spPr>
            <a:xfrm>
              <a:off x="10654262" y="133305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11106520" y="1333051"/>
              <a:ext cx="345606" cy="715379"/>
            </a:xfrm>
            <a:custGeom>
              <a:avLst/>
              <a:gdLst/>
              <a:ahLst/>
              <a:cxnLst/>
              <a:rect l="l" t="t" r="r" b="b"/>
              <a:pathLst>
                <a:path w="345606" h="715379">
                  <a:moveTo>
                    <a:pt x="255156" y="0"/>
                  </a:moveTo>
                  <a:lnTo>
                    <a:pt x="337383" y="90450"/>
                  </a:lnTo>
                  <a:cubicBezTo>
                    <a:pt x="233228" y="167196"/>
                    <a:pt x="175669" y="260387"/>
                    <a:pt x="164705" y="370024"/>
                  </a:cubicBezTo>
                  <a:cubicBezTo>
                    <a:pt x="246933" y="370024"/>
                    <a:pt x="307233" y="370024"/>
                    <a:pt x="345606" y="370024"/>
                  </a:cubicBezTo>
                  <a:lnTo>
                    <a:pt x="345606" y="715379"/>
                  </a:lnTo>
                  <a:lnTo>
                    <a:pt x="250" y="715379"/>
                  </a:lnTo>
                  <a:lnTo>
                    <a:pt x="250" y="452251"/>
                  </a:lnTo>
                  <a:cubicBezTo>
                    <a:pt x="-5232" y="249423"/>
                    <a:pt x="79737" y="98673"/>
                    <a:pt x="25515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035471" y="5551840"/>
            <a:ext cx="565675" cy="475949"/>
            <a:chOff x="10654262" y="1333051"/>
            <a:chExt cx="797864" cy="71537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任意多边形 81"/>
            <p:cNvSpPr/>
            <p:nvPr/>
          </p:nvSpPr>
          <p:spPr>
            <a:xfrm>
              <a:off x="10654262" y="133305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11106520" y="1333051"/>
              <a:ext cx="345606" cy="715379"/>
            </a:xfrm>
            <a:custGeom>
              <a:avLst/>
              <a:gdLst/>
              <a:ahLst/>
              <a:cxnLst/>
              <a:rect l="l" t="t" r="r" b="b"/>
              <a:pathLst>
                <a:path w="345606" h="715379">
                  <a:moveTo>
                    <a:pt x="255156" y="0"/>
                  </a:moveTo>
                  <a:lnTo>
                    <a:pt x="337383" y="90450"/>
                  </a:lnTo>
                  <a:cubicBezTo>
                    <a:pt x="233228" y="167196"/>
                    <a:pt x="175669" y="260387"/>
                    <a:pt x="164705" y="370024"/>
                  </a:cubicBezTo>
                  <a:cubicBezTo>
                    <a:pt x="246933" y="370024"/>
                    <a:pt x="307233" y="370024"/>
                    <a:pt x="345606" y="370024"/>
                  </a:cubicBezTo>
                  <a:lnTo>
                    <a:pt x="345606" y="715379"/>
                  </a:lnTo>
                  <a:lnTo>
                    <a:pt x="250" y="715379"/>
                  </a:lnTo>
                  <a:lnTo>
                    <a:pt x="250" y="452251"/>
                  </a:lnTo>
                  <a:cubicBezTo>
                    <a:pt x="-5232" y="249423"/>
                    <a:pt x="79737" y="98673"/>
                    <a:pt x="25515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91" name="文本框 1"/>
          <p:cNvSpPr txBox="1"/>
          <p:nvPr/>
        </p:nvSpPr>
        <p:spPr>
          <a:xfrm>
            <a:off x="324848" y="390805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4661"/>
                </a:solidFill>
              </a:rPr>
              <a:t>2. </a:t>
            </a:r>
            <a:r>
              <a:rPr lang="zh-CN" altLang="en-US" sz="4000" b="1" dirty="0" smtClean="0">
                <a:solidFill>
                  <a:srgbClr val="FF4661"/>
                </a:solidFill>
              </a:rPr>
              <a:t>平衡力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5544882" y="3705442"/>
            <a:ext cx="3561907" cy="1588"/>
          </a:xfrm>
          <a:prstGeom prst="line">
            <a:avLst/>
          </a:prstGeom>
          <a:ln w="28575">
            <a:solidFill>
              <a:srgbClr val="3587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图片11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30" y="1768383"/>
            <a:ext cx="4259828" cy="394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-22454"/>
            <a:ext cx="6912000" cy="688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7"/>
          <p:cNvGrpSpPr/>
          <p:nvPr/>
        </p:nvGrpSpPr>
        <p:grpSpPr>
          <a:xfrm>
            <a:off x="823442" y="1295173"/>
            <a:ext cx="1405123" cy="2191587"/>
            <a:chOff x="5032504" y="1023583"/>
            <a:chExt cx="1405123" cy="2191587"/>
          </a:xfrm>
        </p:grpSpPr>
        <p:sp>
          <p:nvSpPr>
            <p:cNvPr id="49" name="任意多边形 48"/>
            <p:cNvSpPr/>
            <p:nvPr/>
          </p:nvSpPr>
          <p:spPr>
            <a:xfrm>
              <a:off x="5905500" y="1897380"/>
              <a:ext cx="0" cy="396240"/>
            </a:xfrm>
            <a:custGeom>
              <a:avLst/>
              <a:gdLst>
                <a:gd name="connsiteX0" fmla="*/ 0 w 0"/>
                <a:gd name="connsiteY0" fmla="*/ 0 h 396240"/>
                <a:gd name="connsiteX1" fmla="*/ 0 w 0"/>
                <a:gd name="connsiteY1" fmla="*/ 3962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96240">
                  <a:moveTo>
                    <a:pt x="0" y="0"/>
                  </a:moveTo>
                  <a:lnTo>
                    <a:pt x="0" y="396240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113020" y="1112520"/>
              <a:ext cx="1219200" cy="2019300"/>
            </a:xfrm>
            <a:custGeom>
              <a:avLst/>
              <a:gdLst>
                <a:gd name="connsiteX0" fmla="*/ 1219200 w 1219200"/>
                <a:gd name="connsiteY0" fmla="*/ 403860 h 2019300"/>
                <a:gd name="connsiteX1" fmla="*/ 1219200 w 1219200"/>
                <a:gd name="connsiteY1" fmla="*/ 1607820 h 2019300"/>
                <a:gd name="connsiteX2" fmla="*/ 807720 w 1219200"/>
                <a:gd name="connsiteY2" fmla="*/ 2019300 h 2019300"/>
                <a:gd name="connsiteX3" fmla="*/ 0 w 1219200"/>
                <a:gd name="connsiteY3" fmla="*/ 2019300 h 2019300"/>
                <a:gd name="connsiteX4" fmla="*/ 0 w 1219200"/>
                <a:gd name="connsiteY4" fmla="*/ 1600200 h 2019300"/>
                <a:gd name="connsiteX5" fmla="*/ 815340 w 1219200"/>
                <a:gd name="connsiteY5" fmla="*/ 1592580 h 2019300"/>
                <a:gd name="connsiteX6" fmla="*/ 815340 w 1219200"/>
                <a:gd name="connsiteY6" fmla="*/ 1196340 h 2019300"/>
                <a:gd name="connsiteX7" fmla="*/ 0 w 1219200"/>
                <a:gd name="connsiteY7" fmla="*/ 1196340 h 2019300"/>
                <a:gd name="connsiteX8" fmla="*/ 0 w 1219200"/>
                <a:gd name="connsiteY8" fmla="*/ 792480 h 2019300"/>
                <a:gd name="connsiteX9" fmla="*/ 807720 w 1219200"/>
                <a:gd name="connsiteY9" fmla="*/ 792480 h 2019300"/>
                <a:gd name="connsiteX10" fmla="*/ 807720 w 1219200"/>
                <a:gd name="connsiteY10" fmla="*/ 403860 h 2019300"/>
                <a:gd name="connsiteX11" fmla="*/ 7620 w 1219200"/>
                <a:gd name="connsiteY11" fmla="*/ 403860 h 2019300"/>
                <a:gd name="connsiteX12" fmla="*/ 7620 w 1219200"/>
                <a:gd name="connsiteY12" fmla="*/ 0 h 2019300"/>
                <a:gd name="connsiteX13" fmla="*/ 800100 w 1219200"/>
                <a:gd name="connsiteY13" fmla="*/ 0 h 2019300"/>
                <a:gd name="connsiteX14" fmla="*/ 1219200 w 1219200"/>
                <a:gd name="connsiteY14" fmla="*/ 40386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" h="2019300">
                  <a:moveTo>
                    <a:pt x="1219200" y="403860"/>
                  </a:moveTo>
                  <a:lnTo>
                    <a:pt x="1219200" y="1607820"/>
                  </a:lnTo>
                  <a:lnTo>
                    <a:pt x="807720" y="2019300"/>
                  </a:lnTo>
                  <a:lnTo>
                    <a:pt x="0" y="2019300"/>
                  </a:lnTo>
                  <a:lnTo>
                    <a:pt x="0" y="1600200"/>
                  </a:lnTo>
                  <a:lnTo>
                    <a:pt x="815340" y="1592580"/>
                  </a:lnTo>
                  <a:lnTo>
                    <a:pt x="815340" y="1196340"/>
                  </a:lnTo>
                  <a:lnTo>
                    <a:pt x="0" y="1196340"/>
                  </a:lnTo>
                  <a:lnTo>
                    <a:pt x="0" y="792480"/>
                  </a:lnTo>
                  <a:lnTo>
                    <a:pt x="807720" y="792480"/>
                  </a:lnTo>
                  <a:lnTo>
                    <a:pt x="807720" y="403860"/>
                  </a:lnTo>
                  <a:lnTo>
                    <a:pt x="7620" y="403860"/>
                  </a:lnTo>
                  <a:lnTo>
                    <a:pt x="7620" y="0"/>
                  </a:lnTo>
                  <a:lnTo>
                    <a:pt x="800100" y="0"/>
                  </a:lnTo>
                  <a:lnTo>
                    <a:pt x="1219200" y="403860"/>
                  </a:lnTo>
                  <a:close/>
                </a:path>
              </a:pathLst>
            </a:custGeom>
            <a:noFill/>
            <a:ln w="28575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097780" y="1112520"/>
              <a:ext cx="1249680" cy="2011680"/>
            </a:xfrm>
            <a:custGeom>
              <a:avLst/>
              <a:gdLst>
                <a:gd name="connsiteX0" fmla="*/ 30480 w 1249680"/>
                <a:gd name="connsiteY0" fmla="*/ 373380 h 2011680"/>
                <a:gd name="connsiteX1" fmla="*/ 815340 w 1249680"/>
                <a:gd name="connsiteY1" fmla="*/ 7620 h 2011680"/>
                <a:gd name="connsiteX2" fmla="*/ 815340 w 1249680"/>
                <a:gd name="connsiteY2" fmla="*/ 411480 h 2011680"/>
                <a:gd name="connsiteX3" fmla="*/ 0 w 1249680"/>
                <a:gd name="connsiteY3" fmla="*/ 0 h 2011680"/>
                <a:gd name="connsiteX4" fmla="*/ 1249680 w 1249680"/>
                <a:gd name="connsiteY4" fmla="*/ 426720 h 2011680"/>
                <a:gd name="connsiteX5" fmla="*/ 830580 w 1249680"/>
                <a:gd name="connsiteY5" fmla="*/ 426720 h 2011680"/>
                <a:gd name="connsiteX6" fmla="*/ 1226820 w 1249680"/>
                <a:gd name="connsiteY6" fmla="*/ 784860 h 2011680"/>
                <a:gd name="connsiteX7" fmla="*/ 807720 w 1249680"/>
                <a:gd name="connsiteY7" fmla="*/ 784860 h 2011680"/>
                <a:gd name="connsiteX8" fmla="*/ 1188720 w 1249680"/>
                <a:gd name="connsiteY8" fmla="*/ 1165860 h 2011680"/>
                <a:gd name="connsiteX9" fmla="*/ 807720 w 1249680"/>
                <a:gd name="connsiteY9" fmla="*/ 1165860 h 2011680"/>
                <a:gd name="connsiteX10" fmla="*/ 15240 w 1249680"/>
                <a:gd name="connsiteY10" fmla="*/ 800100 h 2011680"/>
                <a:gd name="connsiteX11" fmla="*/ 1249680 w 1249680"/>
                <a:gd name="connsiteY11" fmla="*/ 1173480 h 2011680"/>
                <a:gd name="connsiteX12" fmla="*/ 830580 w 1249680"/>
                <a:gd name="connsiteY12" fmla="*/ 1600200 h 2011680"/>
                <a:gd name="connsiteX13" fmla="*/ 1242060 w 1249680"/>
                <a:gd name="connsiteY13" fmla="*/ 1600200 h 2011680"/>
                <a:gd name="connsiteX14" fmla="*/ 22860 w 1249680"/>
                <a:gd name="connsiteY14" fmla="*/ 2004060 h 2011680"/>
                <a:gd name="connsiteX15" fmla="*/ 830580 w 1249680"/>
                <a:gd name="connsiteY15" fmla="*/ 1615440 h 2011680"/>
                <a:gd name="connsiteX16" fmla="*/ 853440 w 1249680"/>
                <a:gd name="connsiteY16" fmla="*/ 2011680 h 2011680"/>
                <a:gd name="connsiteX17" fmla="*/ 1226820 w 1249680"/>
                <a:gd name="connsiteY17" fmla="*/ 1188720 h 201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9680" h="2011680">
                  <a:moveTo>
                    <a:pt x="30480" y="373380"/>
                  </a:moveTo>
                  <a:lnTo>
                    <a:pt x="815340" y="7620"/>
                  </a:lnTo>
                  <a:lnTo>
                    <a:pt x="815340" y="411480"/>
                  </a:lnTo>
                  <a:lnTo>
                    <a:pt x="0" y="0"/>
                  </a:lnTo>
                  <a:lnTo>
                    <a:pt x="1249680" y="426720"/>
                  </a:lnTo>
                  <a:lnTo>
                    <a:pt x="830580" y="426720"/>
                  </a:lnTo>
                  <a:lnTo>
                    <a:pt x="1226820" y="784860"/>
                  </a:lnTo>
                  <a:lnTo>
                    <a:pt x="807720" y="784860"/>
                  </a:lnTo>
                  <a:lnTo>
                    <a:pt x="1188720" y="1165860"/>
                  </a:lnTo>
                  <a:lnTo>
                    <a:pt x="807720" y="1165860"/>
                  </a:lnTo>
                  <a:lnTo>
                    <a:pt x="15240" y="800100"/>
                  </a:lnTo>
                  <a:lnTo>
                    <a:pt x="1249680" y="1173480"/>
                  </a:lnTo>
                  <a:lnTo>
                    <a:pt x="830580" y="1600200"/>
                  </a:lnTo>
                  <a:lnTo>
                    <a:pt x="1242060" y="1600200"/>
                  </a:lnTo>
                  <a:lnTo>
                    <a:pt x="22860" y="2004060"/>
                  </a:lnTo>
                  <a:lnTo>
                    <a:pt x="830580" y="1615440"/>
                  </a:lnTo>
                  <a:lnTo>
                    <a:pt x="853440" y="2011680"/>
                  </a:lnTo>
                  <a:lnTo>
                    <a:pt x="1226820" y="1188720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120640" y="1874520"/>
              <a:ext cx="1226820" cy="1257300"/>
            </a:xfrm>
            <a:custGeom>
              <a:avLst/>
              <a:gdLst>
                <a:gd name="connsiteX0" fmla="*/ 0 w 1226820"/>
                <a:gd name="connsiteY0" fmla="*/ 838200 h 1257300"/>
                <a:gd name="connsiteX1" fmla="*/ 838200 w 1226820"/>
                <a:gd name="connsiteY1" fmla="*/ 1257300 h 1257300"/>
                <a:gd name="connsiteX2" fmla="*/ 1196340 w 1226820"/>
                <a:gd name="connsiteY2" fmla="*/ 0 h 1257300"/>
                <a:gd name="connsiteX3" fmla="*/ 784860 w 1226820"/>
                <a:gd name="connsiteY3" fmla="*/ 419100 h 1257300"/>
                <a:gd name="connsiteX4" fmla="*/ 1226820 w 1226820"/>
                <a:gd name="connsiteY4" fmla="*/ 84582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820" h="1257300">
                  <a:moveTo>
                    <a:pt x="0" y="838200"/>
                  </a:moveTo>
                  <a:lnTo>
                    <a:pt x="838200" y="1257300"/>
                  </a:lnTo>
                  <a:lnTo>
                    <a:pt x="1196340" y="0"/>
                  </a:lnTo>
                  <a:lnTo>
                    <a:pt x="784860" y="419100"/>
                  </a:lnTo>
                  <a:lnTo>
                    <a:pt x="1226820" y="845820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5097780" y="1539240"/>
              <a:ext cx="1234440" cy="754380"/>
            </a:xfrm>
            <a:custGeom>
              <a:avLst/>
              <a:gdLst>
                <a:gd name="connsiteX0" fmla="*/ 1234440 w 1234440"/>
                <a:gd name="connsiteY0" fmla="*/ 0 h 754380"/>
                <a:gd name="connsiteX1" fmla="*/ 822960 w 1234440"/>
                <a:gd name="connsiteY1" fmla="*/ 365760 h 754380"/>
                <a:gd name="connsiteX2" fmla="*/ 0 w 1234440"/>
                <a:gd name="connsiteY2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4440" h="754380">
                  <a:moveTo>
                    <a:pt x="1234440" y="0"/>
                  </a:moveTo>
                  <a:lnTo>
                    <a:pt x="822960" y="365760"/>
                  </a:lnTo>
                  <a:lnTo>
                    <a:pt x="0" y="754380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 flipV="1">
              <a:off x="5826636" y="102650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 flipV="1">
              <a:off x="6253763" y="144367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 flipV="1">
              <a:off x="6259754" y="2618253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 flipV="1">
              <a:off x="5837948" y="302873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 flipV="1">
              <a:off x="5831627" y="2618252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 flipV="1">
              <a:off x="5832780" y="2207184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 flipV="1">
              <a:off x="5826635" y="1810944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 flipV="1">
              <a:off x="5826635" y="143745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 flipV="1">
              <a:off x="6243283" y="1803806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 flipV="1">
              <a:off x="6243283" y="2202549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 flipV="1">
              <a:off x="5032504" y="1023583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 flipV="1">
              <a:off x="5032504" y="1412203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>
              <a:spLocks noChangeAspect="1"/>
            </p:cNvSpPr>
            <p:nvPr/>
          </p:nvSpPr>
          <p:spPr>
            <a:xfrm flipV="1">
              <a:off x="5032504" y="1810946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 flipV="1">
              <a:off x="5032504" y="2207185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 flipV="1">
              <a:off x="5032504" y="2618254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 flipV="1">
              <a:off x="5032504" y="3037297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0" y="4784049"/>
            <a:ext cx="9283700" cy="807924"/>
          </a:xfrm>
          <a:custGeom>
            <a:avLst/>
            <a:gdLst>
              <a:gd name="connsiteX0" fmla="*/ 0 w 8398042"/>
              <a:gd name="connsiteY0" fmla="*/ 541421 h 770021"/>
              <a:gd name="connsiteX1" fmla="*/ 2394284 w 8398042"/>
              <a:gd name="connsiteY1" fmla="*/ 0 h 770021"/>
              <a:gd name="connsiteX2" fmla="*/ 6256421 w 8398042"/>
              <a:gd name="connsiteY2" fmla="*/ 770021 h 770021"/>
              <a:gd name="connsiteX3" fmla="*/ 8398042 w 8398042"/>
              <a:gd name="connsiteY3" fmla="*/ 553453 h 770021"/>
              <a:gd name="connsiteX0" fmla="*/ 0 w 8398042"/>
              <a:gd name="connsiteY0" fmla="*/ 547812 h 776412"/>
              <a:gd name="connsiteX1" fmla="*/ 2394284 w 8398042"/>
              <a:gd name="connsiteY1" fmla="*/ 6391 h 776412"/>
              <a:gd name="connsiteX2" fmla="*/ 6256421 w 8398042"/>
              <a:gd name="connsiteY2" fmla="*/ 776412 h 776412"/>
              <a:gd name="connsiteX3" fmla="*/ 8398042 w 8398042"/>
              <a:gd name="connsiteY3" fmla="*/ 559844 h 776412"/>
              <a:gd name="connsiteX0" fmla="*/ 0 w 8398042"/>
              <a:gd name="connsiteY0" fmla="*/ 550852 h 779452"/>
              <a:gd name="connsiteX1" fmla="*/ 2394284 w 8398042"/>
              <a:gd name="connsiteY1" fmla="*/ 9431 h 779452"/>
              <a:gd name="connsiteX2" fmla="*/ 6256421 w 8398042"/>
              <a:gd name="connsiteY2" fmla="*/ 779452 h 779452"/>
              <a:gd name="connsiteX3" fmla="*/ 8398042 w 8398042"/>
              <a:gd name="connsiteY3" fmla="*/ 562884 h 779452"/>
              <a:gd name="connsiteX0" fmla="*/ 0 w 8398042"/>
              <a:gd name="connsiteY0" fmla="*/ 550852 h 779452"/>
              <a:gd name="connsiteX1" fmla="*/ 2394284 w 8398042"/>
              <a:gd name="connsiteY1" fmla="*/ 9431 h 779452"/>
              <a:gd name="connsiteX2" fmla="*/ 6256421 w 8398042"/>
              <a:gd name="connsiteY2" fmla="*/ 779452 h 779452"/>
              <a:gd name="connsiteX3" fmla="*/ 8398042 w 8398042"/>
              <a:gd name="connsiteY3" fmla="*/ 562884 h 779452"/>
              <a:gd name="connsiteX0" fmla="*/ 0 w 8398042"/>
              <a:gd name="connsiteY0" fmla="*/ 550852 h 798085"/>
              <a:gd name="connsiteX1" fmla="*/ 2394284 w 8398042"/>
              <a:gd name="connsiteY1" fmla="*/ 9431 h 798085"/>
              <a:gd name="connsiteX2" fmla="*/ 6256421 w 8398042"/>
              <a:gd name="connsiteY2" fmla="*/ 779452 h 798085"/>
              <a:gd name="connsiteX3" fmla="*/ 8398042 w 8398042"/>
              <a:gd name="connsiteY3" fmla="*/ 562884 h 798085"/>
              <a:gd name="connsiteX0" fmla="*/ 0 w 8398042"/>
              <a:gd name="connsiteY0" fmla="*/ 550852 h 807924"/>
              <a:gd name="connsiteX1" fmla="*/ 2394284 w 8398042"/>
              <a:gd name="connsiteY1" fmla="*/ 9431 h 807924"/>
              <a:gd name="connsiteX2" fmla="*/ 6256421 w 8398042"/>
              <a:gd name="connsiteY2" fmla="*/ 779452 h 807924"/>
              <a:gd name="connsiteX3" fmla="*/ 8398042 w 8398042"/>
              <a:gd name="connsiteY3" fmla="*/ 562884 h 80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8042" h="807924">
                <a:moveTo>
                  <a:pt x="0" y="550852"/>
                </a:moveTo>
                <a:cubicBezTo>
                  <a:pt x="699035" y="210358"/>
                  <a:pt x="1512369" y="-53935"/>
                  <a:pt x="2394284" y="9431"/>
                </a:cubicBezTo>
                <a:cubicBezTo>
                  <a:pt x="3224463" y="75605"/>
                  <a:pt x="4999522" y="629458"/>
                  <a:pt x="6256421" y="779452"/>
                </a:cubicBezTo>
                <a:cubicBezTo>
                  <a:pt x="6968880" y="864474"/>
                  <a:pt x="7714648" y="749373"/>
                  <a:pt x="8398042" y="562884"/>
                </a:cubicBezTo>
              </a:path>
            </a:pathLst>
          </a:custGeom>
          <a:noFill/>
          <a:ln>
            <a:solidFill>
              <a:srgbClr val="FF4661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-1" y="4941207"/>
            <a:ext cx="7581245" cy="670644"/>
          </a:xfrm>
          <a:custGeom>
            <a:avLst/>
            <a:gdLst>
              <a:gd name="connsiteX0" fmla="*/ 0 w 6858000"/>
              <a:gd name="connsiteY0" fmla="*/ 12031 h 493295"/>
              <a:gd name="connsiteX1" fmla="*/ 1876927 w 6858000"/>
              <a:gd name="connsiteY1" fmla="*/ 493295 h 493295"/>
              <a:gd name="connsiteX2" fmla="*/ 6858000 w 6858000"/>
              <a:gd name="connsiteY2" fmla="*/ 0 h 493295"/>
              <a:gd name="connsiteX0" fmla="*/ 0 w 6858000"/>
              <a:gd name="connsiteY0" fmla="*/ 12031 h 493412"/>
              <a:gd name="connsiteX1" fmla="*/ 1876927 w 6858000"/>
              <a:gd name="connsiteY1" fmla="*/ 493295 h 493412"/>
              <a:gd name="connsiteX2" fmla="*/ 6858000 w 6858000"/>
              <a:gd name="connsiteY2" fmla="*/ 0 h 493412"/>
              <a:gd name="connsiteX0" fmla="*/ 0 w 6858000"/>
              <a:gd name="connsiteY0" fmla="*/ 12031 h 493518"/>
              <a:gd name="connsiteX1" fmla="*/ 1876927 w 6858000"/>
              <a:gd name="connsiteY1" fmla="*/ 493295 h 493518"/>
              <a:gd name="connsiteX2" fmla="*/ 6858000 w 6858000"/>
              <a:gd name="connsiteY2" fmla="*/ 0 h 493518"/>
              <a:gd name="connsiteX0" fmla="*/ 0 w 6858000"/>
              <a:gd name="connsiteY0" fmla="*/ 12031 h 493518"/>
              <a:gd name="connsiteX1" fmla="*/ 1876927 w 6858000"/>
              <a:gd name="connsiteY1" fmla="*/ 493295 h 493518"/>
              <a:gd name="connsiteX2" fmla="*/ 6858000 w 6858000"/>
              <a:gd name="connsiteY2" fmla="*/ 0 h 493518"/>
              <a:gd name="connsiteX0" fmla="*/ 0 w 6858000"/>
              <a:gd name="connsiteY0" fmla="*/ 189157 h 670644"/>
              <a:gd name="connsiteX1" fmla="*/ 1876927 w 6858000"/>
              <a:gd name="connsiteY1" fmla="*/ 670421 h 670644"/>
              <a:gd name="connsiteX2" fmla="*/ 6858000 w 6858000"/>
              <a:gd name="connsiteY2" fmla="*/ 177126 h 67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70644">
                <a:moveTo>
                  <a:pt x="0" y="189157"/>
                </a:moveTo>
                <a:cubicBezTo>
                  <a:pt x="564682" y="509598"/>
                  <a:pt x="1076025" y="677640"/>
                  <a:pt x="1876927" y="670421"/>
                </a:cubicBezTo>
                <a:cubicBezTo>
                  <a:pt x="3628725" y="551709"/>
                  <a:pt x="5007142" y="-382342"/>
                  <a:pt x="6858000" y="177126"/>
                </a:cubicBezTo>
              </a:path>
            </a:pathLst>
          </a:custGeom>
          <a:noFill/>
          <a:ln>
            <a:solidFill>
              <a:srgbClr val="FF4661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7"/>
          <p:cNvSpPr txBox="1"/>
          <p:nvPr/>
        </p:nvSpPr>
        <p:spPr>
          <a:xfrm>
            <a:off x="2476500" y="3538141"/>
            <a:ext cx="55245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从投入工作中汲取快乐和幸福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29870" y="2486323"/>
            <a:ext cx="1877437" cy="987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white">
                    <a:lumMod val="50000"/>
                  </a:prstClr>
                </a:solidFill>
              </a:rPr>
              <a:t>幸福力</a:t>
            </a:r>
            <a:endParaRPr lang="en-US" altLang="zh-CN" sz="4400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0" name="图片 39" descr="FhqAQLmHg4XEld3szWBbIZX9309n.jpg!73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8" y="2000813"/>
            <a:ext cx="2673064" cy="383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矩形 40"/>
          <p:cNvSpPr/>
          <p:nvPr/>
        </p:nvSpPr>
        <p:spPr>
          <a:xfrm>
            <a:off x="3079251" y="2037031"/>
            <a:ext cx="1184940" cy="38658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理解工作的意义，全身心的投入工作，才能度过幸福的人生。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稻盛和夫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65272" y="134310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358788"/>
                </a:solidFill>
              </a:rPr>
              <a:t>成功的事业</a:t>
            </a:r>
            <a:endParaRPr lang="zh-CN" altLang="en-US" sz="3600" b="1" dirty="0">
              <a:solidFill>
                <a:srgbClr val="358788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67728" y="133405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358788"/>
                </a:solidFill>
              </a:rPr>
              <a:t>幸福的生活</a:t>
            </a:r>
            <a:endParaRPr lang="zh-CN" altLang="en-US" sz="3600" b="1" dirty="0">
              <a:solidFill>
                <a:srgbClr val="358788"/>
              </a:solidFill>
            </a:endParaRPr>
          </a:p>
        </p:txBody>
      </p:sp>
      <p:pic>
        <p:nvPicPr>
          <p:cNvPr id="67588" name="Picture 4" descr="http://i2.sinaimg.cn/ast/2015/0318/U10322P54DT201503181323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537" y="2149615"/>
            <a:ext cx="2370343" cy="1564426"/>
          </a:xfrm>
          <a:prstGeom prst="rect">
            <a:avLst/>
          </a:prstGeom>
          <a:noFill/>
        </p:spPr>
      </p:pic>
      <p:pic>
        <p:nvPicPr>
          <p:cNvPr id="67590" name="Picture 6" descr="http://img.taopic.com/uploads/allimg/130729/240373-130HZKG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0154" y="2161953"/>
            <a:ext cx="2350934" cy="1568073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4664176" y="3883615"/>
            <a:ext cx="68531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FF4661"/>
                </a:solidFill>
              </a:rPr>
              <a:t>《</a:t>
            </a:r>
            <a:r>
              <a:rPr lang="zh-CN" altLang="en-US" sz="2600" b="1" dirty="0" smtClean="0">
                <a:solidFill>
                  <a:srgbClr val="FF4661"/>
                </a:solidFill>
              </a:rPr>
              <a:t>昆山市主城及周边区域活水畅流方案研究</a:t>
            </a:r>
            <a:r>
              <a:rPr lang="en-US" altLang="zh-CN" sz="2600" b="1" dirty="0" smtClean="0">
                <a:solidFill>
                  <a:srgbClr val="FF4661"/>
                </a:solidFill>
              </a:rPr>
              <a:t>》</a:t>
            </a:r>
            <a:endParaRPr lang="zh-CN" altLang="en-US" sz="2600" b="1" dirty="0">
              <a:solidFill>
                <a:srgbClr val="FF4661"/>
              </a:solidFill>
            </a:endParaRPr>
          </a:p>
        </p:txBody>
      </p:sp>
      <p:grpSp>
        <p:nvGrpSpPr>
          <p:cNvPr id="50" name="Group 4"/>
          <p:cNvGrpSpPr>
            <a:grpSpLocks noChangeAspect="1"/>
          </p:cNvGrpSpPr>
          <p:nvPr/>
        </p:nvGrpSpPr>
        <p:grpSpPr bwMode="auto">
          <a:xfrm>
            <a:off x="7465023" y="2455698"/>
            <a:ext cx="1027127" cy="1038421"/>
            <a:chOff x="3020" y="1618"/>
            <a:chExt cx="1637" cy="1655"/>
          </a:xfrm>
          <a:solidFill>
            <a:schemeClr val="bg1"/>
          </a:solidFill>
        </p:grpSpPr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4214" y="2458"/>
              <a:ext cx="442" cy="363"/>
            </a:xfrm>
            <a:custGeom>
              <a:avLst/>
              <a:gdLst>
                <a:gd name="T0" fmla="*/ 539 w 884"/>
                <a:gd name="T1" fmla="*/ 132 h 726"/>
                <a:gd name="T2" fmla="*/ 139 w 884"/>
                <a:gd name="T3" fmla="*/ 316 h 726"/>
                <a:gd name="T4" fmla="*/ 251 w 884"/>
                <a:gd name="T5" fmla="*/ 542 h 726"/>
                <a:gd name="T6" fmla="*/ 259 w 884"/>
                <a:gd name="T7" fmla="*/ 548 h 726"/>
                <a:gd name="T8" fmla="*/ 268 w 884"/>
                <a:gd name="T9" fmla="*/ 553 h 726"/>
                <a:gd name="T10" fmla="*/ 280 w 884"/>
                <a:gd name="T11" fmla="*/ 559 h 726"/>
                <a:gd name="T12" fmla="*/ 289 w 884"/>
                <a:gd name="T13" fmla="*/ 562 h 726"/>
                <a:gd name="T14" fmla="*/ 296 w 884"/>
                <a:gd name="T15" fmla="*/ 564 h 726"/>
                <a:gd name="T16" fmla="*/ 713 w 884"/>
                <a:gd name="T17" fmla="*/ 564 h 726"/>
                <a:gd name="T18" fmla="*/ 539 w 884"/>
                <a:gd name="T19" fmla="*/ 132 h 726"/>
                <a:gd name="T20" fmla="*/ 551 w 884"/>
                <a:gd name="T21" fmla="*/ 0 h 726"/>
                <a:gd name="T22" fmla="*/ 575 w 884"/>
                <a:gd name="T23" fmla="*/ 3 h 726"/>
                <a:gd name="T24" fmla="*/ 596 w 884"/>
                <a:gd name="T25" fmla="*/ 10 h 726"/>
                <a:gd name="T26" fmla="*/ 615 w 884"/>
                <a:gd name="T27" fmla="*/ 21 h 726"/>
                <a:gd name="T28" fmla="*/ 630 w 884"/>
                <a:gd name="T29" fmla="*/ 36 h 726"/>
                <a:gd name="T30" fmla="*/ 644 w 884"/>
                <a:gd name="T31" fmla="*/ 52 h 726"/>
                <a:gd name="T32" fmla="*/ 653 w 884"/>
                <a:gd name="T33" fmla="*/ 71 h 726"/>
                <a:gd name="T34" fmla="*/ 659 w 884"/>
                <a:gd name="T35" fmla="*/ 89 h 726"/>
                <a:gd name="T36" fmla="*/ 884 w 884"/>
                <a:gd name="T37" fmla="*/ 655 h 726"/>
                <a:gd name="T38" fmla="*/ 884 w 884"/>
                <a:gd name="T39" fmla="*/ 719 h 726"/>
                <a:gd name="T40" fmla="*/ 815 w 884"/>
                <a:gd name="T41" fmla="*/ 726 h 726"/>
                <a:gd name="T42" fmla="*/ 801 w 884"/>
                <a:gd name="T43" fmla="*/ 724 h 726"/>
                <a:gd name="T44" fmla="*/ 787 w 884"/>
                <a:gd name="T45" fmla="*/ 720 h 726"/>
                <a:gd name="T46" fmla="*/ 775 w 884"/>
                <a:gd name="T47" fmla="*/ 714 h 726"/>
                <a:gd name="T48" fmla="*/ 764 w 884"/>
                <a:gd name="T49" fmla="*/ 707 h 726"/>
                <a:gd name="T50" fmla="*/ 754 w 884"/>
                <a:gd name="T51" fmla="*/ 699 h 726"/>
                <a:gd name="T52" fmla="*/ 749 w 884"/>
                <a:gd name="T53" fmla="*/ 694 h 726"/>
                <a:gd name="T54" fmla="*/ 742 w 884"/>
                <a:gd name="T55" fmla="*/ 690 h 726"/>
                <a:gd name="T56" fmla="*/ 296 w 884"/>
                <a:gd name="T57" fmla="*/ 690 h 726"/>
                <a:gd name="T58" fmla="*/ 275 w 884"/>
                <a:gd name="T59" fmla="*/ 688 h 726"/>
                <a:gd name="T60" fmla="*/ 252 w 884"/>
                <a:gd name="T61" fmla="*/ 683 h 726"/>
                <a:gd name="T62" fmla="*/ 229 w 884"/>
                <a:gd name="T63" fmla="*/ 675 h 726"/>
                <a:gd name="T64" fmla="*/ 206 w 884"/>
                <a:gd name="T65" fmla="*/ 663 h 726"/>
                <a:gd name="T66" fmla="*/ 184 w 884"/>
                <a:gd name="T67" fmla="*/ 651 h 726"/>
                <a:gd name="T68" fmla="*/ 164 w 884"/>
                <a:gd name="T69" fmla="*/ 637 h 726"/>
                <a:gd name="T70" fmla="*/ 149 w 884"/>
                <a:gd name="T71" fmla="*/ 620 h 726"/>
                <a:gd name="T72" fmla="*/ 141 w 884"/>
                <a:gd name="T73" fmla="*/ 607 h 726"/>
                <a:gd name="T74" fmla="*/ 16 w 884"/>
                <a:gd name="T75" fmla="*/ 356 h 726"/>
                <a:gd name="T76" fmla="*/ 7 w 884"/>
                <a:gd name="T77" fmla="*/ 336 h 726"/>
                <a:gd name="T78" fmla="*/ 1 w 884"/>
                <a:gd name="T79" fmla="*/ 317 h 726"/>
                <a:gd name="T80" fmla="*/ 0 w 884"/>
                <a:gd name="T81" fmla="*/ 300 h 726"/>
                <a:gd name="T82" fmla="*/ 2 w 884"/>
                <a:gd name="T83" fmla="*/ 285 h 726"/>
                <a:gd name="T84" fmla="*/ 5 w 884"/>
                <a:gd name="T85" fmla="*/ 272 h 726"/>
                <a:gd name="T86" fmla="*/ 14 w 884"/>
                <a:gd name="T87" fmla="*/ 255 h 726"/>
                <a:gd name="T88" fmla="*/ 24 w 884"/>
                <a:gd name="T89" fmla="*/ 240 h 726"/>
                <a:gd name="T90" fmla="*/ 37 w 884"/>
                <a:gd name="T91" fmla="*/ 229 h 726"/>
                <a:gd name="T92" fmla="*/ 50 w 884"/>
                <a:gd name="T93" fmla="*/ 219 h 726"/>
                <a:gd name="T94" fmla="*/ 63 w 884"/>
                <a:gd name="T95" fmla="*/ 211 h 726"/>
                <a:gd name="T96" fmla="*/ 75 w 884"/>
                <a:gd name="T97" fmla="*/ 205 h 726"/>
                <a:gd name="T98" fmla="*/ 86 w 884"/>
                <a:gd name="T99" fmla="*/ 201 h 726"/>
                <a:gd name="T100" fmla="*/ 495 w 884"/>
                <a:gd name="T101" fmla="*/ 13 h 726"/>
                <a:gd name="T102" fmla="*/ 513 w 884"/>
                <a:gd name="T103" fmla="*/ 6 h 726"/>
                <a:gd name="T104" fmla="*/ 531 w 884"/>
                <a:gd name="T105" fmla="*/ 2 h 726"/>
                <a:gd name="T106" fmla="*/ 551 w 884"/>
                <a:gd name="T10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726">
                  <a:moveTo>
                    <a:pt x="539" y="132"/>
                  </a:moveTo>
                  <a:lnTo>
                    <a:pt x="139" y="316"/>
                  </a:lnTo>
                  <a:lnTo>
                    <a:pt x="251" y="542"/>
                  </a:lnTo>
                  <a:lnTo>
                    <a:pt x="259" y="548"/>
                  </a:lnTo>
                  <a:lnTo>
                    <a:pt x="268" y="553"/>
                  </a:lnTo>
                  <a:lnTo>
                    <a:pt x="280" y="559"/>
                  </a:lnTo>
                  <a:lnTo>
                    <a:pt x="289" y="562"/>
                  </a:lnTo>
                  <a:lnTo>
                    <a:pt x="296" y="564"/>
                  </a:lnTo>
                  <a:lnTo>
                    <a:pt x="713" y="564"/>
                  </a:lnTo>
                  <a:lnTo>
                    <a:pt x="539" y="132"/>
                  </a:lnTo>
                  <a:close/>
                  <a:moveTo>
                    <a:pt x="551" y="0"/>
                  </a:moveTo>
                  <a:lnTo>
                    <a:pt x="575" y="3"/>
                  </a:lnTo>
                  <a:lnTo>
                    <a:pt x="596" y="10"/>
                  </a:lnTo>
                  <a:lnTo>
                    <a:pt x="615" y="21"/>
                  </a:lnTo>
                  <a:lnTo>
                    <a:pt x="630" y="36"/>
                  </a:lnTo>
                  <a:lnTo>
                    <a:pt x="644" y="52"/>
                  </a:lnTo>
                  <a:lnTo>
                    <a:pt x="653" y="71"/>
                  </a:lnTo>
                  <a:lnTo>
                    <a:pt x="659" y="89"/>
                  </a:lnTo>
                  <a:lnTo>
                    <a:pt x="884" y="655"/>
                  </a:lnTo>
                  <a:lnTo>
                    <a:pt x="884" y="719"/>
                  </a:lnTo>
                  <a:lnTo>
                    <a:pt x="815" y="726"/>
                  </a:lnTo>
                  <a:lnTo>
                    <a:pt x="801" y="724"/>
                  </a:lnTo>
                  <a:lnTo>
                    <a:pt x="787" y="720"/>
                  </a:lnTo>
                  <a:lnTo>
                    <a:pt x="775" y="714"/>
                  </a:lnTo>
                  <a:lnTo>
                    <a:pt x="764" y="707"/>
                  </a:lnTo>
                  <a:lnTo>
                    <a:pt x="754" y="699"/>
                  </a:lnTo>
                  <a:lnTo>
                    <a:pt x="749" y="694"/>
                  </a:lnTo>
                  <a:lnTo>
                    <a:pt x="742" y="690"/>
                  </a:lnTo>
                  <a:lnTo>
                    <a:pt x="296" y="690"/>
                  </a:lnTo>
                  <a:lnTo>
                    <a:pt x="275" y="688"/>
                  </a:lnTo>
                  <a:lnTo>
                    <a:pt x="252" y="683"/>
                  </a:lnTo>
                  <a:lnTo>
                    <a:pt x="229" y="675"/>
                  </a:lnTo>
                  <a:lnTo>
                    <a:pt x="206" y="663"/>
                  </a:lnTo>
                  <a:lnTo>
                    <a:pt x="184" y="651"/>
                  </a:lnTo>
                  <a:lnTo>
                    <a:pt x="164" y="637"/>
                  </a:lnTo>
                  <a:lnTo>
                    <a:pt x="149" y="620"/>
                  </a:lnTo>
                  <a:lnTo>
                    <a:pt x="141" y="607"/>
                  </a:lnTo>
                  <a:lnTo>
                    <a:pt x="16" y="356"/>
                  </a:lnTo>
                  <a:lnTo>
                    <a:pt x="7" y="336"/>
                  </a:lnTo>
                  <a:lnTo>
                    <a:pt x="1" y="317"/>
                  </a:lnTo>
                  <a:lnTo>
                    <a:pt x="0" y="300"/>
                  </a:lnTo>
                  <a:lnTo>
                    <a:pt x="2" y="285"/>
                  </a:lnTo>
                  <a:lnTo>
                    <a:pt x="5" y="272"/>
                  </a:lnTo>
                  <a:lnTo>
                    <a:pt x="14" y="255"/>
                  </a:lnTo>
                  <a:lnTo>
                    <a:pt x="24" y="240"/>
                  </a:lnTo>
                  <a:lnTo>
                    <a:pt x="37" y="229"/>
                  </a:lnTo>
                  <a:lnTo>
                    <a:pt x="50" y="219"/>
                  </a:lnTo>
                  <a:lnTo>
                    <a:pt x="63" y="211"/>
                  </a:lnTo>
                  <a:lnTo>
                    <a:pt x="75" y="205"/>
                  </a:lnTo>
                  <a:lnTo>
                    <a:pt x="86" y="201"/>
                  </a:lnTo>
                  <a:lnTo>
                    <a:pt x="495" y="13"/>
                  </a:lnTo>
                  <a:lnTo>
                    <a:pt x="513" y="6"/>
                  </a:lnTo>
                  <a:lnTo>
                    <a:pt x="531" y="2"/>
                  </a:lnTo>
                  <a:lnTo>
                    <a:pt x="551" y="0"/>
                  </a:lnTo>
                  <a:close/>
                </a:path>
              </a:pathLst>
            </a:custGeom>
            <a:grpFill/>
            <a:ln w="28575">
              <a:solidFill>
                <a:srgbClr val="3587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3267" y="2742"/>
              <a:ext cx="396" cy="346"/>
            </a:xfrm>
            <a:custGeom>
              <a:avLst/>
              <a:gdLst>
                <a:gd name="T0" fmla="*/ 672 w 792"/>
                <a:gd name="T1" fmla="*/ 565 h 691"/>
                <a:gd name="T2" fmla="*/ 669 w 792"/>
                <a:gd name="T3" fmla="*/ 566 h 691"/>
                <a:gd name="T4" fmla="*/ 667 w 792"/>
                <a:gd name="T5" fmla="*/ 568 h 691"/>
                <a:gd name="T6" fmla="*/ 665 w 792"/>
                <a:gd name="T7" fmla="*/ 570 h 691"/>
                <a:gd name="T8" fmla="*/ 672 w 792"/>
                <a:gd name="T9" fmla="*/ 628 h 691"/>
                <a:gd name="T10" fmla="*/ 672 w 792"/>
                <a:gd name="T11" fmla="*/ 565 h 691"/>
                <a:gd name="T12" fmla="*/ 664 w 792"/>
                <a:gd name="T13" fmla="*/ 126 h 691"/>
                <a:gd name="T14" fmla="*/ 408 w 792"/>
                <a:gd name="T15" fmla="*/ 130 h 691"/>
                <a:gd name="T16" fmla="*/ 398 w 792"/>
                <a:gd name="T17" fmla="*/ 136 h 691"/>
                <a:gd name="T18" fmla="*/ 386 w 792"/>
                <a:gd name="T19" fmla="*/ 145 h 691"/>
                <a:gd name="T20" fmla="*/ 376 w 792"/>
                <a:gd name="T21" fmla="*/ 154 h 691"/>
                <a:gd name="T22" fmla="*/ 370 w 792"/>
                <a:gd name="T23" fmla="*/ 162 h 691"/>
                <a:gd name="T24" fmla="*/ 192 w 792"/>
                <a:gd name="T25" fmla="*/ 533 h 691"/>
                <a:gd name="T26" fmla="*/ 660 w 792"/>
                <a:gd name="T27" fmla="*/ 563 h 691"/>
                <a:gd name="T28" fmla="*/ 664 w 792"/>
                <a:gd name="T29" fmla="*/ 126 h 691"/>
                <a:gd name="T30" fmla="*/ 679 w 792"/>
                <a:gd name="T31" fmla="*/ 0 h 691"/>
                <a:gd name="T32" fmla="*/ 699 w 792"/>
                <a:gd name="T33" fmla="*/ 0 h 691"/>
                <a:gd name="T34" fmla="*/ 717 w 792"/>
                <a:gd name="T35" fmla="*/ 3 h 691"/>
                <a:gd name="T36" fmla="*/ 732 w 792"/>
                <a:gd name="T37" fmla="*/ 8 h 691"/>
                <a:gd name="T38" fmla="*/ 745 w 792"/>
                <a:gd name="T39" fmla="*/ 14 h 691"/>
                <a:gd name="T40" fmla="*/ 755 w 792"/>
                <a:gd name="T41" fmla="*/ 21 h 691"/>
                <a:gd name="T42" fmla="*/ 763 w 792"/>
                <a:gd name="T43" fmla="*/ 29 h 691"/>
                <a:gd name="T44" fmla="*/ 776 w 792"/>
                <a:gd name="T45" fmla="*/ 45 h 691"/>
                <a:gd name="T46" fmla="*/ 784 w 792"/>
                <a:gd name="T47" fmla="*/ 64 h 691"/>
                <a:gd name="T48" fmla="*/ 790 w 792"/>
                <a:gd name="T49" fmla="*/ 82 h 691"/>
                <a:gd name="T50" fmla="*/ 792 w 792"/>
                <a:gd name="T51" fmla="*/ 100 h 691"/>
                <a:gd name="T52" fmla="*/ 792 w 792"/>
                <a:gd name="T53" fmla="*/ 115 h 691"/>
                <a:gd name="T54" fmla="*/ 792 w 792"/>
                <a:gd name="T55" fmla="*/ 128 h 691"/>
                <a:gd name="T56" fmla="*/ 787 w 792"/>
                <a:gd name="T57" fmla="*/ 574 h 691"/>
                <a:gd name="T58" fmla="*/ 786 w 792"/>
                <a:gd name="T59" fmla="*/ 597 h 691"/>
                <a:gd name="T60" fmla="*/ 782 w 792"/>
                <a:gd name="T61" fmla="*/ 617 h 691"/>
                <a:gd name="T62" fmla="*/ 775 w 792"/>
                <a:gd name="T63" fmla="*/ 634 h 691"/>
                <a:gd name="T64" fmla="*/ 767 w 792"/>
                <a:gd name="T65" fmla="*/ 647 h 691"/>
                <a:gd name="T66" fmla="*/ 757 w 792"/>
                <a:gd name="T67" fmla="*/ 657 h 691"/>
                <a:gd name="T68" fmla="*/ 740 w 792"/>
                <a:gd name="T69" fmla="*/ 672 h 691"/>
                <a:gd name="T70" fmla="*/ 720 w 792"/>
                <a:gd name="T71" fmla="*/ 682 h 691"/>
                <a:gd name="T72" fmla="*/ 697 w 792"/>
                <a:gd name="T73" fmla="*/ 689 h 691"/>
                <a:gd name="T74" fmla="*/ 672 w 792"/>
                <a:gd name="T75" fmla="*/ 691 h 691"/>
                <a:gd name="T76" fmla="*/ 648 w 792"/>
                <a:gd name="T77" fmla="*/ 689 h 691"/>
                <a:gd name="T78" fmla="*/ 42 w 792"/>
                <a:gd name="T79" fmla="*/ 646 h 691"/>
                <a:gd name="T80" fmla="*/ 6 w 792"/>
                <a:gd name="T81" fmla="*/ 630 h 691"/>
                <a:gd name="T82" fmla="*/ 0 w 792"/>
                <a:gd name="T83" fmla="*/ 584 h 691"/>
                <a:gd name="T84" fmla="*/ 2 w 792"/>
                <a:gd name="T85" fmla="*/ 568 h 691"/>
                <a:gd name="T86" fmla="*/ 7 w 792"/>
                <a:gd name="T87" fmla="*/ 554 h 691"/>
                <a:gd name="T88" fmla="*/ 15 w 792"/>
                <a:gd name="T89" fmla="*/ 541 h 691"/>
                <a:gd name="T90" fmla="*/ 25 w 792"/>
                <a:gd name="T91" fmla="*/ 532 h 691"/>
                <a:gd name="T92" fmla="*/ 35 w 792"/>
                <a:gd name="T93" fmla="*/ 524 h 691"/>
                <a:gd name="T94" fmla="*/ 44 w 792"/>
                <a:gd name="T95" fmla="*/ 518 h 691"/>
                <a:gd name="T96" fmla="*/ 53 w 792"/>
                <a:gd name="T97" fmla="*/ 512 h 691"/>
                <a:gd name="T98" fmla="*/ 58 w 792"/>
                <a:gd name="T99" fmla="*/ 510 h 691"/>
                <a:gd name="T100" fmla="*/ 63 w 792"/>
                <a:gd name="T101" fmla="*/ 507 h 691"/>
                <a:gd name="T102" fmla="*/ 254 w 792"/>
                <a:gd name="T103" fmla="*/ 108 h 691"/>
                <a:gd name="T104" fmla="*/ 267 w 792"/>
                <a:gd name="T105" fmla="*/ 86 h 691"/>
                <a:gd name="T106" fmla="*/ 284 w 792"/>
                <a:gd name="T107" fmla="*/ 66 h 691"/>
                <a:gd name="T108" fmla="*/ 306 w 792"/>
                <a:gd name="T109" fmla="*/ 46 h 691"/>
                <a:gd name="T110" fmla="*/ 330 w 792"/>
                <a:gd name="T111" fmla="*/ 29 h 691"/>
                <a:gd name="T112" fmla="*/ 356 w 792"/>
                <a:gd name="T113" fmla="*/ 15 h 691"/>
                <a:gd name="T114" fmla="*/ 380 w 792"/>
                <a:gd name="T115" fmla="*/ 6 h 691"/>
                <a:gd name="T116" fmla="*/ 396 w 792"/>
                <a:gd name="T117" fmla="*/ 4 h 691"/>
                <a:gd name="T118" fmla="*/ 679 w 792"/>
                <a:gd name="T11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2" h="691">
                  <a:moveTo>
                    <a:pt x="672" y="565"/>
                  </a:moveTo>
                  <a:lnTo>
                    <a:pt x="669" y="566"/>
                  </a:lnTo>
                  <a:lnTo>
                    <a:pt x="667" y="568"/>
                  </a:lnTo>
                  <a:lnTo>
                    <a:pt x="665" y="570"/>
                  </a:lnTo>
                  <a:lnTo>
                    <a:pt x="672" y="628"/>
                  </a:lnTo>
                  <a:lnTo>
                    <a:pt x="672" y="565"/>
                  </a:lnTo>
                  <a:close/>
                  <a:moveTo>
                    <a:pt x="664" y="126"/>
                  </a:moveTo>
                  <a:lnTo>
                    <a:pt x="408" y="130"/>
                  </a:lnTo>
                  <a:lnTo>
                    <a:pt x="398" y="136"/>
                  </a:lnTo>
                  <a:lnTo>
                    <a:pt x="386" y="145"/>
                  </a:lnTo>
                  <a:lnTo>
                    <a:pt x="376" y="154"/>
                  </a:lnTo>
                  <a:lnTo>
                    <a:pt x="370" y="162"/>
                  </a:lnTo>
                  <a:lnTo>
                    <a:pt x="192" y="533"/>
                  </a:lnTo>
                  <a:lnTo>
                    <a:pt x="660" y="563"/>
                  </a:lnTo>
                  <a:lnTo>
                    <a:pt x="664" y="126"/>
                  </a:lnTo>
                  <a:close/>
                  <a:moveTo>
                    <a:pt x="679" y="0"/>
                  </a:moveTo>
                  <a:lnTo>
                    <a:pt x="699" y="0"/>
                  </a:lnTo>
                  <a:lnTo>
                    <a:pt x="717" y="3"/>
                  </a:lnTo>
                  <a:lnTo>
                    <a:pt x="732" y="8"/>
                  </a:lnTo>
                  <a:lnTo>
                    <a:pt x="745" y="14"/>
                  </a:lnTo>
                  <a:lnTo>
                    <a:pt x="755" y="21"/>
                  </a:lnTo>
                  <a:lnTo>
                    <a:pt x="763" y="29"/>
                  </a:lnTo>
                  <a:lnTo>
                    <a:pt x="776" y="45"/>
                  </a:lnTo>
                  <a:lnTo>
                    <a:pt x="784" y="64"/>
                  </a:lnTo>
                  <a:lnTo>
                    <a:pt x="790" y="82"/>
                  </a:lnTo>
                  <a:lnTo>
                    <a:pt x="792" y="100"/>
                  </a:lnTo>
                  <a:lnTo>
                    <a:pt x="792" y="115"/>
                  </a:lnTo>
                  <a:lnTo>
                    <a:pt x="792" y="128"/>
                  </a:lnTo>
                  <a:lnTo>
                    <a:pt x="787" y="574"/>
                  </a:lnTo>
                  <a:lnTo>
                    <a:pt x="786" y="597"/>
                  </a:lnTo>
                  <a:lnTo>
                    <a:pt x="782" y="617"/>
                  </a:lnTo>
                  <a:lnTo>
                    <a:pt x="775" y="634"/>
                  </a:lnTo>
                  <a:lnTo>
                    <a:pt x="767" y="647"/>
                  </a:lnTo>
                  <a:lnTo>
                    <a:pt x="757" y="657"/>
                  </a:lnTo>
                  <a:lnTo>
                    <a:pt x="740" y="672"/>
                  </a:lnTo>
                  <a:lnTo>
                    <a:pt x="720" y="682"/>
                  </a:lnTo>
                  <a:lnTo>
                    <a:pt x="697" y="689"/>
                  </a:lnTo>
                  <a:lnTo>
                    <a:pt x="672" y="691"/>
                  </a:lnTo>
                  <a:lnTo>
                    <a:pt x="648" y="689"/>
                  </a:lnTo>
                  <a:lnTo>
                    <a:pt x="42" y="646"/>
                  </a:lnTo>
                  <a:lnTo>
                    <a:pt x="6" y="630"/>
                  </a:lnTo>
                  <a:lnTo>
                    <a:pt x="0" y="584"/>
                  </a:lnTo>
                  <a:lnTo>
                    <a:pt x="2" y="568"/>
                  </a:lnTo>
                  <a:lnTo>
                    <a:pt x="7" y="554"/>
                  </a:lnTo>
                  <a:lnTo>
                    <a:pt x="15" y="541"/>
                  </a:lnTo>
                  <a:lnTo>
                    <a:pt x="25" y="532"/>
                  </a:lnTo>
                  <a:lnTo>
                    <a:pt x="35" y="524"/>
                  </a:lnTo>
                  <a:lnTo>
                    <a:pt x="44" y="518"/>
                  </a:lnTo>
                  <a:lnTo>
                    <a:pt x="53" y="512"/>
                  </a:lnTo>
                  <a:lnTo>
                    <a:pt x="58" y="510"/>
                  </a:lnTo>
                  <a:lnTo>
                    <a:pt x="63" y="507"/>
                  </a:lnTo>
                  <a:lnTo>
                    <a:pt x="254" y="108"/>
                  </a:lnTo>
                  <a:lnTo>
                    <a:pt x="267" y="86"/>
                  </a:lnTo>
                  <a:lnTo>
                    <a:pt x="284" y="66"/>
                  </a:lnTo>
                  <a:lnTo>
                    <a:pt x="306" y="46"/>
                  </a:lnTo>
                  <a:lnTo>
                    <a:pt x="330" y="29"/>
                  </a:lnTo>
                  <a:lnTo>
                    <a:pt x="356" y="15"/>
                  </a:lnTo>
                  <a:lnTo>
                    <a:pt x="380" y="6"/>
                  </a:lnTo>
                  <a:lnTo>
                    <a:pt x="396" y="4"/>
                  </a:lnTo>
                  <a:lnTo>
                    <a:pt x="679" y="0"/>
                  </a:lnTo>
                  <a:close/>
                </a:path>
              </a:pathLst>
            </a:custGeom>
            <a:grpFill/>
            <a:ln w="28575">
              <a:solidFill>
                <a:srgbClr val="3587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3530" y="1708"/>
              <a:ext cx="384" cy="473"/>
            </a:xfrm>
            <a:custGeom>
              <a:avLst/>
              <a:gdLst>
                <a:gd name="T0" fmla="*/ 423 w 768"/>
                <a:gd name="T1" fmla="*/ 185 h 945"/>
                <a:gd name="T2" fmla="*/ 135 w 768"/>
                <a:gd name="T3" fmla="*/ 555 h 945"/>
                <a:gd name="T4" fmla="*/ 495 w 768"/>
                <a:gd name="T5" fmla="*/ 808 h 945"/>
                <a:gd name="T6" fmla="*/ 638 w 768"/>
                <a:gd name="T7" fmla="*/ 599 h 945"/>
                <a:gd name="T8" fmla="*/ 639 w 768"/>
                <a:gd name="T9" fmla="*/ 587 h 945"/>
                <a:gd name="T10" fmla="*/ 639 w 768"/>
                <a:gd name="T11" fmla="*/ 572 h 945"/>
                <a:gd name="T12" fmla="*/ 637 w 768"/>
                <a:gd name="T13" fmla="*/ 559 h 945"/>
                <a:gd name="T14" fmla="*/ 634 w 768"/>
                <a:gd name="T15" fmla="*/ 550 h 945"/>
                <a:gd name="T16" fmla="*/ 423 w 768"/>
                <a:gd name="T17" fmla="*/ 185 h 945"/>
                <a:gd name="T18" fmla="*/ 442 w 768"/>
                <a:gd name="T19" fmla="*/ 0 h 945"/>
                <a:gd name="T20" fmla="*/ 454 w 768"/>
                <a:gd name="T21" fmla="*/ 0 h 945"/>
                <a:gd name="T22" fmla="*/ 465 w 768"/>
                <a:gd name="T23" fmla="*/ 3 h 945"/>
                <a:gd name="T24" fmla="*/ 478 w 768"/>
                <a:gd name="T25" fmla="*/ 8 h 945"/>
                <a:gd name="T26" fmla="*/ 488 w 768"/>
                <a:gd name="T27" fmla="*/ 15 h 945"/>
                <a:gd name="T28" fmla="*/ 498 w 768"/>
                <a:gd name="T29" fmla="*/ 27 h 945"/>
                <a:gd name="T30" fmla="*/ 507 w 768"/>
                <a:gd name="T31" fmla="*/ 42 h 945"/>
                <a:gd name="T32" fmla="*/ 514 w 768"/>
                <a:gd name="T33" fmla="*/ 61 h 945"/>
                <a:gd name="T34" fmla="*/ 518 w 768"/>
                <a:gd name="T35" fmla="*/ 84 h 945"/>
                <a:gd name="T36" fmla="*/ 519 w 768"/>
                <a:gd name="T37" fmla="*/ 89 h 945"/>
                <a:gd name="T38" fmla="*/ 519 w 768"/>
                <a:gd name="T39" fmla="*/ 94 h 945"/>
                <a:gd name="T40" fmla="*/ 520 w 768"/>
                <a:gd name="T41" fmla="*/ 100 h 945"/>
                <a:gd name="T42" fmla="*/ 746 w 768"/>
                <a:gd name="T43" fmla="*/ 487 h 945"/>
                <a:gd name="T44" fmla="*/ 754 w 768"/>
                <a:gd name="T45" fmla="*/ 505 h 945"/>
                <a:gd name="T46" fmla="*/ 761 w 768"/>
                <a:gd name="T47" fmla="*/ 528 h 945"/>
                <a:gd name="T48" fmla="*/ 766 w 768"/>
                <a:gd name="T49" fmla="*/ 553 h 945"/>
                <a:gd name="T50" fmla="*/ 768 w 768"/>
                <a:gd name="T51" fmla="*/ 577 h 945"/>
                <a:gd name="T52" fmla="*/ 767 w 768"/>
                <a:gd name="T53" fmla="*/ 603 h 945"/>
                <a:gd name="T54" fmla="*/ 763 w 768"/>
                <a:gd name="T55" fmla="*/ 627 h 945"/>
                <a:gd name="T56" fmla="*/ 757 w 768"/>
                <a:gd name="T57" fmla="*/ 647 h 945"/>
                <a:gd name="T58" fmla="*/ 750 w 768"/>
                <a:gd name="T59" fmla="*/ 662 h 945"/>
                <a:gd name="T60" fmla="*/ 591 w 768"/>
                <a:gd name="T61" fmla="*/ 893 h 945"/>
                <a:gd name="T62" fmla="*/ 579 w 768"/>
                <a:gd name="T63" fmla="*/ 910 h 945"/>
                <a:gd name="T64" fmla="*/ 566 w 768"/>
                <a:gd name="T65" fmla="*/ 923 h 945"/>
                <a:gd name="T66" fmla="*/ 552 w 768"/>
                <a:gd name="T67" fmla="*/ 933 h 945"/>
                <a:gd name="T68" fmla="*/ 539 w 768"/>
                <a:gd name="T69" fmla="*/ 939 h 945"/>
                <a:gd name="T70" fmla="*/ 526 w 768"/>
                <a:gd name="T71" fmla="*/ 943 h 945"/>
                <a:gd name="T72" fmla="*/ 515 w 768"/>
                <a:gd name="T73" fmla="*/ 945 h 945"/>
                <a:gd name="T74" fmla="*/ 505 w 768"/>
                <a:gd name="T75" fmla="*/ 945 h 945"/>
                <a:gd name="T76" fmla="*/ 486 w 768"/>
                <a:gd name="T77" fmla="*/ 943 h 945"/>
                <a:gd name="T78" fmla="*/ 468 w 768"/>
                <a:gd name="T79" fmla="*/ 938 h 945"/>
                <a:gd name="T80" fmla="*/ 451 w 768"/>
                <a:gd name="T81" fmla="*/ 931 h 945"/>
                <a:gd name="T82" fmla="*/ 435 w 768"/>
                <a:gd name="T83" fmla="*/ 921 h 945"/>
                <a:gd name="T84" fmla="*/ 420 w 768"/>
                <a:gd name="T85" fmla="*/ 911 h 945"/>
                <a:gd name="T86" fmla="*/ 53 w 768"/>
                <a:gd name="T87" fmla="*/ 652 h 945"/>
                <a:gd name="T88" fmla="*/ 35 w 768"/>
                <a:gd name="T89" fmla="*/ 639 h 945"/>
                <a:gd name="T90" fmla="*/ 22 w 768"/>
                <a:gd name="T91" fmla="*/ 625 h 945"/>
                <a:gd name="T92" fmla="*/ 12 w 768"/>
                <a:gd name="T93" fmla="*/ 610 h 945"/>
                <a:gd name="T94" fmla="*/ 6 w 768"/>
                <a:gd name="T95" fmla="*/ 596 h 945"/>
                <a:gd name="T96" fmla="*/ 2 w 768"/>
                <a:gd name="T97" fmla="*/ 582 h 945"/>
                <a:gd name="T98" fmla="*/ 0 w 768"/>
                <a:gd name="T99" fmla="*/ 570 h 945"/>
                <a:gd name="T100" fmla="*/ 0 w 768"/>
                <a:gd name="T101" fmla="*/ 549 h 945"/>
                <a:gd name="T102" fmla="*/ 4 w 768"/>
                <a:gd name="T103" fmla="*/ 529 h 945"/>
                <a:gd name="T104" fmla="*/ 10 w 768"/>
                <a:gd name="T105" fmla="*/ 513 h 945"/>
                <a:gd name="T106" fmla="*/ 18 w 768"/>
                <a:gd name="T107" fmla="*/ 498 h 945"/>
                <a:gd name="T108" fmla="*/ 27 w 768"/>
                <a:gd name="T109" fmla="*/ 486 h 945"/>
                <a:gd name="T110" fmla="*/ 33 w 768"/>
                <a:gd name="T111" fmla="*/ 478 h 945"/>
                <a:gd name="T112" fmla="*/ 38 w 768"/>
                <a:gd name="T113" fmla="*/ 474 h 945"/>
                <a:gd name="T114" fmla="*/ 404 w 768"/>
                <a:gd name="T115" fmla="*/ 10 h 945"/>
                <a:gd name="T116" fmla="*/ 419 w 768"/>
                <a:gd name="T117" fmla="*/ 2 h 945"/>
                <a:gd name="T118" fmla="*/ 442 w 768"/>
                <a:gd name="T11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8" h="945">
                  <a:moveTo>
                    <a:pt x="423" y="185"/>
                  </a:moveTo>
                  <a:lnTo>
                    <a:pt x="135" y="555"/>
                  </a:lnTo>
                  <a:lnTo>
                    <a:pt x="495" y="808"/>
                  </a:lnTo>
                  <a:lnTo>
                    <a:pt x="638" y="599"/>
                  </a:lnTo>
                  <a:lnTo>
                    <a:pt x="639" y="587"/>
                  </a:lnTo>
                  <a:lnTo>
                    <a:pt x="639" y="572"/>
                  </a:lnTo>
                  <a:lnTo>
                    <a:pt x="637" y="559"/>
                  </a:lnTo>
                  <a:lnTo>
                    <a:pt x="634" y="550"/>
                  </a:lnTo>
                  <a:lnTo>
                    <a:pt x="423" y="185"/>
                  </a:lnTo>
                  <a:close/>
                  <a:moveTo>
                    <a:pt x="442" y="0"/>
                  </a:moveTo>
                  <a:lnTo>
                    <a:pt x="454" y="0"/>
                  </a:lnTo>
                  <a:lnTo>
                    <a:pt x="465" y="3"/>
                  </a:lnTo>
                  <a:lnTo>
                    <a:pt x="478" y="8"/>
                  </a:lnTo>
                  <a:lnTo>
                    <a:pt x="488" y="15"/>
                  </a:lnTo>
                  <a:lnTo>
                    <a:pt x="498" y="27"/>
                  </a:lnTo>
                  <a:lnTo>
                    <a:pt x="507" y="42"/>
                  </a:lnTo>
                  <a:lnTo>
                    <a:pt x="514" y="61"/>
                  </a:lnTo>
                  <a:lnTo>
                    <a:pt x="518" y="84"/>
                  </a:lnTo>
                  <a:lnTo>
                    <a:pt x="519" y="89"/>
                  </a:lnTo>
                  <a:lnTo>
                    <a:pt x="519" y="94"/>
                  </a:lnTo>
                  <a:lnTo>
                    <a:pt x="520" y="100"/>
                  </a:lnTo>
                  <a:lnTo>
                    <a:pt x="746" y="487"/>
                  </a:lnTo>
                  <a:lnTo>
                    <a:pt x="754" y="505"/>
                  </a:lnTo>
                  <a:lnTo>
                    <a:pt x="761" y="528"/>
                  </a:lnTo>
                  <a:lnTo>
                    <a:pt x="766" y="553"/>
                  </a:lnTo>
                  <a:lnTo>
                    <a:pt x="768" y="577"/>
                  </a:lnTo>
                  <a:lnTo>
                    <a:pt x="767" y="603"/>
                  </a:lnTo>
                  <a:lnTo>
                    <a:pt x="763" y="627"/>
                  </a:lnTo>
                  <a:lnTo>
                    <a:pt x="757" y="647"/>
                  </a:lnTo>
                  <a:lnTo>
                    <a:pt x="750" y="662"/>
                  </a:lnTo>
                  <a:lnTo>
                    <a:pt x="591" y="893"/>
                  </a:lnTo>
                  <a:lnTo>
                    <a:pt x="579" y="910"/>
                  </a:lnTo>
                  <a:lnTo>
                    <a:pt x="566" y="923"/>
                  </a:lnTo>
                  <a:lnTo>
                    <a:pt x="552" y="933"/>
                  </a:lnTo>
                  <a:lnTo>
                    <a:pt x="539" y="939"/>
                  </a:lnTo>
                  <a:lnTo>
                    <a:pt x="526" y="943"/>
                  </a:lnTo>
                  <a:lnTo>
                    <a:pt x="515" y="945"/>
                  </a:lnTo>
                  <a:lnTo>
                    <a:pt x="505" y="945"/>
                  </a:lnTo>
                  <a:lnTo>
                    <a:pt x="486" y="943"/>
                  </a:lnTo>
                  <a:lnTo>
                    <a:pt x="468" y="938"/>
                  </a:lnTo>
                  <a:lnTo>
                    <a:pt x="451" y="931"/>
                  </a:lnTo>
                  <a:lnTo>
                    <a:pt x="435" y="921"/>
                  </a:lnTo>
                  <a:lnTo>
                    <a:pt x="420" y="911"/>
                  </a:lnTo>
                  <a:lnTo>
                    <a:pt x="53" y="652"/>
                  </a:lnTo>
                  <a:lnTo>
                    <a:pt x="35" y="639"/>
                  </a:lnTo>
                  <a:lnTo>
                    <a:pt x="22" y="625"/>
                  </a:lnTo>
                  <a:lnTo>
                    <a:pt x="12" y="610"/>
                  </a:lnTo>
                  <a:lnTo>
                    <a:pt x="6" y="596"/>
                  </a:lnTo>
                  <a:lnTo>
                    <a:pt x="2" y="582"/>
                  </a:lnTo>
                  <a:lnTo>
                    <a:pt x="0" y="570"/>
                  </a:lnTo>
                  <a:lnTo>
                    <a:pt x="0" y="549"/>
                  </a:lnTo>
                  <a:lnTo>
                    <a:pt x="4" y="529"/>
                  </a:lnTo>
                  <a:lnTo>
                    <a:pt x="10" y="513"/>
                  </a:lnTo>
                  <a:lnTo>
                    <a:pt x="18" y="498"/>
                  </a:lnTo>
                  <a:lnTo>
                    <a:pt x="27" y="486"/>
                  </a:lnTo>
                  <a:lnTo>
                    <a:pt x="33" y="478"/>
                  </a:lnTo>
                  <a:lnTo>
                    <a:pt x="38" y="474"/>
                  </a:lnTo>
                  <a:lnTo>
                    <a:pt x="404" y="10"/>
                  </a:lnTo>
                  <a:lnTo>
                    <a:pt x="419" y="2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28575">
              <a:solidFill>
                <a:srgbClr val="3587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3731" y="2602"/>
              <a:ext cx="926" cy="671"/>
            </a:xfrm>
            <a:custGeom>
              <a:avLst/>
              <a:gdLst>
                <a:gd name="T0" fmla="*/ 148 w 1852"/>
                <a:gd name="T1" fmla="*/ 695 h 1341"/>
                <a:gd name="T2" fmla="*/ 210 w 1852"/>
                <a:gd name="T3" fmla="*/ 753 h 1341"/>
                <a:gd name="T4" fmla="*/ 293 w 1852"/>
                <a:gd name="T5" fmla="*/ 834 h 1341"/>
                <a:gd name="T6" fmla="*/ 388 w 1852"/>
                <a:gd name="T7" fmla="*/ 926 h 1341"/>
                <a:gd name="T8" fmla="*/ 486 w 1852"/>
                <a:gd name="T9" fmla="*/ 1018 h 1341"/>
                <a:gd name="T10" fmla="*/ 573 w 1852"/>
                <a:gd name="T11" fmla="*/ 1103 h 1341"/>
                <a:gd name="T12" fmla="*/ 642 w 1852"/>
                <a:gd name="T13" fmla="*/ 1168 h 1341"/>
                <a:gd name="T14" fmla="*/ 1566 w 1852"/>
                <a:gd name="T15" fmla="*/ 926 h 1341"/>
                <a:gd name="T16" fmla="*/ 1582 w 1852"/>
                <a:gd name="T17" fmla="*/ 872 h 1341"/>
                <a:gd name="T18" fmla="*/ 1609 w 1852"/>
                <a:gd name="T19" fmla="*/ 782 h 1341"/>
                <a:gd name="T20" fmla="*/ 1645 w 1852"/>
                <a:gd name="T21" fmla="*/ 668 h 1341"/>
                <a:gd name="T22" fmla="*/ 1675 w 1852"/>
                <a:gd name="T23" fmla="*/ 571 h 1341"/>
                <a:gd name="T24" fmla="*/ 1703 w 1852"/>
                <a:gd name="T25" fmla="*/ 477 h 1341"/>
                <a:gd name="T26" fmla="*/ 1721 w 1852"/>
                <a:gd name="T27" fmla="*/ 409 h 1341"/>
                <a:gd name="T28" fmla="*/ 672 w 1852"/>
                <a:gd name="T29" fmla="*/ 0 h 1341"/>
                <a:gd name="T30" fmla="*/ 707 w 1852"/>
                <a:gd name="T31" fmla="*/ 9 h 1341"/>
                <a:gd name="T32" fmla="*/ 740 w 1852"/>
                <a:gd name="T33" fmla="*/ 38 h 1341"/>
                <a:gd name="T34" fmla="*/ 754 w 1852"/>
                <a:gd name="T35" fmla="*/ 97 h 1341"/>
                <a:gd name="T36" fmla="*/ 1772 w 1852"/>
                <a:gd name="T37" fmla="*/ 284 h 1341"/>
                <a:gd name="T38" fmla="*/ 1815 w 1852"/>
                <a:gd name="T39" fmla="*/ 304 h 1341"/>
                <a:gd name="T40" fmla="*/ 1846 w 1852"/>
                <a:gd name="T41" fmla="*/ 350 h 1341"/>
                <a:gd name="T42" fmla="*/ 1852 w 1852"/>
                <a:gd name="T43" fmla="*/ 404 h 1341"/>
                <a:gd name="T44" fmla="*/ 1843 w 1852"/>
                <a:gd name="T45" fmla="*/ 448 h 1341"/>
                <a:gd name="T46" fmla="*/ 1823 w 1852"/>
                <a:gd name="T47" fmla="*/ 522 h 1341"/>
                <a:gd name="T48" fmla="*/ 1788 w 1852"/>
                <a:gd name="T49" fmla="*/ 635 h 1341"/>
                <a:gd name="T50" fmla="*/ 1748 w 1852"/>
                <a:gd name="T51" fmla="*/ 764 h 1341"/>
                <a:gd name="T52" fmla="*/ 1721 w 1852"/>
                <a:gd name="T53" fmla="*/ 850 h 1341"/>
                <a:gd name="T54" fmla="*/ 1699 w 1852"/>
                <a:gd name="T55" fmla="*/ 923 h 1341"/>
                <a:gd name="T56" fmla="*/ 1689 w 1852"/>
                <a:gd name="T57" fmla="*/ 965 h 1341"/>
                <a:gd name="T58" fmla="*/ 1673 w 1852"/>
                <a:gd name="T59" fmla="*/ 1021 h 1341"/>
                <a:gd name="T60" fmla="*/ 1646 w 1852"/>
                <a:gd name="T61" fmla="*/ 1048 h 1341"/>
                <a:gd name="T62" fmla="*/ 1601 w 1852"/>
                <a:gd name="T63" fmla="*/ 1065 h 1341"/>
                <a:gd name="T64" fmla="*/ 771 w 1852"/>
                <a:gd name="T65" fmla="*/ 1232 h 1341"/>
                <a:gd name="T66" fmla="*/ 758 w 1852"/>
                <a:gd name="T67" fmla="*/ 1294 h 1341"/>
                <a:gd name="T68" fmla="*/ 730 w 1852"/>
                <a:gd name="T69" fmla="*/ 1327 h 1341"/>
                <a:gd name="T70" fmla="*/ 700 w 1852"/>
                <a:gd name="T71" fmla="*/ 1339 h 1341"/>
                <a:gd name="T72" fmla="*/ 683 w 1852"/>
                <a:gd name="T73" fmla="*/ 1341 h 1341"/>
                <a:gd name="T74" fmla="*/ 628 w 1852"/>
                <a:gd name="T75" fmla="*/ 1325 h 1341"/>
                <a:gd name="T76" fmla="*/ 594 w 1852"/>
                <a:gd name="T77" fmla="*/ 1298 h 1341"/>
                <a:gd name="T78" fmla="*/ 577 w 1852"/>
                <a:gd name="T79" fmla="*/ 1281 h 1341"/>
                <a:gd name="T80" fmla="*/ 530 w 1852"/>
                <a:gd name="T81" fmla="*/ 1236 h 1341"/>
                <a:gd name="T82" fmla="*/ 460 w 1852"/>
                <a:gd name="T83" fmla="*/ 1170 h 1341"/>
                <a:gd name="T84" fmla="*/ 378 w 1852"/>
                <a:gd name="T85" fmla="*/ 1091 h 1341"/>
                <a:gd name="T86" fmla="*/ 290 w 1852"/>
                <a:gd name="T87" fmla="*/ 1007 h 1341"/>
                <a:gd name="T88" fmla="*/ 203 w 1852"/>
                <a:gd name="T89" fmla="*/ 924 h 1341"/>
                <a:gd name="T90" fmla="*/ 127 w 1852"/>
                <a:gd name="T91" fmla="*/ 851 h 1341"/>
                <a:gd name="T92" fmla="*/ 67 w 1852"/>
                <a:gd name="T93" fmla="*/ 793 h 1341"/>
                <a:gd name="T94" fmla="*/ 34 w 1852"/>
                <a:gd name="T95" fmla="*/ 762 h 1341"/>
                <a:gd name="T96" fmla="*/ 3 w 1852"/>
                <a:gd name="T97" fmla="*/ 708 h 1341"/>
                <a:gd name="T98" fmla="*/ 2 w 1852"/>
                <a:gd name="T99" fmla="*/ 660 h 1341"/>
                <a:gd name="T100" fmla="*/ 24 w 1852"/>
                <a:gd name="T101" fmla="*/ 615 h 1341"/>
                <a:gd name="T102" fmla="*/ 42 w 1852"/>
                <a:gd name="T103" fmla="*/ 594 h 1341"/>
                <a:gd name="T104" fmla="*/ 603 w 1852"/>
                <a:gd name="T105" fmla="*/ 27 h 1341"/>
                <a:gd name="T106" fmla="*/ 652 w 1852"/>
                <a:gd name="T107" fmla="*/ 2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2" h="1341">
                  <a:moveTo>
                    <a:pt x="626" y="182"/>
                  </a:moveTo>
                  <a:lnTo>
                    <a:pt x="135" y="682"/>
                  </a:lnTo>
                  <a:lnTo>
                    <a:pt x="148" y="695"/>
                  </a:lnTo>
                  <a:lnTo>
                    <a:pt x="165" y="711"/>
                  </a:lnTo>
                  <a:lnTo>
                    <a:pt x="186" y="731"/>
                  </a:lnTo>
                  <a:lnTo>
                    <a:pt x="210" y="753"/>
                  </a:lnTo>
                  <a:lnTo>
                    <a:pt x="235" y="778"/>
                  </a:lnTo>
                  <a:lnTo>
                    <a:pt x="263" y="805"/>
                  </a:lnTo>
                  <a:lnTo>
                    <a:pt x="293" y="834"/>
                  </a:lnTo>
                  <a:lnTo>
                    <a:pt x="324" y="863"/>
                  </a:lnTo>
                  <a:lnTo>
                    <a:pt x="356" y="894"/>
                  </a:lnTo>
                  <a:lnTo>
                    <a:pt x="388" y="926"/>
                  </a:lnTo>
                  <a:lnTo>
                    <a:pt x="422" y="957"/>
                  </a:lnTo>
                  <a:lnTo>
                    <a:pt x="454" y="989"/>
                  </a:lnTo>
                  <a:lnTo>
                    <a:pt x="486" y="1018"/>
                  </a:lnTo>
                  <a:lnTo>
                    <a:pt x="516" y="1048"/>
                  </a:lnTo>
                  <a:lnTo>
                    <a:pt x="546" y="1077"/>
                  </a:lnTo>
                  <a:lnTo>
                    <a:pt x="573" y="1103"/>
                  </a:lnTo>
                  <a:lnTo>
                    <a:pt x="599" y="1127"/>
                  </a:lnTo>
                  <a:lnTo>
                    <a:pt x="622" y="1149"/>
                  </a:lnTo>
                  <a:lnTo>
                    <a:pt x="642" y="1168"/>
                  </a:lnTo>
                  <a:lnTo>
                    <a:pt x="642" y="938"/>
                  </a:lnTo>
                  <a:lnTo>
                    <a:pt x="1564" y="938"/>
                  </a:lnTo>
                  <a:lnTo>
                    <a:pt x="1566" y="926"/>
                  </a:lnTo>
                  <a:lnTo>
                    <a:pt x="1570" y="911"/>
                  </a:lnTo>
                  <a:lnTo>
                    <a:pt x="1575" y="893"/>
                  </a:lnTo>
                  <a:lnTo>
                    <a:pt x="1582" y="872"/>
                  </a:lnTo>
                  <a:lnTo>
                    <a:pt x="1589" y="846"/>
                  </a:lnTo>
                  <a:lnTo>
                    <a:pt x="1598" y="816"/>
                  </a:lnTo>
                  <a:lnTo>
                    <a:pt x="1609" y="782"/>
                  </a:lnTo>
                  <a:lnTo>
                    <a:pt x="1621" y="743"/>
                  </a:lnTo>
                  <a:lnTo>
                    <a:pt x="1635" y="698"/>
                  </a:lnTo>
                  <a:lnTo>
                    <a:pt x="1645" y="668"/>
                  </a:lnTo>
                  <a:lnTo>
                    <a:pt x="1654" y="636"/>
                  </a:lnTo>
                  <a:lnTo>
                    <a:pt x="1665" y="603"/>
                  </a:lnTo>
                  <a:lnTo>
                    <a:pt x="1675" y="571"/>
                  </a:lnTo>
                  <a:lnTo>
                    <a:pt x="1686" y="538"/>
                  </a:lnTo>
                  <a:lnTo>
                    <a:pt x="1695" y="507"/>
                  </a:lnTo>
                  <a:lnTo>
                    <a:pt x="1703" y="477"/>
                  </a:lnTo>
                  <a:lnTo>
                    <a:pt x="1710" y="451"/>
                  </a:lnTo>
                  <a:lnTo>
                    <a:pt x="1717" y="428"/>
                  </a:lnTo>
                  <a:lnTo>
                    <a:pt x="1721" y="409"/>
                  </a:lnTo>
                  <a:lnTo>
                    <a:pt x="626" y="410"/>
                  </a:lnTo>
                  <a:lnTo>
                    <a:pt x="626" y="182"/>
                  </a:lnTo>
                  <a:close/>
                  <a:moveTo>
                    <a:pt x="672" y="0"/>
                  </a:moveTo>
                  <a:lnTo>
                    <a:pt x="683" y="0"/>
                  </a:lnTo>
                  <a:lnTo>
                    <a:pt x="695" y="4"/>
                  </a:lnTo>
                  <a:lnTo>
                    <a:pt x="707" y="9"/>
                  </a:lnTo>
                  <a:lnTo>
                    <a:pt x="719" y="16"/>
                  </a:lnTo>
                  <a:lnTo>
                    <a:pt x="730" y="25"/>
                  </a:lnTo>
                  <a:lnTo>
                    <a:pt x="740" y="38"/>
                  </a:lnTo>
                  <a:lnTo>
                    <a:pt x="747" y="54"/>
                  </a:lnTo>
                  <a:lnTo>
                    <a:pt x="752" y="73"/>
                  </a:lnTo>
                  <a:lnTo>
                    <a:pt x="754" y="97"/>
                  </a:lnTo>
                  <a:lnTo>
                    <a:pt x="754" y="284"/>
                  </a:lnTo>
                  <a:lnTo>
                    <a:pt x="1756" y="283"/>
                  </a:lnTo>
                  <a:lnTo>
                    <a:pt x="1772" y="284"/>
                  </a:lnTo>
                  <a:lnTo>
                    <a:pt x="1787" y="288"/>
                  </a:lnTo>
                  <a:lnTo>
                    <a:pt x="1802" y="295"/>
                  </a:lnTo>
                  <a:lnTo>
                    <a:pt x="1815" y="304"/>
                  </a:lnTo>
                  <a:lnTo>
                    <a:pt x="1828" y="316"/>
                  </a:lnTo>
                  <a:lnTo>
                    <a:pt x="1838" y="331"/>
                  </a:lnTo>
                  <a:lnTo>
                    <a:pt x="1846" y="350"/>
                  </a:lnTo>
                  <a:lnTo>
                    <a:pt x="1851" y="370"/>
                  </a:lnTo>
                  <a:lnTo>
                    <a:pt x="1852" y="395"/>
                  </a:lnTo>
                  <a:lnTo>
                    <a:pt x="1852" y="404"/>
                  </a:lnTo>
                  <a:lnTo>
                    <a:pt x="1850" y="416"/>
                  </a:lnTo>
                  <a:lnTo>
                    <a:pt x="1848" y="431"/>
                  </a:lnTo>
                  <a:lnTo>
                    <a:pt x="1843" y="448"/>
                  </a:lnTo>
                  <a:lnTo>
                    <a:pt x="1838" y="470"/>
                  </a:lnTo>
                  <a:lnTo>
                    <a:pt x="1831" y="494"/>
                  </a:lnTo>
                  <a:lnTo>
                    <a:pt x="1823" y="522"/>
                  </a:lnTo>
                  <a:lnTo>
                    <a:pt x="1813" y="555"/>
                  </a:lnTo>
                  <a:lnTo>
                    <a:pt x="1802" y="592"/>
                  </a:lnTo>
                  <a:lnTo>
                    <a:pt x="1788" y="635"/>
                  </a:lnTo>
                  <a:lnTo>
                    <a:pt x="1774" y="683"/>
                  </a:lnTo>
                  <a:lnTo>
                    <a:pt x="1757" y="736"/>
                  </a:lnTo>
                  <a:lnTo>
                    <a:pt x="1748" y="764"/>
                  </a:lnTo>
                  <a:lnTo>
                    <a:pt x="1740" y="793"/>
                  </a:lnTo>
                  <a:lnTo>
                    <a:pt x="1730" y="822"/>
                  </a:lnTo>
                  <a:lnTo>
                    <a:pt x="1721" y="850"/>
                  </a:lnTo>
                  <a:lnTo>
                    <a:pt x="1713" y="877"/>
                  </a:lnTo>
                  <a:lnTo>
                    <a:pt x="1705" y="901"/>
                  </a:lnTo>
                  <a:lnTo>
                    <a:pt x="1699" y="923"/>
                  </a:lnTo>
                  <a:lnTo>
                    <a:pt x="1694" y="941"/>
                  </a:lnTo>
                  <a:lnTo>
                    <a:pt x="1691" y="956"/>
                  </a:lnTo>
                  <a:lnTo>
                    <a:pt x="1689" y="965"/>
                  </a:lnTo>
                  <a:lnTo>
                    <a:pt x="1687" y="987"/>
                  </a:lnTo>
                  <a:lnTo>
                    <a:pt x="1681" y="1005"/>
                  </a:lnTo>
                  <a:lnTo>
                    <a:pt x="1673" y="1021"/>
                  </a:lnTo>
                  <a:lnTo>
                    <a:pt x="1664" y="1033"/>
                  </a:lnTo>
                  <a:lnTo>
                    <a:pt x="1654" y="1042"/>
                  </a:lnTo>
                  <a:lnTo>
                    <a:pt x="1646" y="1048"/>
                  </a:lnTo>
                  <a:lnTo>
                    <a:pt x="1629" y="1057"/>
                  </a:lnTo>
                  <a:lnTo>
                    <a:pt x="1614" y="1062"/>
                  </a:lnTo>
                  <a:lnTo>
                    <a:pt x="1601" y="1065"/>
                  </a:lnTo>
                  <a:lnTo>
                    <a:pt x="1593" y="1065"/>
                  </a:lnTo>
                  <a:lnTo>
                    <a:pt x="771" y="1065"/>
                  </a:lnTo>
                  <a:lnTo>
                    <a:pt x="771" y="1232"/>
                  </a:lnTo>
                  <a:lnTo>
                    <a:pt x="769" y="1257"/>
                  </a:lnTo>
                  <a:lnTo>
                    <a:pt x="765" y="1277"/>
                  </a:lnTo>
                  <a:lnTo>
                    <a:pt x="758" y="1294"/>
                  </a:lnTo>
                  <a:lnTo>
                    <a:pt x="750" y="1307"/>
                  </a:lnTo>
                  <a:lnTo>
                    <a:pt x="741" y="1318"/>
                  </a:lnTo>
                  <a:lnTo>
                    <a:pt x="730" y="1327"/>
                  </a:lnTo>
                  <a:lnTo>
                    <a:pt x="720" y="1333"/>
                  </a:lnTo>
                  <a:lnTo>
                    <a:pt x="710" y="1337"/>
                  </a:lnTo>
                  <a:lnTo>
                    <a:pt x="700" y="1339"/>
                  </a:lnTo>
                  <a:lnTo>
                    <a:pt x="693" y="1341"/>
                  </a:lnTo>
                  <a:lnTo>
                    <a:pt x="687" y="1341"/>
                  </a:lnTo>
                  <a:lnTo>
                    <a:pt x="683" y="1341"/>
                  </a:lnTo>
                  <a:lnTo>
                    <a:pt x="663" y="1339"/>
                  </a:lnTo>
                  <a:lnTo>
                    <a:pt x="644" y="1333"/>
                  </a:lnTo>
                  <a:lnTo>
                    <a:pt x="628" y="1325"/>
                  </a:lnTo>
                  <a:lnTo>
                    <a:pt x="613" y="1315"/>
                  </a:lnTo>
                  <a:lnTo>
                    <a:pt x="602" y="1306"/>
                  </a:lnTo>
                  <a:lnTo>
                    <a:pt x="594" y="1298"/>
                  </a:lnTo>
                  <a:lnTo>
                    <a:pt x="592" y="1296"/>
                  </a:lnTo>
                  <a:lnTo>
                    <a:pt x="586" y="1291"/>
                  </a:lnTo>
                  <a:lnTo>
                    <a:pt x="577" y="1281"/>
                  </a:lnTo>
                  <a:lnTo>
                    <a:pt x="564" y="1269"/>
                  </a:lnTo>
                  <a:lnTo>
                    <a:pt x="547" y="1254"/>
                  </a:lnTo>
                  <a:lnTo>
                    <a:pt x="530" y="1236"/>
                  </a:lnTo>
                  <a:lnTo>
                    <a:pt x="509" y="1217"/>
                  </a:lnTo>
                  <a:lnTo>
                    <a:pt x="485" y="1194"/>
                  </a:lnTo>
                  <a:lnTo>
                    <a:pt x="460" y="1170"/>
                  </a:lnTo>
                  <a:lnTo>
                    <a:pt x="434" y="1146"/>
                  </a:lnTo>
                  <a:lnTo>
                    <a:pt x="407" y="1119"/>
                  </a:lnTo>
                  <a:lnTo>
                    <a:pt x="378" y="1091"/>
                  </a:lnTo>
                  <a:lnTo>
                    <a:pt x="349" y="1064"/>
                  </a:lnTo>
                  <a:lnTo>
                    <a:pt x="319" y="1036"/>
                  </a:lnTo>
                  <a:lnTo>
                    <a:pt x="290" y="1007"/>
                  </a:lnTo>
                  <a:lnTo>
                    <a:pt x="261" y="978"/>
                  </a:lnTo>
                  <a:lnTo>
                    <a:pt x="232" y="951"/>
                  </a:lnTo>
                  <a:lnTo>
                    <a:pt x="203" y="924"/>
                  </a:lnTo>
                  <a:lnTo>
                    <a:pt x="176" y="898"/>
                  </a:lnTo>
                  <a:lnTo>
                    <a:pt x="150" y="874"/>
                  </a:lnTo>
                  <a:lnTo>
                    <a:pt x="127" y="851"/>
                  </a:lnTo>
                  <a:lnTo>
                    <a:pt x="105" y="829"/>
                  </a:lnTo>
                  <a:lnTo>
                    <a:pt x="85" y="810"/>
                  </a:lnTo>
                  <a:lnTo>
                    <a:pt x="67" y="793"/>
                  </a:lnTo>
                  <a:lnTo>
                    <a:pt x="54" y="780"/>
                  </a:lnTo>
                  <a:lnTo>
                    <a:pt x="42" y="769"/>
                  </a:lnTo>
                  <a:lnTo>
                    <a:pt x="34" y="762"/>
                  </a:lnTo>
                  <a:lnTo>
                    <a:pt x="20" y="743"/>
                  </a:lnTo>
                  <a:lnTo>
                    <a:pt x="9" y="726"/>
                  </a:lnTo>
                  <a:lnTo>
                    <a:pt x="3" y="708"/>
                  </a:lnTo>
                  <a:lnTo>
                    <a:pt x="0" y="693"/>
                  </a:lnTo>
                  <a:lnTo>
                    <a:pt x="0" y="678"/>
                  </a:lnTo>
                  <a:lnTo>
                    <a:pt x="2" y="660"/>
                  </a:lnTo>
                  <a:lnTo>
                    <a:pt x="8" y="642"/>
                  </a:lnTo>
                  <a:lnTo>
                    <a:pt x="15" y="627"/>
                  </a:lnTo>
                  <a:lnTo>
                    <a:pt x="24" y="615"/>
                  </a:lnTo>
                  <a:lnTo>
                    <a:pt x="31" y="605"/>
                  </a:lnTo>
                  <a:lnTo>
                    <a:pt x="38" y="598"/>
                  </a:lnTo>
                  <a:lnTo>
                    <a:pt x="42" y="594"/>
                  </a:lnTo>
                  <a:lnTo>
                    <a:pt x="580" y="48"/>
                  </a:lnTo>
                  <a:lnTo>
                    <a:pt x="590" y="37"/>
                  </a:lnTo>
                  <a:lnTo>
                    <a:pt x="603" y="27"/>
                  </a:lnTo>
                  <a:lnTo>
                    <a:pt x="617" y="17"/>
                  </a:lnTo>
                  <a:lnTo>
                    <a:pt x="634" y="9"/>
                  </a:lnTo>
                  <a:lnTo>
                    <a:pt x="652" y="2"/>
                  </a:lnTo>
                  <a:lnTo>
                    <a:pt x="672" y="0"/>
                  </a:lnTo>
                  <a:close/>
                </a:path>
              </a:pathLst>
            </a:custGeom>
            <a:grpFill/>
            <a:ln w="28575">
              <a:solidFill>
                <a:srgbClr val="3587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8"/>
            <p:cNvSpPr>
              <a:spLocks noEditPoints="1"/>
            </p:cNvSpPr>
            <p:nvPr/>
          </p:nvSpPr>
          <p:spPr bwMode="auto">
            <a:xfrm>
              <a:off x="3719" y="1618"/>
              <a:ext cx="744" cy="809"/>
            </a:xfrm>
            <a:custGeom>
              <a:avLst/>
              <a:gdLst>
                <a:gd name="T0" fmla="*/ 1173 w 1487"/>
                <a:gd name="T1" fmla="*/ 1492 h 1617"/>
                <a:gd name="T2" fmla="*/ 682 w 1487"/>
                <a:gd name="T3" fmla="*/ 134 h 1617"/>
                <a:gd name="T4" fmla="*/ 640 w 1487"/>
                <a:gd name="T5" fmla="*/ 146 h 1617"/>
                <a:gd name="T6" fmla="*/ 563 w 1487"/>
                <a:gd name="T7" fmla="*/ 165 h 1617"/>
                <a:gd name="T8" fmla="*/ 438 w 1487"/>
                <a:gd name="T9" fmla="*/ 192 h 1617"/>
                <a:gd name="T10" fmla="*/ 328 w 1487"/>
                <a:gd name="T11" fmla="*/ 217 h 1617"/>
                <a:gd name="T12" fmla="*/ 219 w 1487"/>
                <a:gd name="T13" fmla="*/ 242 h 1617"/>
                <a:gd name="T14" fmla="*/ 141 w 1487"/>
                <a:gd name="T15" fmla="*/ 262 h 1617"/>
                <a:gd name="T16" fmla="*/ 1167 w 1487"/>
                <a:gd name="T17" fmla="*/ 1488 h 1617"/>
                <a:gd name="T18" fmla="*/ 1186 w 1487"/>
                <a:gd name="T19" fmla="*/ 1414 h 1617"/>
                <a:gd name="T20" fmla="*/ 1216 w 1487"/>
                <a:gd name="T21" fmla="*/ 1302 h 1617"/>
                <a:gd name="T22" fmla="*/ 1250 w 1487"/>
                <a:gd name="T23" fmla="*/ 1168 h 1617"/>
                <a:gd name="T24" fmla="*/ 1285 w 1487"/>
                <a:gd name="T25" fmla="*/ 1031 h 1617"/>
                <a:gd name="T26" fmla="*/ 1318 w 1487"/>
                <a:gd name="T27" fmla="*/ 904 h 1617"/>
                <a:gd name="T28" fmla="*/ 1343 w 1487"/>
                <a:gd name="T29" fmla="*/ 809 h 1617"/>
                <a:gd name="T30" fmla="*/ 696 w 1487"/>
                <a:gd name="T31" fmla="*/ 0 h 1617"/>
                <a:gd name="T32" fmla="*/ 735 w 1487"/>
                <a:gd name="T33" fmla="*/ 7 h 1617"/>
                <a:gd name="T34" fmla="*/ 772 w 1487"/>
                <a:gd name="T35" fmla="*/ 37 h 1617"/>
                <a:gd name="T36" fmla="*/ 1334 w 1487"/>
                <a:gd name="T37" fmla="*/ 669 h 1617"/>
                <a:gd name="T38" fmla="*/ 1402 w 1487"/>
                <a:gd name="T39" fmla="*/ 648 h 1617"/>
                <a:gd name="T40" fmla="*/ 1455 w 1487"/>
                <a:gd name="T41" fmla="*/ 667 h 1617"/>
                <a:gd name="T42" fmla="*/ 1484 w 1487"/>
                <a:gd name="T43" fmla="*/ 714 h 1617"/>
                <a:gd name="T44" fmla="*/ 1485 w 1487"/>
                <a:gd name="T45" fmla="*/ 764 h 1617"/>
                <a:gd name="T46" fmla="*/ 1480 w 1487"/>
                <a:gd name="T47" fmla="*/ 791 h 1617"/>
                <a:gd name="T48" fmla="*/ 1468 w 1487"/>
                <a:gd name="T49" fmla="*/ 834 h 1617"/>
                <a:gd name="T50" fmla="*/ 1447 w 1487"/>
                <a:gd name="T51" fmla="*/ 919 h 1617"/>
                <a:gd name="T52" fmla="*/ 1418 w 1487"/>
                <a:gd name="T53" fmla="*/ 1029 h 1617"/>
                <a:gd name="T54" fmla="*/ 1386 w 1487"/>
                <a:gd name="T55" fmla="*/ 1155 h 1617"/>
                <a:gd name="T56" fmla="*/ 1353 w 1487"/>
                <a:gd name="T57" fmla="*/ 1282 h 1617"/>
                <a:gd name="T58" fmla="*/ 1324 w 1487"/>
                <a:gd name="T59" fmla="*/ 1396 h 1617"/>
                <a:gd name="T60" fmla="*/ 1300 w 1487"/>
                <a:gd name="T61" fmla="*/ 1485 h 1617"/>
                <a:gd name="T62" fmla="*/ 1288 w 1487"/>
                <a:gd name="T63" fmla="*/ 1534 h 1617"/>
                <a:gd name="T64" fmla="*/ 1247 w 1487"/>
                <a:gd name="T65" fmla="*/ 1594 h 1617"/>
                <a:gd name="T66" fmla="*/ 1178 w 1487"/>
                <a:gd name="T67" fmla="*/ 1617 h 1617"/>
                <a:gd name="T68" fmla="*/ 1142 w 1487"/>
                <a:gd name="T69" fmla="*/ 1612 h 1617"/>
                <a:gd name="T70" fmla="*/ 379 w 1487"/>
                <a:gd name="T71" fmla="*/ 1418 h 1617"/>
                <a:gd name="T72" fmla="*/ 341 w 1487"/>
                <a:gd name="T73" fmla="*/ 1402 h 1617"/>
                <a:gd name="T74" fmla="*/ 304 w 1487"/>
                <a:gd name="T75" fmla="*/ 1370 h 1617"/>
                <a:gd name="T76" fmla="*/ 291 w 1487"/>
                <a:gd name="T77" fmla="*/ 1327 h 1617"/>
                <a:gd name="T78" fmla="*/ 301 w 1487"/>
                <a:gd name="T79" fmla="*/ 1288 h 1617"/>
                <a:gd name="T80" fmla="*/ 346 w 1487"/>
                <a:gd name="T81" fmla="*/ 1246 h 1617"/>
                <a:gd name="T82" fmla="*/ 9 w 1487"/>
                <a:gd name="T83" fmla="*/ 291 h 1617"/>
                <a:gd name="T84" fmla="*/ 0 w 1487"/>
                <a:gd name="T85" fmla="*/ 238 h 1617"/>
                <a:gd name="T86" fmla="*/ 15 w 1487"/>
                <a:gd name="T87" fmla="*/ 199 h 1617"/>
                <a:gd name="T88" fmla="*/ 62 w 1487"/>
                <a:gd name="T89" fmla="*/ 157 h 1617"/>
                <a:gd name="T90" fmla="*/ 96 w 1487"/>
                <a:gd name="T91" fmla="*/ 144 h 1617"/>
                <a:gd name="T92" fmla="*/ 160 w 1487"/>
                <a:gd name="T93" fmla="*/ 125 h 1617"/>
                <a:gd name="T94" fmla="*/ 262 w 1487"/>
                <a:gd name="T95" fmla="*/ 102 h 1617"/>
                <a:gd name="T96" fmla="*/ 410 w 1487"/>
                <a:gd name="T97" fmla="*/ 69 h 1617"/>
                <a:gd name="T98" fmla="*/ 499 w 1487"/>
                <a:gd name="T99" fmla="*/ 49 h 1617"/>
                <a:gd name="T100" fmla="*/ 580 w 1487"/>
                <a:gd name="T101" fmla="*/ 31 h 1617"/>
                <a:gd name="T102" fmla="*/ 635 w 1487"/>
                <a:gd name="T103" fmla="*/ 17 h 1617"/>
                <a:gd name="T104" fmla="*/ 677 w 1487"/>
                <a:gd name="T105" fmla="*/ 1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7" h="1617">
                  <a:moveTo>
                    <a:pt x="1178" y="1491"/>
                  </a:moveTo>
                  <a:lnTo>
                    <a:pt x="1176" y="1491"/>
                  </a:lnTo>
                  <a:lnTo>
                    <a:pt x="1173" y="1492"/>
                  </a:lnTo>
                  <a:lnTo>
                    <a:pt x="1178" y="1554"/>
                  </a:lnTo>
                  <a:lnTo>
                    <a:pt x="1178" y="1491"/>
                  </a:lnTo>
                  <a:close/>
                  <a:moveTo>
                    <a:pt x="682" y="134"/>
                  </a:moveTo>
                  <a:lnTo>
                    <a:pt x="671" y="138"/>
                  </a:lnTo>
                  <a:lnTo>
                    <a:pt x="658" y="142"/>
                  </a:lnTo>
                  <a:lnTo>
                    <a:pt x="640" y="146"/>
                  </a:lnTo>
                  <a:lnTo>
                    <a:pt x="619" y="152"/>
                  </a:lnTo>
                  <a:lnTo>
                    <a:pt x="593" y="158"/>
                  </a:lnTo>
                  <a:lnTo>
                    <a:pt x="563" y="165"/>
                  </a:lnTo>
                  <a:lnTo>
                    <a:pt x="527" y="173"/>
                  </a:lnTo>
                  <a:lnTo>
                    <a:pt x="485" y="182"/>
                  </a:lnTo>
                  <a:lnTo>
                    <a:pt x="438" y="192"/>
                  </a:lnTo>
                  <a:lnTo>
                    <a:pt x="403" y="200"/>
                  </a:lnTo>
                  <a:lnTo>
                    <a:pt x="367" y="208"/>
                  </a:lnTo>
                  <a:lnTo>
                    <a:pt x="328" y="217"/>
                  </a:lnTo>
                  <a:lnTo>
                    <a:pt x="291" y="225"/>
                  </a:lnTo>
                  <a:lnTo>
                    <a:pt x="254" y="233"/>
                  </a:lnTo>
                  <a:lnTo>
                    <a:pt x="219" y="242"/>
                  </a:lnTo>
                  <a:lnTo>
                    <a:pt x="188" y="249"/>
                  </a:lnTo>
                  <a:lnTo>
                    <a:pt x="162" y="256"/>
                  </a:lnTo>
                  <a:lnTo>
                    <a:pt x="141" y="262"/>
                  </a:lnTo>
                  <a:lnTo>
                    <a:pt x="685" y="1201"/>
                  </a:lnTo>
                  <a:lnTo>
                    <a:pt x="484" y="1314"/>
                  </a:lnTo>
                  <a:lnTo>
                    <a:pt x="1167" y="1488"/>
                  </a:lnTo>
                  <a:lnTo>
                    <a:pt x="1172" y="1468"/>
                  </a:lnTo>
                  <a:lnTo>
                    <a:pt x="1178" y="1443"/>
                  </a:lnTo>
                  <a:lnTo>
                    <a:pt x="1186" y="1414"/>
                  </a:lnTo>
                  <a:lnTo>
                    <a:pt x="1195" y="1380"/>
                  </a:lnTo>
                  <a:lnTo>
                    <a:pt x="1204" y="1343"/>
                  </a:lnTo>
                  <a:lnTo>
                    <a:pt x="1216" y="1302"/>
                  </a:lnTo>
                  <a:lnTo>
                    <a:pt x="1226" y="1259"/>
                  </a:lnTo>
                  <a:lnTo>
                    <a:pt x="1238" y="1214"/>
                  </a:lnTo>
                  <a:lnTo>
                    <a:pt x="1250" y="1168"/>
                  </a:lnTo>
                  <a:lnTo>
                    <a:pt x="1262" y="1122"/>
                  </a:lnTo>
                  <a:lnTo>
                    <a:pt x="1274" y="1076"/>
                  </a:lnTo>
                  <a:lnTo>
                    <a:pt x="1285" y="1031"/>
                  </a:lnTo>
                  <a:lnTo>
                    <a:pt x="1297" y="986"/>
                  </a:lnTo>
                  <a:lnTo>
                    <a:pt x="1308" y="944"/>
                  </a:lnTo>
                  <a:lnTo>
                    <a:pt x="1318" y="904"/>
                  </a:lnTo>
                  <a:lnTo>
                    <a:pt x="1327" y="868"/>
                  </a:lnTo>
                  <a:lnTo>
                    <a:pt x="1335" y="836"/>
                  </a:lnTo>
                  <a:lnTo>
                    <a:pt x="1343" y="809"/>
                  </a:lnTo>
                  <a:lnTo>
                    <a:pt x="1140" y="925"/>
                  </a:lnTo>
                  <a:lnTo>
                    <a:pt x="682" y="134"/>
                  </a:lnTo>
                  <a:close/>
                  <a:moveTo>
                    <a:pt x="696" y="0"/>
                  </a:moveTo>
                  <a:lnTo>
                    <a:pt x="696" y="0"/>
                  </a:lnTo>
                  <a:lnTo>
                    <a:pt x="717" y="2"/>
                  </a:lnTo>
                  <a:lnTo>
                    <a:pt x="735" y="7"/>
                  </a:lnTo>
                  <a:lnTo>
                    <a:pt x="749" y="16"/>
                  </a:lnTo>
                  <a:lnTo>
                    <a:pt x="763" y="26"/>
                  </a:lnTo>
                  <a:lnTo>
                    <a:pt x="772" y="37"/>
                  </a:lnTo>
                  <a:lnTo>
                    <a:pt x="780" y="48"/>
                  </a:lnTo>
                  <a:lnTo>
                    <a:pt x="1188" y="752"/>
                  </a:lnTo>
                  <a:lnTo>
                    <a:pt x="1334" y="669"/>
                  </a:lnTo>
                  <a:lnTo>
                    <a:pt x="1358" y="658"/>
                  </a:lnTo>
                  <a:lnTo>
                    <a:pt x="1380" y="651"/>
                  </a:lnTo>
                  <a:lnTo>
                    <a:pt x="1402" y="648"/>
                  </a:lnTo>
                  <a:lnTo>
                    <a:pt x="1422" y="650"/>
                  </a:lnTo>
                  <a:lnTo>
                    <a:pt x="1439" y="657"/>
                  </a:lnTo>
                  <a:lnTo>
                    <a:pt x="1455" y="667"/>
                  </a:lnTo>
                  <a:lnTo>
                    <a:pt x="1467" y="680"/>
                  </a:lnTo>
                  <a:lnTo>
                    <a:pt x="1478" y="697"/>
                  </a:lnTo>
                  <a:lnTo>
                    <a:pt x="1484" y="714"/>
                  </a:lnTo>
                  <a:lnTo>
                    <a:pt x="1486" y="732"/>
                  </a:lnTo>
                  <a:lnTo>
                    <a:pt x="1487" y="749"/>
                  </a:lnTo>
                  <a:lnTo>
                    <a:pt x="1485" y="764"/>
                  </a:lnTo>
                  <a:lnTo>
                    <a:pt x="1483" y="778"/>
                  </a:lnTo>
                  <a:lnTo>
                    <a:pt x="1481" y="788"/>
                  </a:lnTo>
                  <a:lnTo>
                    <a:pt x="1480" y="791"/>
                  </a:lnTo>
                  <a:lnTo>
                    <a:pt x="1478" y="800"/>
                  </a:lnTo>
                  <a:lnTo>
                    <a:pt x="1474" y="815"/>
                  </a:lnTo>
                  <a:lnTo>
                    <a:pt x="1468" y="834"/>
                  </a:lnTo>
                  <a:lnTo>
                    <a:pt x="1462" y="859"/>
                  </a:lnTo>
                  <a:lnTo>
                    <a:pt x="1455" y="887"/>
                  </a:lnTo>
                  <a:lnTo>
                    <a:pt x="1447" y="919"/>
                  </a:lnTo>
                  <a:lnTo>
                    <a:pt x="1438" y="953"/>
                  </a:lnTo>
                  <a:lnTo>
                    <a:pt x="1428" y="990"/>
                  </a:lnTo>
                  <a:lnTo>
                    <a:pt x="1418" y="1029"/>
                  </a:lnTo>
                  <a:lnTo>
                    <a:pt x="1408" y="1071"/>
                  </a:lnTo>
                  <a:lnTo>
                    <a:pt x="1397" y="1113"/>
                  </a:lnTo>
                  <a:lnTo>
                    <a:pt x="1386" y="1155"/>
                  </a:lnTo>
                  <a:lnTo>
                    <a:pt x="1375" y="1198"/>
                  </a:lnTo>
                  <a:lnTo>
                    <a:pt x="1363" y="1240"/>
                  </a:lnTo>
                  <a:lnTo>
                    <a:pt x="1353" y="1282"/>
                  </a:lnTo>
                  <a:lnTo>
                    <a:pt x="1343" y="1321"/>
                  </a:lnTo>
                  <a:lnTo>
                    <a:pt x="1333" y="1360"/>
                  </a:lnTo>
                  <a:lnTo>
                    <a:pt x="1324" y="1396"/>
                  </a:lnTo>
                  <a:lnTo>
                    <a:pt x="1315" y="1429"/>
                  </a:lnTo>
                  <a:lnTo>
                    <a:pt x="1307" y="1459"/>
                  </a:lnTo>
                  <a:lnTo>
                    <a:pt x="1300" y="1485"/>
                  </a:lnTo>
                  <a:lnTo>
                    <a:pt x="1295" y="1506"/>
                  </a:lnTo>
                  <a:lnTo>
                    <a:pt x="1291" y="1523"/>
                  </a:lnTo>
                  <a:lnTo>
                    <a:pt x="1288" y="1534"/>
                  </a:lnTo>
                  <a:lnTo>
                    <a:pt x="1278" y="1559"/>
                  </a:lnTo>
                  <a:lnTo>
                    <a:pt x="1265" y="1578"/>
                  </a:lnTo>
                  <a:lnTo>
                    <a:pt x="1247" y="1594"/>
                  </a:lnTo>
                  <a:lnTo>
                    <a:pt x="1227" y="1607"/>
                  </a:lnTo>
                  <a:lnTo>
                    <a:pt x="1204" y="1615"/>
                  </a:lnTo>
                  <a:lnTo>
                    <a:pt x="1178" y="1617"/>
                  </a:lnTo>
                  <a:lnTo>
                    <a:pt x="1164" y="1616"/>
                  </a:lnTo>
                  <a:lnTo>
                    <a:pt x="1151" y="1614"/>
                  </a:lnTo>
                  <a:lnTo>
                    <a:pt x="1142" y="1612"/>
                  </a:lnTo>
                  <a:lnTo>
                    <a:pt x="1136" y="1611"/>
                  </a:lnTo>
                  <a:lnTo>
                    <a:pt x="389" y="1421"/>
                  </a:lnTo>
                  <a:lnTo>
                    <a:pt x="379" y="1418"/>
                  </a:lnTo>
                  <a:lnTo>
                    <a:pt x="367" y="1415"/>
                  </a:lnTo>
                  <a:lnTo>
                    <a:pt x="354" y="1410"/>
                  </a:lnTo>
                  <a:lnTo>
                    <a:pt x="341" y="1402"/>
                  </a:lnTo>
                  <a:lnTo>
                    <a:pt x="327" y="1393"/>
                  </a:lnTo>
                  <a:lnTo>
                    <a:pt x="315" y="1383"/>
                  </a:lnTo>
                  <a:lnTo>
                    <a:pt x="304" y="1370"/>
                  </a:lnTo>
                  <a:lnTo>
                    <a:pt x="296" y="1355"/>
                  </a:lnTo>
                  <a:lnTo>
                    <a:pt x="292" y="1338"/>
                  </a:lnTo>
                  <a:lnTo>
                    <a:pt x="291" y="1327"/>
                  </a:lnTo>
                  <a:lnTo>
                    <a:pt x="292" y="1316"/>
                  </a:lnTo>
                  <a:lnTo>
                    <a:pt x="295" y="1303"/>
                  </a:lnTo>
                  <a:lnTo>
                    <a:pt x="301" y="1288"/>
                  </a:lnTo>
                  <a:lnTo>
                    <a:pt x="312" y="1274"/>
                  </a:lnTo>
                  <a:lnTo>
                    <a:pt x="326" y="1260"/>
                  </a:lnTo>
                  <a:lnTo>
                    <a:pt x="346" y="1246"/>
                  </a:lnTo>
                  <a:lnTo>
                    <a:pt x="510" y="1154"/>
                  </a:lnTo>
                  <a:lnTo>
                    <a:pt x="18" y="305"/>
                  </a:lnTo>
                  <a:lnTo>
                    <a:pt x="9" y="291"/>
                  </a:lnTo>
                  <a:lnTo>
                    <a:pt x="3" y="275"/>
                  </a:lnTo>
                  <a:lnTo>
                    <a:pt x="0" y="258"/>
                  </a:lnTo>
                  <a:lnTo>
                    <a:pt x="0" y="238"/>
                  </a:lnTo>
                  <a:lnTo>
                    <a:pt x="3" y="226"/>
                  </a:lnTo>
                  <a:lnTo>
                    <a:pt x="7" y="213"/>
                  </a:lnTo>
                  <a:lnTo>
                    <a:pt x="15" y="199"/>
                  </a:lnTo>
                  <a:lnTo>
                    <a:pt x="26" y="185"/>
                  </a:lnTo>
                  <a:lnTo>
                    <a:pt x="41" y="171"/>
                  </a:lnTo>
                  <a:lnTo>
                    <a:pt x="62" y="157"/>
                  </a:lnTo>
                  <a:lnTo>
                    <a:pt x="71" y="153"/>
                  </a:lnTo>
                  <a:lnTo>
                    <a:pt x="82" y="148"/>
                  </a:lnTo>
                  <a:lnTo>
                    <a:pt x="96" y="144"/>
                  </a:lnTo>
                  <a:lnTo>
                    <a:pt x="114" y="138"/>
                  </a:lnTo>
                  <a:lnTo>
                    <a:pt x="135" y="133"/>
                  </a:lnTo>
                  <a:lnTo>
                    <a:pt x="160" y="125"/>
                  </a:lnTo>
                  <a:lnTo>
                    <a:pt x="189" y="118"/>
                  </a:lnTo>
                  <a:lnTo>
                    <a:pt x="222" y="111"/>
                  </a:lnTo>
                  <a:lnTo>
                    <a:pt x="262" y="102"/>
                  </a:lnTo>
                  <a:lnTo>
                    <a:pt x="305" y="92"/>
                  </a:lnTo>
                  <a:lnTo>
                    <a:pt x="355" y="81"/>
                  </a:lnTo>
                  <a:lnTo>
                    <a:pt x="410" y="69"/>
                  </a:lnTo>
                  <a:lnTo>
                    <a:pt x="439" y="63"/>
                  </a:lnTo>
                  <a:lnTo>
                    <a:pt x="470" y="56"/>
                  </a:lnTo>
                  <a:lnTo>
                    <a:pt x="499" y="49"/>
                  </a:lnTo>
                  <a:lnTo>
                    <a:pt x="528" y="43"/>
                  </a:lnTo>
                  <a:lnTo>
                    <a:pt x="555" y="37"/>
                  </a:lnTo>
                  <a:lnTo>
                    <a:pt x="580" y="31"/>
                  </a:lnTo>
                  <a:lnTo>
                    <a:pt x="603" y="26"/>
                  </a:lnTo>
                  <a:lnTo>
                    <a:pt x="620" y="21"/>
                  </a:lnTo>
                  <a:lnTo>
                    <a:pt x="635" y="17"/>
                  </a:lnTo>
                  <a:lnTo>
                    <a:pt x="644" y="15"/>
                  </a:lnTo>
                  <a:lnTo>
                    <a:pt x="660" y="6"/>
                  </a:lnTo>
                  <a:lnTo>
                    <a:pt x="677" y="1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28575">
              <a:solidFill>
                <a:srgbClr val="3587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3020" y="2169"/>
              <a:ext cx="692" cy="901"/>
            </a:xfrm>
            <a:custGeom>
              <a:avLst/>
              <a:gdLst>
                <a:gd name="T0" fmla="*/ 943 w 1384"/>
                <a:gd name="T1" fmla="*/ 144 h 1802"/>
                <a:gd name="T2" fmla="*/ 852 w 1384"/>
                <a:gd name="T3" fmla="*/ 177 h 1802"/>
                <a:gd name="T4" fmla="*/ 736 w 1384"/>
                <a:gd name="T5" fmla="*/ 220 h 1802"/>
                <a:gd name="T6" fmla="*/ 609 w 1384"/>
                <a:gd name="T7" fmla="*/ 267 h 1802"/>
                <a:gd name="T8" fmla="*/ 483 w 1384"/>
                <a:gd name="T9" fmla="*/ 315 h 1802"/>
                <a:gd name="T10" fmla="*/ 375 w 1384"/>
                <a:gd name="T11" fmla="*/ 355 h 1802"/>
                <a:gd name="T12" fmla="*/ 530 w 1384"/>
                <a:gd name="T13" fmla="*/ 474 h 1802"/>
                <a:gd name="T14" fmla="*/ 157 w 1384"/>
                <a:gd name="T15" fmla="*/ 1313 h 1802"/>
                <a:gd name="T16" fmla="*/ 200 w 1384"/>
                <a:gd name="T17" fmla="*/ 1350 h 1802"/>
                <a:gd name="T18" fmla="*/ 266 w 1384"/>
                <a:gd name="T19" fmla="*/ 1409 h 1802"/>
                <a:gd name="T20" fmla="*/ 348 w 1384"/>
                <a:gd name="T21" fmla="*/ 1484 h 1802"/>
                <a:gd name="T22" fmla="*/ 425 w 1384"/>
                <a:gd name="T23" fmla="*/ 1553 h 1802"/>
                <a:gd name="T24" fmla="*/ 498 w 1384"/>
                <a:gd name="T25" fmla="*/ 1617 h 1802"/>
                <a:gd name="T26" fmla="*/ 553 w 1384"/>
                <a:gd name="T27" fmla="*/ 1664 h 1802"/>
                <a:gd name="T28" fmla="*/ 981 w 1384"/>
                <a:gd name="T29" fmla="*/ 130 h 1802"/>
                <a:gd name="T30" fmla="*/ 1027 w 1384"/>
                <a:gd name="T31" fmla="*/ 6 h 1802"/>
                <a:gd name="T32" fmla="*/ 1081 w 1384"/>
                <a:gd name="T33" fmla="*/ 47 h 1802"/>
                <a:gd name="T34" fmla="*/ 1372 w 1384"/>
                <a:gd name="T35" fmla="*/ 799 h 1802"/>
                <a:gd name="T36" fmla="*/ 1383 w 1384"/>
                <a:gd name="T37" fmla="*/ 843 h 1802"/>
                <a:gd name="T38" fmla="*/ 1378 w 1384"/>
                <a:gd name="T39" fmla="*/ 895 h 1802"/>
                <a:gd name="T40" fmla="*/ 1341 w 1384"/>
                <a:gd name="T41" fmla="*/ 937 h 1802"/>
                <a:gd name="T42" fmla="*/ 1287 w 1384"/>
                <a:gd name="T43" fmla="*/ 944 h 1802"/>
                <a:gd name="T44" fmla="*/ 1081 w 1384"/>
                <a:gd name="T45" fmla="*/ 854 h 1802"/>
                <a:gd name="T46" fmla="*/ 641 w 1384"/>
                <a:gd name="T47" fmla="*/ 1769 h 1802"/>
                <a:gd name="T48" fmla="*/ 591 w 1384"/>
                <a:gd name="T49" fmla="*/ 1799 h 1802"/>
                <a:gd name="T50" fmla="*/ 531 w 1384"/>
                <a:gd name="T51" fmla="*/ 1795 h 1802"/>
                <a:gd name="T52" fmla="*/ 491 w 1384"/>
                <a:gd name="T53" fmla="*/ 1776 h 1802"/>
                <a:gd name="T54" fmla="*/ 444 w 1384"/>
                <a:gd name="T55" fmla="*/ 1739 h 1802"/>
                <a:gd name="T56" fmla="*/ 374 w 1384"/>
                <a:gd name="T57" fmla="*/ 1679 h 1802"/>
                <a:gd name="T58" fmla="*/ 277 w 1384"/>
                <a:gd name="T59" fmla="*/ 1592 h 1802"/>
                <a:gd name="T60" fmla="*/ 199 w 1384"/>
                <a:gd name="T61" fmla="*/ 1520 h 1802"/>
                <a:gd name="T62" fmla="*/ 138 w 1384"/>
                <a:gd name="T63" fmla="*/ 1465 h 1802"/>
                <a:gd name="T64" fmla="*/ 88 w 1384"/>
                <a:gd name="T65" fmla="*/ 1421 h 1802"/>
                <a:gd name="T66" fmla="*/ 58 w 1384"/>
                <a:gd name="T67" fmla="*/ 1397 h 1802"/>
                <a:gd name="T68" fmla="*/ 17 w 1384"/>
                <a:gd name="T69" fmla="*/ 1364 h 1802"/>
                <a:gd name="T70" fmla="*/ 0 w 1384"/>
                <a:gd name="T71" fmla="*/ 1319 h 1802"/>
                <a:gd name="T72" fmla="*/ 6 w 1384"/>
                <a:gd name="T73" fmla="*/ 1275 h 1802"/>
                <a:gd name="T74" fmla="*/ 207 w 1384"/>
                <a:gd name="T75" fmla="*/ 464 h 1802"/>
                <a:gd name="T76" fmla="*/ 153 w 1384"/>
                <a:gd name="T77" fmla="*/ 423 h 1802"/>
                <a:gd name="T78" fmla="*/ 136 w 1384"/>
                <a:gd name="T79" fmla="*/ 382 h 1802"/>
                <a:gd name="T80" fmla="*/ 146 w 1384"/>
                <a:gd name="T81" fmla="*/ 334 h 1802"/>
                <a:gd name="T82" fmla="*/ 179 w 1384"/>
                <a:gd name="T83" fmla="*/ 298 h 1802"/>
                <a:gd name="T84" fmla="*/ 213 w 1384"/>
                <a:gd name="T85" fmla="*/ 280 h 1802"/>
                <a:gd name="T86" fmla="*/ 233 w 1384"/>
                <a:gd name="T87" fmla="*/ 273 h 1802"/>
                <a:gd name="T88" fmla="*/ 286 w 1384"/>
                <a:gd name="T89" fmla="*/ 253 h 1802"/>
                <a:gd name="T90" fmla="*/ 372 w 1384"/>
                <a:gd name="T91" fmla="*/ 220 h 1802"/>
                <a:gd name="T92" fmla="*/ 481 w 1384"/>
                <a:gd name="T93" fmla="*/ 180 h 1802"/>
                <a:gd name="T94" fmla="*/ 600 w 1384"/>
                <a:gd name="T95" fmla="*/ 136 h 1802"/>
                <a:gd name="T96" fmla="*/ 718 w 1384"/>
                <a:gd name="T97" fmla="*/ 92 h 1802"/>
                <a:gd name="T98" fmla="*/ 823 w 1384"/>
                <a:gd name="T99" fmla="*/ 53 h 1802"/>
                <a:gd name="T100" fmla="*/ 905 w 1384"/>
                <a:gd name="T101" fmla="*/ 23 h 1802"/>
                <a:gd name="T102" fmla="*/ 951 w 1384"/>
                <a:gd name="T103" fmla="*/ 7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4" h="1802">
                  <a:moveTo>
                    <a:pt x="981" y="130"/>
                  </a:moveTo>
                  <a:lnTo>
                    <a:pt x="964" y="136"/>
                  </a:lnTo>
                  <a:lnTo>
                    <a:pt x="943" y="144"/>
                  </a:lnTo>
                  <a:lnTo>
                    <a:pt x="916" y="153"/>
                  </a:lnTo>
                  <a:lnTo>
                    <a:pt x="885" y="165"/>
                  </a:lnTo>
                  <a:lnTo>
                    <a:pt x="852" y="177"/>
                  </a:lnTo>
                  <a:lnTo>
                    <a:pt x="816" y="190"/>
                  </a:lnTo>
                  <a:lnTo>
                    <a:pt x="776" y="205"/>
                  </a:lnTo>
                  <a:lnTo>
                    <a:pt x="736" y="220"/>
                  </a:lnTo>
                  <a:lnTo>
                    <a:pt x="694" y="236"/>
                  </a:lnTo>
                  <a:lnTo>
                    <a:pt x="652" y="252"/>
                  </a:lnTo>
                  <a:lnTo>
                    <a:pt x="609" y="267"/>
                  </a:lnTo>
                  <a:lnTo>
                    <a:pt x="566" y="284"/>
                  </a:lnTo>
                  <a:lnTo>
                    <a:pt x="524" y="299"/>
                  </a:lnTo>
                  <a:lnTo>
                    <a:pt x="483" y="315"/>
                  </a:lnTo>
                  <a:lnTo>
                    <a:pt x="445" y="329"/>
                  </a:lnTo>
                  <a:lnTo>
                    <a:pt x="408" y="342"/>
                  </a:lnTo>
                  <a:lnTo>
                    <a:pt x="375" y="355"/>
                  </a:lnTo>
                  <a:lnTo>
                    <a:pt x="345" y="366"/>
                  </a:lnTo>
                  <a:lnTo>
                    <a:pt x="319" y="375"/>
                  </a:lnTo>
                  <a:lnTo>
                    <a:pt x="530" y="474"/>
                  </a:lnTo>
                  <a:lnTo>
                    <a:pt x="137" y="1298"/>
                  </a:lnTo>
                  <a:lnTo>
                    <a:pt x="146" y="1305"/>
                  </a:lnTo>
                  <a:lnTo>
                    <a:pt x="157" y="1313"/>
                  </a:lnTo>
                  <a:lnTo>
                    <a:pt x="169" y="1324"/>
                  </a:lnTo>
                  <a:lnTo>
                    <a:pt x="183" y="1336"/>
                  </a:lnTo>
                  <a:lnTo>
                    <a:pt x="200" y="1350"/>
                  </a:lnTo>
                  <a:lnTo>
                    <a:pt x="219" y="1367"/>
                  </a:lnTo>
                  <a:lnTo>
                    <a:pt x="241" y="1386"/>
                  </a:lnTo>
                  <a:lnTo>
                    <a:pt x="266" y="1409"/>
                  </a:lnTo>
                  <a:lnTo>
                    <a:pt x="294" y="1434"/>
                  </a:lnTo>
                  <a:lnTo>
                    <a:pt x="325" y="1463"/>
                  </a:lnTo>
                  <a:lnTo>
                    <a:pt x="348" y="1484"/>
                  </a:lnTo>
                  <a:lnTo>
                    <a:pt x="373" y="1506"/>
                  </a:lnTo>
                  <a:lnTo>
                    <a:pt x="399" y="1530"/>
                  </a:lnTo>
                  <a:lnTo>
                    <a:pt x="425" y="1553"/>
                  </a:lnTo>
                  <a:lnTo>
                    <a:pt x="450" y="1576"/>
                  </a:lnTo>
                  <a:lnTo>
                    <a:pt x="475" y="1598"/>
                  </a:lnTo>
                  <a:lnTo>
                    <a:pt x="498" y="1617"/>
                  </a:lnTo>
                  <a:lnTo>
                    <a:pt x="519" y="1636"/>
                  </a:lnTo>
                  <a:lnTo>
                    <a:pt x="537" y="1651"/>
                  </a:lnTo>
                  <a:lnTo>
                    <a:pt x="553" y="1664"/>
                  </a:lnTo>
                  <a:lnTo>
                    <a:pt x="1020" y="685"/>
                  </a:lnTo>
                  <a:lnTo>
                    <a:pt x="1228" y="782"/>
                  </a:lnTo>
                  <a:lnTo>
                    <a:pt x="981" y="130"/>
                  </a:lnTo>
                  <a:close/>
                  <a:moveTo>
                    <a:pt x="978" y="0"/>
                  </a:moveTo>
                  <a:lnTo>
                    <a:pt x="1003" y="0"/>
                  </a:lnTo>
                  <a:lnTo>
                    <a:pt x="1027" y="6"/>
                  </a:lnTo>
                  <a:lnTo>
                    <a:pt x="1048" y="16"/>
                  </a:lnTo>
                  <a:lnTo>
                    <a:pt x="1066" y="30"/>
                  </a:lnTo>
                  <a:lnTo>
                    <a:pt x="1081" y="47"/>
                  </a:lnTo>
                  <a:lnTo>
                    <a:pt x="1093" y="65"/>
                  </a:lnTo>
                  <a:lnTo>
                    <a:pt x="1101" y="85"/>
                  </a:lnTo>
                  <a:lnTo>
                    <a:pt x="1372" y="799"/>
                  </a:lnTo>
                  <a:lnTo>
                    <a:pt x="1376" y="811"/>
                  </a:lnTo>
                  <a:lnTo>
                    <a:pt x="1380" y="826"/>
                  </a:lnTo>
                  <a:lnTo>
                    <a:pt x="1383" y="843"/>
                  </a:lnTo>
                  <a:lnTo>
                    <a:pt x="1384" y="860"/>
                  </a:lnTo>
                  <a:lnTo>
                    <a:pt x="1383" y="878"/>
                  </a:lnTo>
                  <a:lnTo>
                    <a:pt x="1378" y="895"/>
                  </a:lnTo>
                  <a:lnTo>
                    <a:pt x="1370" y="913"/>
                  </a:lnTo>
                  <a:lnTo>
                    <a:pt x="1356" y="927"/>
                  </a:lnTo>
                  <a:lnTo>
                    <a:pt x="1341" y="937"/>
                  </a:lnTo>
                  <a:lnTo>
                    <a:pt x="1323" y="943"/>
                  </a:lnTo>
                  <a:lnTo>
                    <a:pt x="1303" y="947"/>
                  </a:lnTo>
                  <a:lnTo>
                    <a:pt x="1287" y="944"/>
                  </a:lnTo>
                  <a:lnTo>
                    <a:pt x="1269" y="940"/>
                  </a:lnTo>
                  <a:lnTo>
                    <a:pt x="1251" y="933"/>
                  </a:lnTo>
                  <a:lnTo>
                    <a:pt x="1081" y="854"/>
                  </a:lnTo>
                  <a:lnTo>
                    <a:pt x="659" y="1739"/>
                  </a:lnTo>
                  <a:lnTo>
                    <a:pt x="652" y="1754"/>
                  </a:lnTo>
                  <a:lnTo>
                    <a:pt x="641" y="1769"/>
                  </a:lnTo>
                  <a:lnTo>
                    <a:pt x="628" y="1783"/>
                  </a:lnTo>
                  <a:lnTo>
                    <a:pt x="611" y="1793"/>
                  </a:lnTo>
                  <a:lnTo>
                    <a:pt x="591" y="1799"/>
                  </a:lnTo>
                  <a:lnTo>
                    <a:pt x="570" y="1802"/>
                  </a:lnTo>
                  <a:lnTo>
                    <a:pt x="551" y="1800"/>
                  </a:lnTo>
                  <a:lnTo>
                    <a:pt x="531" y="1795"/>
                  </a:lnTo>
                  <a:lnTo>
                    <a:pt x="511" y="1788"/>
                  </a:lnTo>
                  <a:lnTo>
                    <a:pt x="502" y="1783"/>
                  </a:lnTo>
                  <a:lnTo>
                    <a:pt x="491" y="1776"/>
                  </a:lnTo>
                  <a:lnTo>
                    <a:pt x="477" y="1765"/>
                  </a:lnTo>
                  <a:lnTo>
                    <a:pt x="461" y="1754"/>
                  </a:lnTo>
                  <a:lnTo>
                    <a:pt x="444" y="1739"/>
                  </a:lnTo>
                  <a:lnTo>
                    <a:pt x="423" y="1722"/>
                  </a:lnTo>
                  <a:lnTo>
                    <a:pt x="400" y="1702"/>
                  </a:lnTo>
                  <a:lnTo>
                    <a:pt x="374" y="1679"/>
                  </a:lnTo>
                  <a:lnTo>
                    <a:pt x="345" y="1653"/>
                  </a:lnTo>
                  <a:lnTo>
                    <a:pt x="313" y="1623"/>
                  </a:lnTo>
                  <a:lnTo>
                    <a:pt x="277" y="1592"/>
                  </a:lnTo>
                  <a:lnTo>
                    <a:pt x="239" y="1557"/>
                  </a:lnTo>
                  <a:lnTo>
                    <a:pt x="218" y="1538"/>
                  </a:lnTo>
                  <a:lnTo>
                    <a:pt x="199" y="1520"/>
                  </a:lnTo>
                  <a:lnTo>
                    <a:pt x="178" y="1501"/>
                  </a:lnTo>
                  <a:lnTo>
                    <a:pt x="157" y="1483"/>
                  </a:lnTo>
                  <a:lnTo>
                    <a:pt x="138" y="1465"/>
                  </a:lnTo>
                  <a:lnTo>
                    <a:pt x="120" y="1449"/>
                  </a:lnTo>
                  <a:lnTo>
                    <a:pt x="103" y="1434"/>
                  </a:lnTo>
                  <a:lnTo>
                    <a:pt x="88" y="1421"/>
                  </a:lnTo>
                  <a:lnTo>
                    <a:pt x="75" y="1411"/>
                  </a:lnTo>
                  <a:lnTo>
                    <a:pt x="65" y="1403"/>
                  </a:lnTo>
                  <a:lnTo>
                    <a:pt x="58" y="1397"/>
                  </a:lnTo>
                  <a:lnTo>
                    <a:pt x="42" y="1388"/>
                  </a:lnTo>
                  <a:lnTo>
                    <a:pt x="27" y="1376"/>
                  </a:lnTo>
                  <a:lnTo>
                    <a:pt x="17" y="1364"/>
                  </a:lnTo>
                  <a:lnTo>
                    <a:pt x="9" y="1351"/>
                  </a:lnTo>
                  <a:lnTo>
                    <a:pt x="4" y="1340"/>
                  </a:lnTo>
                  <a:lnTo>
                    <a:pt x="0" y="1319"/>
                  </a:lnTo>
                  <a:lnTo>
                    <a:pt x="0" y="1302"/>
                  </a:lnTo>
                  <a:lnTo>
                    <a:pt x="2" y="1287"/>
                  </a:lnTo>
                  <a:lnTo>
                    <a:pt x="6" y="1275"/>
                  </a:lnTo>
                  <a:lnTo>
                    <a:pt x="9" y="1268"/>
                  </a:lnTo>
                  <a:lnTo>
                    <a:pt x="360" y="535"/>
                  </a:lnTo>
                  <a:lnTo>
                    <a:pt x="207" y="464"/>
                  </a:lnTo>
                  <a:lnTo>
                    <a:pt x="183" y="450"/>
                  </a:lnTo>
                  <a:lnTo>
                    <a:pt x="165" y="437"/>
                  </a:lnTo>
                  <a:lnTo>
                    <a:pt x="153" y="423"/>
                  </a:lnTo>
                  <a:lnTo>
                    <a:pt x="144" y="408"/>
                  </a:lnTo>
                  <a:lnTo>
                    <a:pt x="138" y="395"/>
                  </a:lnTo>
                  <a:lnTo>
                    <a:pt x="136" y="382"/>
                  </a:lnTo>
                  <a:lnTo>
                    <a:pt x="136" y="369"/>
                  </a:lnTo>
                  <a:lnTo>
                    <a:pt x="139" y="351"/>
                  </a:lnTo>
                  <a:lnTo>
                    <a:pt x="146" y="334"/>
                  </a:lnTo>
                  <a:lnTo>
                    <a:pt x="155" y="321"/>
                  </a:lnTo>
                  <a:lnTo>
                    <a:pt x="166" y="309"/>
                  </a:lnTo>
                  <a:lnTo>
                    <a:pt x="179" y="298"/>
                  </a:lnTo>
                  <a:lnTo>
                    <a:pt x="191" y="290"/>
                  </a:lnTo>
                  <a:lnTo>
                    <a:pt x="204" y="284"/>
                  </a:lnTo>
                  <a:lnTo>
                    <a:pt x="213" y="280"/>
                  </a:lnTo>
                  <a:lnTo>
                    <a:pt x="221" y="277"/>
                  </a:lnTo>
                  <a:lnTo>
                    <a:pt x="224" y="276"/>
                  </a:lnTo>
                  <a:lnTo>
                    <a:pt x="233" y="273"/>
                  </a:lnTo>
                  <a:lnTo>
                    <a:pt x="246" y="267"/>
                  </a:lnTo>
                  <a:lnTo>
                    <a:pt x="264" y="261"/>
                  </a:lnTo>
                  <a:lnTo>
                    <a:pt x="286" y="253"/>
                  </a:lnTo>
                  <a:lnTo>
                    <a:pt x="312" y="243"/>
                  </a:lnTo>
                  <a:lnTo>
                    <a:pt x="340" y="233"/>
                  </a:lnTo>
                  <a:lnTo>
                    <a:pt x="372" y="220"/>
                  </a:lnTo>
                  <a:lnTo>
                    <a:pt x="406" y="208"/>
                  </a:lnTo>
                  <a:lnTo>
                    <a:pt x="443" y="195"/>
                  </a:lnTo>
                  <a:lnTo>
                    <a:pt x="481" y="180"/>
                  </a:lnTo>
                  <a:lnTo>
                    <a:pt x="520" y="166"/>
                  </a:lnTo>
                  <a:lnTo>
                    <a:pt x="560" y="150"/>
                  </a:lnTo>
                  <a:lnTo>
                    <a:pt x="600" y="136"/>
                  </a:lnTo>
                  <a:lnTo>
                    <a:pt x="640" y="121"/>
                  </a:lnTo>
                  <a:lnTo>
                    <a:pt x="680" y="106"/>
                  </a:lnTo>
                  <a:lnTo>
                    <a:pt x="718" y="92"/>
                  </a:lnTo>
                  <a:lnTo>
                    <a:pt x="755" y="78"/>
                  </a:lnTo>
                  <a:lnTo>
                    <a:pt x="790" y="65"/>
                  </a:lnTo>
                  <a:lnTo>
                    <a:pt x="823" y="53"/>
                  </a:lnTo>
                  <a:lnTo>
                    <a:pt x="854" y="41"/>
                  </a:lnTo>
                  <a:lnTo>
                    <a:pt x="881" y="31"/>
                  </a:lnTo>
                  <a:lnTo>
                    <a:pt x="905" y="23"/>
                  </a:lnTo>
                  <a:lnTo>
                    <a:pt x="925" y="16"/>
                  </a:lnTo>
                  <a:lnTo>
                    <a:pt x="941" y="10"/>
                  </a:lnTo>
                  <a:lnTo>
                    <a:pt x="951" y="7"/>
                  </a:lnTo>
                  <a:lnTo>
                    <a:pt x="978" y="0"/>
                  </a:lnTo>
                  <a:close/>
                </a:path>
              </a:pathLst>
            </a:custGeom>
            <a:grpFill/>
            <a:ln w="28575">
              <a:solidFill>
                <a:srgbClr val="3587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7482156" y="2496555"/>
            <a:ext cx="986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err="1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latin typeface="Lucida Calligraphy" pitchFamily="66" charset="0"/>
              </a:rPr>
              <a:t>vs</a:t>
            </a:r>
            <a:endParaRPr lang="zh-CN" altLang="en-US" sz="5400" b="1" cap="none" spc="0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latin typeface="Lucida Calligraphy" pitchFamily="66" charset="0"/>
            </a:endParaRPr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4453" y="4635771"/>
            <a:ext cx="2850993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1929" y="4656433"/>
            <a:ext cx="1146269" cy="175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7083" y="4565376"/>
            <a:ext cx="2215016" cy="18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文本框 1"/>
          <p:cNvSpPr txBox="1"/>
          <p:nvPr/>
        </p:nvSpPr>
        <p:spPr>
          <a:xfrm>
            <a:off x="324848" y="390805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4661"/>
                </a:solidFill>
              </a:rPr>
              <a:t>3. </a:t>
            </a:r>
            <a:r>
              <a:rPr lang="zh-CN" altLang="en-US" sz="4000" b="1" dirty="0" smtClean="0">
                <a:solidFill>
                  <a:srgbClr val="FF4661"/>
                </a:solidFill>
              </a:rPr>
              <a:t>幸福力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8" grpId="0"/>
      <p:bldP spid="6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08" y="39080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4661"/>
                </a:solidFill>
              </a:rPr>
              <a:t>工作感悟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1"/>
          <p:cNvGrpSpPr/>
          <p:nvPr/>
        </p:nvGrpSpPr>
        <p:grpSpPr>
          <a:xfrm>
            <a:off x="699750" y="2421628"/>
            <a:ext cx="1395186" cy="2683935"/>
            <a:chOff x="7557750" y="1983478"/>
            <a:chExt cx="1395186" cy="2683935"/>
          </a:xfrm>
        </p:grpSpPr>
        <p:sp>
          <p:nvSpPr>
            <p:cNvPr id="6" name="任意多边形 5"/>
            <p:cNvSpPr/>
            <p:nvPr/>
          </p:nvSpPr>
          <p:spPr>
            <a:xfrm>
              <a:off x="7557750" y="1983478"/>
              <a:ext cx="1197629" cy="1902721"/>
            </a:xfrm>
            <a:custGeom>
              <a:avLst/>
              <a:gdLst>
                <a:gd name="connsiteX0" fmla="*/ 845820 w 845820"/>
                <a:gd name="connsiteY0" fmla="*/ 1691640 h 1882140"/>
                <a:gd name="connsiteX1" fmla="*/ 205740 w 845820"/>
                <a:gd name="connsiteY1" fmla="*/ 1882140 h 1882140"/>
                <a:gd name="connsiteX2" fmla="*/ 0 w 845820"/>
                <a:gd name="connsiteY2" fmla="*/ 0 h 1882140"/>
                <a:gd name="connsiteX3" fmla="*/ 701040 w 845820"/>
                <a:gd name="connsiteY3" fmla="*/ 586740 h 1882140"/>
                <a:gd name="connsiteX4" fmla="*/ 845820 w 845820"/>
                <a:gd name="connsiteY4" fmla="*/ 1691640 h 1882140"/>
                <a:gd name="connsiteX0" fmla="*/ 1170586 w 1170586"/>
                <a:gd name="connsiteY0" fmla="*/ 1691640 h 1882140"/>
                <a:gd name="connsiteX1" fmla="*/ 530506 w 1170586"/>
                <a:gd name="connsiteY1" fmla="*/ 1882140 h 1882140"/>
                <a:gd name="connsiteX2" fmla="*/ 324766 w 1170586"/>
                <a:gd name="connsiteY2" fmla="*/ 0 h 1882140"/>
                <a:gd name="connsiteX3" fmla="*/ 1025806 w 1170586"/>
                <a:gd name="connsiteY3" fmla="*/ 586740 h 1882140"/>
                <a:gd name="connsiteX4" fmla="*/ 1170586 w 1170586"/>
                <a:gd name="connsiteY4" fmla="*/ 1691640 h 1882140"/>
                <a:gd name="connsiteX0" fmla="*/ 1197629 w 1197629"/>
                <a:gd name="connsiteY0" fmla="*/ 1691640 h 1882140"/>
                <a:gd name="connsiteX1" fmla="*/ 557549 w 1197629"/>
                <a:gd name="connsiteY1" fmla="*/ 1882140 h 1882140"/>
                <a:gd name="connsiteX2" fmla="*/ 351809 w 1197629"/>
                <a:gd name="connsiteY2" fmla="*/ 0 h 1882140"/>
                <a:gd name="connsiteX3" fmla="*/ 1052849 w 1197629"/>
                <a:gd name="connsiteY3" fmla="*/ 586740 h 1882140"/>
                <a:gd name="connsiteX4" fmla="*/ 1197629 w 1197629"/>
                <a:gd name="connsiteY4" fmla="*/ 1691640 h 1882140"/>
                <a:gd name="connsiteX0" fmla="*/ 1197629 w 1197629"/>
                <a:gd name="connsiteY0" fmla="*/ 1705283 h 1895783"/>
                <a:gd name="connsiteX1" fmla="*/ 557549 w 1197629"/>
                <a:gd name="connsiteY1" fmla="*/ 1895783 h 1895783"/>
                <a:gd name="connsiteX2" fmla="*/ 351809 w 1197629"/>
                <a:gd name="connsiteY2" fmla="*/ 13643 h 1895783"/>
                <a:gd name="connsiteX3" fmla="*/ 1052849 w 1197629"/>
                <a:gd name="connsiteY3" fmla="*/ 600383 h 1895783"/>
                <a:gd name="connsiteX4" fmla="*/ 1197629 w 1197629"/>
                <a:gd name="connsiteY4" fmla="*/ 1705283 h 1895783"/>
                <a:gd name="connsiteX0" fmla="*/ 1197629 w 1197629"/>
                <a:gd name="connsiteY0" fmla="*/ 1712221 h 1902721"/>
                <a:gd name="connsiteX1" fmla="*/ 557549 w 1197629"/>
                <a:gd name="connsiteY1" fmla="*/ 1902721 h 1902721"/>
                <a:gd name="connsiteX2" fmla="*/ 351809 w 1197629"/>
                <a:gd name="connsiteY2" fmla="*/ 20581 h 1902721"/>
                <a:gd name="connsiteX3" fmla="*/ 1052849 w 1197629"/>
                <a:gd name="connsiteY3" fmla="*/ 607321 h 1902721"/>
                <a:gd name="connsiteX4" fmla="*/ 1197629 w 1197629"/>
                <a:gd name="connsiteY4" fmla="*/ 1712221 h 1902721"/>
                <a:gd name="connsiteX0" fmla="*/ 1197629 w 1197629"/>
                <a:gd name="connsiteY0" fmla="*/ 1712221 h 1902721"/>
                <a:gd name="connsiteX1" fmla="*/ 557549 w 1197629"/>
                <a:gd name="connsiteY1" fmla="*/ 1902721 h 1902721"/>
                <a:gd name="connsiteX2" fmla="*/ 351809 w 1197629"/>
                <a:gd name="connsiteY2" fmla="*/ 20581 h 1902721"/>
                <a:gd name="connsiteX3" fmla="*/ 1052849 w 1197629"/>
                <a:gd name="connsiteY3" fmla="*/ 607321 h 1902721"/>
                <a:gd name="connsiteX4" fmla="*/ 1197629 w 1197629"/>
                <a:gd name="connsiteY4" fmla="*/ 1712221 h 1902721"/>
                <a:gd name="connsiteX0" fmla="*/ 1197629 w 1197629"/>
                <a:gd name="connsiteY0" fmla="*/ 1712221 h 1902721"/>
                <a:gd name="connsiteX1" fmla="*/ 557549 w 1197629"/>
                <a:gd name="connsiteY1" fmla="*/ 1902721 h 1902721"/>
                <a:gd name="connsiteX2" fmla="*/ 351809 w 1197629"/>
                <a:gd name="connsiteY2" fmla="*/ 20581 h 1902721"/>
                <a:gd name="connsiteX3" fmla="*/ 1052849 w 1197629"/>
                <a:gd name="connsiteY3" fmla="*/ 607321 h 1902721"/>
                <a:gd name="connsiteX4" fmla="*/ 1197629 w 1197629"/>
                <a:gd name="connsiteY4" fmla="*/ 1712221 h 190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9" h="1902721">
                  <a:moveTo>
                    <a:pt x="1197629" y="1712221"/>
                  </a:moveTo>
                  <a:lnTo>
                    <a:pt x="557549" y="1902721"/>
                  </a:lnTo>
                  <a:cubicBezTo>
                    <a:pt x="351809" y="1511561"/>
                    <a:pt x="-455911" y="419361"/>
                    <a:pt x="351809" y="20581"/>
                  </a:cubicBezTo>
                  <a:cubicBezTo>
                    <a:pt x="638829" y="-81019"/>
                    <a:pt x="1002049" y="206001"/>
                    <a:pt x="1052849" y="607321"/>
                  </a:cubicBezTo>
                  <a:cubicBezTo>
                    <a:pt x="1024909" y="1036581"/>
                    <a:pt x="1103649" y="1412501"/>
                    <a:pt x="1197629" y="1712221"/>
                  </a:cubicBezTo>
                  <a:close/>
                </a:path>
              </a:pathLst>
            </a:custGeom>
            <a:noFill/>
            <a:ln w="3810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8199121" y="3901440"/>
              <a:ext cx="753815" cy="765973"/>
            </a:xfrm>
            <a:custGeom>
              <a:avLst/>
              <a:gdLst>
                <a:gd name="connsiteX0" fmla="*/ 0 w 617220"/>
                <a:gd name="connsiteY0" fmla="*/ 175260 h 723900"/>
                <a:gd name="connsiteX1" fmla="*/ 617220 w 617220"/>
                <a:gd name="connsiteY1" fmla="*/ 0 h 723900"/>
                <a:gd name="connsiteX2" fmla="*/ 617220 w 617220"/>
                <a:gd name="connsiteY2" fmla="*/ 723900 h 723900"/>
                <a:gd name="connsiteX3" fmla="*/ 0 w 617220"/>
                <a:gd name="connsiteY3" fmla="*/ 175260 h 723900"/>
                <a:gd name="connsiteX0" fmla="*/ 0 w 704003"/>
                <a:gd name="connsiteY0" fmla="*/ 175260 h 723900"/>
                <a:gd name="connsiteX1" fmla="*/ 617220 w 704003"/>
                <a:gd name="connsiteY1" fmla="*/ 0 h 723900"/>
                <a:gd name="connsiteX2" fmla="*/ 617220 w 704003"/>
                <a:gd name="connsiteY2" fmla="*/ 723900 h 723900"/>
                <a:gd name="connsiteX3" fmla="*/ 0 w 704003"/>
                <a:gd name="connsiteY3" fmla="*/ 175260 h 723900"/>
                <a:gd name="connsiteX0" fmla="*/ 0 w 753162"/>
                <a:gd name="connsiteY0" fmla="*/ 175260 h 723900"/>
                <a:gd name="connsiteX1" fmla="*/ 617220 w 753162"/>
                <a:gd name="connsiteY1" fmla="*/ 0 h 723900"/>
                <a:gd name="connsiteX2" fmla="*/ 617220 w 753162"/>
                <a:gd name="connsiteY2" fmla="*/ 723900 h 723900"/>
                <a:gd name="connsiteX3" fmla="*/ 0 w 753162"/>
                <a:gd name="connsiteY3" fmla="*/ 175260 h 723900"/>
                <a:gd name="connsiteX0" fmla="*/ 0 w 753162"/>
                <a:gd name="connsiteY0" fmla="*/ 175260 h 738485"/>
                <a:gd name="connsiteX1" fmla="*/ 617220 w 753162"/>
                <a:gd name="connsiteY1" fmla="*/ 0 h 738485"/>
                <a:gd name="connsiteX2" fmla="*/ 617220 w 753162"/>
                <a:gd name="connsiteY2" fmla="*/ 723900 h 738485"/>
                <a:gd name="connsiteX3" fmla="*/ 0 w 753162"/>
                <a:gd name="connsiteY3" fmla="*/ 175260 h 738485"/>
                <a:gd name="connsiteX0" fmla="*/ 0 w 753162"/>
                <a:gd name="connsiteY0" fmla="*/ 175260 h 748259"/>
                <a:gd name="connsiteX1" fmla="*/ 617220 w 753162"/>
                <a:gd name="connsiteY1" fmla="*/ 0 h 748259"/>
                <a:gd name="connsiteX2" fmla="*/ 617220 w 753162"/>
                <a:gd name="connsiteY2" fmla="*/ 723900 h 748259"/>
                <a:gd name="connsiteX3" fmla="*/ 0 w 753162"/>
                <a:gd name="connsiteY3" fmla="*/ 175260 h 748259"/>
                <a:gd name="connsiteX0" fmla="*/ 0 w 753162"/>
                <a:gd name="connsiteY0" fmla="*/ 175260 h 767003"/>
                <a:gd name="connsiteX1" fmla="*/ 617220 w 753162"/>
                <a:gd name="connsiteY1" fmla="*/ 0 h 767003"/>
                <a:gd name="connsiteX2" fmla="*/ 617220 w 753162"/>
                <a:gd name="connsiteY2" fmla="*/ 723900 h 767003"/>
                <a:gd name="connsiteX3" fmla="*/ 0 w 753162"/>
                <a:gd name="connsiteY3" fmla="*/ 175260 h 767003"/>
                <a:gd name="connsiteX0" fmla="*/ 0 w 766350"/>
                <a:gd name="connsiteY0" fmla="*/ 175260 h 767003"/>
                <a:gd name="connsiteX1" fmla="*/ 617220 w 766350"/>
                <a:gd name="connsiteY1" fmla="*/ 0 h 767003"/>
                <a:gd name="connsiteX2" fmla="*/ 617220 w 766350"/>
                <a:gd name="connsiteY2" fmla="*/ 723900 h 767003"/>
                <a:gd name="connsiteX3" fmla="*/ 0 w 766350"/>
                <a:gd name="connsiteY3" fmla="*/ 175260 h 767003"/>
                <a:gd name="connsiteX0" fmla="*/ 0 w 747736"/>
                <a:gd name="connsiteY0" fmla="*/ 175260 h 767003"/>
                <a:gd name="connsiteX1" fmla="*/ 617220 w 747736"/>
                <a:gd name="connsiteY1" fmla="*/ 0 h 767003"/>
                <a:gd name="connsiteX2" fmla="*/ 617220 w 747736"/>
                <a:gd name="connsiteY2" fmla="*/ 723900 h 767003"/>
                <a:gd name="connsiteX3" fmla="*/ 0 w 747736"/>
                <a:gd name="connsiteY3" fmla="*/ 175260 h 767003"/>
                <a:gd name="connsiteX0" fmla="*/ 0 w 753815"/>
                <a:gd name="connsiteY0" fmla="*/ 175260 h 767003"/>
                <a:gd name="connsiteX1" fmla="*/ 617220 w 753815"/>
                <a:gd name="connsiteY1" fmla="*/ 0 h 767003"/>
                <a:gd name="connsiteX2" fmla="*/ 617220 w 753815"/>
                <a:gd name="connsiteY2" fmla="*/ 723900 h 767003"/>
                <a:gd name="connsiteX3" fmla="*/ 0 w 753815"/>
                <a:gd name="connsiteY3" fmla="*/ 175260 h 767003"/>
                <a:gd name="connsiteX0" fmla="*/ 0 w 753815"/>
                <a:gd name="connsiteY0" fmla="*/ 175260 h 764248"/>
                <a:gd name="connsiteX1" fmla="*/ 617220 w 753815"/>
                <a:gd name="connsiteY1" fmla="*/ 0 h 764248"/>
                <a:gd name="connsiteX2" fmla="*/ 617220 w 753815"/>
                <a:gd name="connsiteY2" fmla="*/ 723900 h 764248"/>
                <a:gd name="connsiteX3" fmla="*/ 0 w 753815"/>
                <a:gd name="connsiteY3" fmla="*/ 175260 h 764248"/>
                <a:gd name="connsiteX0" fmla="*/ 0 w 753815"/>
                <a:gd name="connsiteY0" fmla="*/ 175260 h 765973"/>
                <a:gd name="connsiteX1" fmla="*/ 617220 w 753815"/>
                <a:gd name="connsiteY1" fmla="*/ 0 h 765973"/>
                <a:gd name="connsiteX2" fmla="*/ 617220 w 753815"/>
                <a:gd name="connsiteY2" fmla="*/ 723900 h 765973"/>
                <a:gd name="connsiteX3" fmla="*/ 0 w 753815"/>
                <a:gd name="connsiteY3" fmla="*/ 175260 h 76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815" h="765973">
                  <a:moveTo>
                    <a:pt x="0" y="175260"/>
                  </a:moveTo>
                  <a:lnTo>
                    <a:pt x="617220" y="0"/>
                  </a:lnTo>
                  <a:cubicBezTo>
                    <a:pt x="726757" y="198438"/>
                    <a:pt x="860107" y="563563"/>
                    <a:pt x="617220" y="723900"/>
                  </a:cubicBezTo>
                  <a:cubicBezTo>
                    <a:pt x="268605" y="883921"/>
                    <a:pt x="91440" y="562927"/>
                    <a:pt x="0" y="175260"/>
                  </a:cubicBezTo>
                  <a:close/>
                </a:path>
              </a:pathLst>
            </a:custGeom>
            <a:noFill/>
            <a:ln w="3810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 rot="8424085" flipV="1">
            <a:off x="2135633" y="3035180"/>
            <a:ext cx="1197629" cy="1902721"/>
          </a:xfrm>
          <a:custGeom>
            <a:avLst/>
            <a:gdLst>
              <a:gd name="connsiteX0" fmla="*/ 845820 w 845820"/>
              <a:gd name="connsiteY0" fmla="*/ 1691640 h 1882140"/>
              <a:gd name="connsiteX1" fmla="*/ 205740 w 845820"/>
              <a:gd name="connsiteY1" fmla="*/ 1882140 h 1882140"/>
              <a:gd name="connsiteX2" fmla="*/ 0 w 845820"/>
              <a:gd name="connsiteY2" fmla="*/ 0 h 1882140"/>
              <a:gd name="connsiteX3" fmla="*/ 701040 w 845820"/>
              <a:gd name="connsiteY3" fmla="*/ 586740 h 1882140"/>
              <a:gd name="connsiteX4" fmla="*/ 845820 w 845820"/>
              <a:gd name="connsiteY4" fmla="*/ 1691640 h 1882140"/>
              <a:gd name="connsiteX0" fmla="*/ 1170586 w 1170586"/>
              <a:gd name="connsiteY0" fmla="*/ 1691640 h 1882140"/>
              <a:gd name="connsiteX1" fmla="*/ 530506 w 1170586"/>
              <a:gd name="connsiteY1" fmla="*/ 1882140 h 1882140"/>
              <a:gd name="connsiteX2" fmla="*/ 324766 w 1170586"/>
              <a:gd name="connsiteY2" fmla="*/ 0 h 1882140"/>
              <a:gd name="connsiteX3" fmla="*/ 1025806 w 1170586"/>
              <a:gd name="connsiteY3" fmla="*/ 586740 h 1882140"/>
              <a:gd name="connsiteX4" fmla="*/ 1170586 w 1170586"/>
              <a:gd name="connsiteY4" fmla="*/ 1691640 h 1882140"/>
              <a:gd name="connsiteX0" fmla="*/ 1197629 w 1197629"/>
              <a:gd name="connsiteY0" fmla="*/ 1691640 h 1882140"/>
              <a:gd name="connsiteX1" fmla="*/ 557549 w 1197629"/>
              <a:gd name="connsiteY1" fmla="*/ 1882140 h 1882140"/>
              <a:gd name="connsiteX2" fmla="*/ 351809 w 1197629"/>
              <a:gd name="connsiteY2" fmla="*/ 0 h 1882140"/>
              <a:gd name="connsiteX3" fmla="*/ 1052849 w 1197629"/>
              <a:gd name="connsiteY3" fmla="*/ 586740 h 1882140"/>
              <a:gd name="connsiteX4" fmla="*/ 1197629 w 1197629"/>
              <a:gd name="connsiteY4" fmla="*/ 1691640 h 1882140"/>
              <a:gd name="connsiteX0" fmla="*/ 1197629 w 1197629"/>
              <a:gd name="connsiteY0" fmla="*/ 1705283 h 1895783"/>
              <a:gd name="connsiteX1" fmla="*/ 557549 w 1197629"/>
              <a:gd name="connsiteY1" fmla="*/ 1895783 h 1895783"/>
              <a:gd name="connsiteX2" fmla="*/ 351809 w 1197629"/>
              <a:gd name="connsiteY2" fmla="*/ 13643 h 1895783"/>
              <a:gd name="connsiteX3" fmla="*/ 1052849 w 1197629"/>
              <a:gd name="connsiteY3" fmla="*/ 600383 h 1895783"/>
              <a:gd name="connsiteX4" fmla="*/ 1197629 w 1197629"/>
              <a:gd name="connsiteY4" fmla="*/ 1705283 h 1895783"/>
              <a:gd name="connsiteX0" fmla="*/ 1197629 w 1197629"/>
              <a:gd name="connsiteY0" fmla="*/ 1712221 h 1902721"/>
              <a:gd name="connsiteX1" fmla="*/ 557549 w 1197629"/>
              <a:gd name="connsiteY1" fmla="*/ 1902721 h 1902721"/>
              <a:gd name="connsiteX2" fmla="*/ 351809 w 1197629"/>
              <a:gd name="connsiteY2" fmla="*/ 20581 h 1902721"/>
              <a:gd name="connsiteX3" fmla="*/ 1052849 w 1197629"/>
              <a:gd name="connsiteY3" fmla="*/ 607321 h 1902721"/>
              <a:gd name="connsiteX4" fmla="*/ 1197629 w 1197629"/>
              <a:gd name="connsiteY4" fmla="*/ 1712221 h 1902721"/>
              <a:gd name="connsiteX0" fmla="*/ 1197629 w 1197629"/>
              <a:gd name="connsiteY0" fmla="*/ 1712221 h 1902721"/>
              <a:gd name="connsiteX1" fmla="*/ 557549 w 1197629"/>
              <a:gd name="connsiteY1" fmla="*/ 1902721 h 1902721"/>
              <a:gd name="connsiteX2" fmla="*/ 351809 w 1197629"/>
              <a:gd name="connsiteY2" fmla="*/ 20581 h 1902721"/>
              <a:gd name="connsiteX3" fmla="*/ 1052849 w 1197629"/>
              <a:gd name="connsiteY3" fmla="*/ 607321 h 1902721"/>
              <a:gd name="connsiteX4" fmla="*/ 1197629 w 1197629"/>
              <a:gd name="connsiteY4" fmla="*/ 1712221 h 1902721"/>
              <a:gd name="connsiteX0" fmla="*/ 1197629 w 1197629"/>
              <a:gd name="connsiteY0" fmla="*/ 1712221 h 1902721"/>
              <a:gd name="connsiteX1" fmla="*/ 557549 w 1197629"/>
              <a:gd name="connsiteY1" fmla="*/ 1902721 h 1902721"/>
              <a:gd name="connsiteX2" fmla="*/ 351809 w 1197629"/>
              <a:gd name="connsiteY2" fmla="*/ 20581 h 1902721"/>
              <a:gd name="connsiteX3" fmla="*/ 1052849 w 1197629"/>
              <a:gd name="connsiteY3" fmla="*/ 607321 h 1902721"/>
              <a:gd name="connsiteX4" fmla="*/ 1197629 w 1197629"/>
              <a:gd name="connsiteY4" fmla="*/ 1712221 h 190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629" h="1902721">
                <a:moveTo>
                  <a:pt x="1197629" y="1712221"/>
                </a:moveTo>
                <a:lnTo>
                  <a:pt x="557549" y="1902721"/>
                </a:lnTo>
                <a:cubicBezTo>
                  <a:pt x="351809" y="1511561"/>
                  <a:pt x="-455911" y="419361"/>
                  <a:pt x="351809" y="20581"/>
                </a:cubicBezTo>
                <a:cubicBezTo>
                  <a:pt x="638829" y="-81019"/>
                  <a:pt x="1002049" y="206001"/>
                  <a:pt x="1052849" y="607321"/>
                </a:cubicBezTo>
                <a:cubicBezTo>
                  <a:pt x="1024909" y="1036581"/>
                  <a:pt x="1103649" y="1412501"/>
                  <a:pt x="1197629" y="1712221"/>
                </a:cubicBezTo>
                <a:close/>
              </a:path>
            </a:pathLst>
          </a:custGeom>
          <a:noFill/>
          <a:ln w="38100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8424085" flipV="1">
            <a:off x="1346935" y="1740365"/>
            <a:ext cx="9464747" cy="7829525"/>
          </a:xfrm>
          <a:custGeom>
            <a:avLst/>
            <a:gdLst>
              <a:gd name="connsiteX0" fmla="*/ 6288676 w 9816188"/>
              <a:gd name="connsiteY0" fmla="*/ 1638898 h 8254366"/>
              <a:gd name="connsiteX1" fmla="*/ 6675242 w 9816188"/>
              <a:gd name="connsiteY1" fmla="*/ 2223838 h 8254366"/>
              <a:gd name="connsiteX2" fmla="*/ 6774265 w 9816188"/>
              <a:gd name="connsiteY2" fmla="*/ 2225647 h 8254366"/>
              <a:gd name="connsiteX3" fmla="*/ 0 w 9816188"/>
              <a:gd name="connsiteY3" fmla="*/ 7829525 h 8254366"/>
              <a:gd name="connsiteX4" fmla="*/ 351442 w 9816188"/>
              <a:gd name="connsiteY4" fmla="*/ 8254366 h 8254366"/>
              <a:gd name="connsiteX5" fmla="*/ 9816188 w 9816188"/>
              <a:gd name="connsiteY5" fmla="*/ 424841 h 8254366"/>
              <a:gd name="connsiteX6" fmla="*/ 9464747 w 9816188"/>
              <a:gd name="connsiteY6" fmla="*/ 0 h 8254366"/>
              <a:gd name="connsiteX7" fmla="*/ 7027208 w 9816188"/>
              <a:gd name="connsiteY7" fmla="*/ 2016406 h 8254366"/>
              <a:gd name="connsiteX8" fmla="*/ 7041515 w 9816188"/>
              <a:gd name="connsiteY8" fmla="*/ 1940354 h 8254366"/>
              <a:gd name="connsiteX9" fmla="*/ 6905896 w 9816188"/>
              <a:gd name="connsiteY9" fmla="*/ 1463638 h 8254366"/>
              <a:gd name="connsiteX0" fmla="*/ 9816188 w 9907628"/>
              <a:gd name="connsiteY0" fmla="*/ 424841 h 8254366"/>
              <a:gd name="connsiteX1" fmla="*/ 9464747 w 9907628"/>
              <a:gd name="connsiteY1" fmla="*/ 0 h 8254366"/>
              <a:gd name="connsiteX2" fmla="*/ 7027208 w 9907628"/>
              <a:gd name="connsiteY2" fmla="*/ 2016406 h 8254366"/>
              <a:gd name="connsiteX3" fmla="*/ 7041515 w 9907628"/>
              <a:gd name="connsiteY3" fmla="*/ 1940354 h 8254366"/>
              <a:gd name="connsiteX4" fmla="*/ 6905896 w 9907628"/>
              <a:gd name="connsiteY4" fmla="*/ 1463638 h 8254366"/>
              <a:gd name="connsiteX5" fmla="*/ 6288676 w 9907628"/>
              <a:gd name="connsiteY5" fmla="*/ 1638898 h 8254366"/>
              <a:gd name="connsiteX6" fmla="*/ 6675242 w 9907628"/>
              <a:gd name="connsiteY6" fmla="*/ 2223838 h 8254366"/>
              <a:gd name="connsiteX7" fmla="*/ 6774265 w 9907628"/>
              <a:gd name="connsiteY7" fmla="*/ 2225647 h 8254366"/>
              <a:gd name="connsiteX8" fmla="*/ 0 w 9907628"/>
              <a:gd name="connsiteY8" fmla="*/ 7829525 h 8254366"/>
              <a:gd name="connsiteX9" fmla="*/ 351442 w 9907628"/>
              <a:gd name="connsiteY9" fmla="*/ 8254366 h 8254366"/>
              <a:gd name="connsiteX10" fmla="*/ 9907628 w 9907628"/>
              <a:gd name="connsiteY10" fmla="*/ 516281 h 8254366"/>
              <a:gd name="connsiteX0" fmla="*/ 9816188 w 9816188"/>
              <a:gd name="connsiteY0" fmla="*/ 424841 h 8254366"/>
              <a:gd name="connsiteX1" fmla="*/ 9464747 w 9816188"/>
              <a:gd name="connsiteY1" fmla="*/ 0 h 8254366"/>
              <a:gd name="connsiteX2" fmla="*/ 7027208 w 9816188"/>
              <a:gd name="connsiteY2" fmla="*/ 2016406 h 8254366"/>
              <a:gd name="connsiteX3" fmla="*/ 7041515 w 9816188"/>
              <a:gd name="connsiteY3" fmla="*/ 1940354 h 8254366"/>
              <a:gd name="connsiteX4" fmla="*/ 6905896 w 9816188"/>
              <a:gd name="connsiteY4" fmla="*/ 1463638 h 8254366"/>
              <a:gd name="connsiteX5" fmla="*/ 6288676 w 9816188"/>
              <a:gd name="connsiteY5" fmla="*/ 1638898 h 8254366"/>
              <a:gd name="connsiteX6" fmla="*/ 6675242 w 9816188"/>
              <a:gd name="connsiteY6" fmla="*/ 2223838 h 8254366"/>
              <a:gd name="connsiteX7" fmla="*/ 6774265 w 9816188"/>
              <a:gd name="connsiteY7" fmla="*/ 2225647 h 8254366"/>
              <a:gd name="connsiteX8" fmla="*/ 0 w 9816188"/>
              <a:gd name="connsiteY8" fmla="*/ 7829525 h 8254366"/>
              <a:gd name="connsiteX9" fmla="*/ 351442 w 9816188"/>
              <a:gd name="connsiteY9" fmla="*/ 8254366 h 8254366"/>
              <a:gd name="connsiteX0" fmla="*/ 9464747 w 9464747"/>
              <a:gd name="connsiteY0" fmla="*/ 0 h 8254366"/>
              <a:gd name="connsiteX1" fmla="*/ 7027208 w 9464747"/>
              <a:gd name="connsiteY1" fmla="*/ 2016406 h 8254366"/>
              <a:gd name="connsiteX2" fmla="*/ 7041515 w 9464747"/>
              <a:gd name="connsiteY2" fmla="*/ 1940354 h 8254366"/>
              <a:gd name="connsiteX3" fmla="*/ 6905896 w 9464747"/>
              <a:gd name="connsiteY3" fmla="*/ 1463638 h 8254366"/>
              <a:gd name="connsiteX4" fmla="*/ 6288676 w 9464747"/>
              <a:gd name="connsiteY4" fmla="*/ 1638898 h 8254366"/>
              <a:gd name="connsiteX5" fmla="*/ 6675242 w 9464747"/>
              <a:gd name="connsiteY5" fmla="*/ 2223838 h 8254366"/>
              <a:gd name="connsiteX6" fmla="*/ 6774265 w 9464747"/>
              <a:gd name="connsiteY6" fmla="*/ 2225647 h 8254366"/>
              <a:gd name="connsiteX7" fmla="*/ 0 w 9464747"/>
              <a:gd name="connsiteY7" fmla="*/ 7829525 h 8254366"/>
              <a:gd name="connsiteX8" fmla="*/ 351442 w 9464747"/>
              <a:gd name="connsiteY8" fmla="*/ 8254366 h 8254366"/>
              <a:gd name="connsiteX0" fmla="*/ 9464747 w 9464747"/>
              <a:gd name="connsiteY0" fmla="*/ 0 h 7829525"/>
              <a:gd name="connsiteX1" fmla="*/ 7027208 w 9464747"/>
              <a:gd name="connsiteY1" fmla="*/ 2016406 h 7829525"/>
              <a:gd name="connsiteX2" fmla="*/ 7041515 w 9464747"/>
              <a:gd name="connsiteY2" fmla="*/ 1940354 h 7829525"/>
              <a:gd name="connsiteX3" fmla="*/ 6905896 w 9464747"/>
              <a:gd name="connsiteY3" fmla="*/ 1463638 h 7829525"/>
              <a:gd name="connsiteX4" fmla="*/ 6288676 w 9464747"/>
              <a:gd name="connsiteY4" fmla="*/ 1638898 h 7829525"/>
              <a:gd name="connsiteX5" fmla="*/ 6675242 w 9464747"/>
              <a:gd name="connsiteY5" fmla="*/ 2223838 h 7829525"/>
              <a:gd name="connsiteX6" fmla="*/ 6774265 w 9464747"/>
              <a:gd name="connsiteY6" fmla="*/ 2225647 h 7829525"/>
              <a:gd name="connsiteX7" fmla="*/ 0 w 9464747"/>
              <a:gd name="connsiteY7" fmla="*/ 7829525 h 782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64747" h="7829525">
                <a:moveTo>
                  <a:pt x="9464747" y="0"/>
                </a:moveTo>
                <a:lnTo>
                  <a:pt x="7027208" y="2016406"/>
                </a:lnTo>
                <a:lnTo>
                  <a:pt x="7041515" y="1940354"/>
                </a:lnTo>
                <a:cubicBezTo>
                  <a:pt x="7052119" y="1776798"/>
                  <a:pt x="6974357" y="1587662"/>
                  <a:pt x="6905896" y="1463638"/>
                </a:cubicBezTo>
                <a:lnTo>
                  <a:pt x="6288676" y="1638898"/>
                </a:lnTo>
                <a:cubicBezTo>
                  <a:pt x="6357256" y="1929649"/>
                  <a:pt x="6474056" y="2182895"/>
                  <a:pt x="6675242" y="2223838"/>
                </a:cubicBezTo>
                <a:lnTo>
                  <a:pt x="6774265" y="2225647"/>
                </a:lnTo>
                <a:lnTo>
                  <a:pt x="0" y="7829525"/>
                </a:lnTo>
              </a:path>
            </a:pathLst>
          </a:custGeom>
          <a:noFill/>
          <a:ln w="38100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2570" y="1819747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从无到有容易</a:t>
            </a:r>
            <a:endParaRPr lang="en-US" altLang="zh-CN" sz="3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从有到优很难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6076" y="3647037"/>
            <a:ext cx="720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年后，是获得了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年的工作经验，还是把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年的工作经验用了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年？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608788" y="1656784"/>
            <a:ext cx="565675" cy="475949"/>
            <a:chOff x="10654262" y="1333051"/>
            <a:chExt cx="797864" cy="715379"/>
          </a:xfrm>
          <a:solidFill>
            <a:srgbClr val="358788"/>
          </a:solidFill>
        </p:grpSpPr>
        <p:sp>
          <p:nvSpPr>
            <p:cNvPr id="26" name="任意多边形 25"/>
            <p:cNvSpPr/>
            <p:nvPr/>
          </p:nvSpPr>
          <p:spPr>
            <a:xfrm>
              <a:off x="10654262" y="133305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1106520" y="1333051"/>
              <a:ext cx="345606" cy="715379"/>
            </a:xfrm>
            <a:custGeom>
              <a:avLst/>
              <a:gdLst/>
              <a:ahLst/>
              <a:cxnLst/>
              <a:rect l="l" t="t" r="r" b="b"/>
              <a:pathLst>
                <a:path w="345606" h="715379">
                  <a:moveTo>
                    <a:pt x="255156" y="0"/>
                  </a:moveTo>
                  <a:lnTo>
                    <a:pt x="337383" y="90450"/>
                  </a:lnTo>
                  <a:cubicBezTo>
                    <a:pt x="233228" y="167196"/>
                    <a:pt x="175669" y="260387"/>
                    <a:pt x="164705" y="370024"/>
                  </a:cubicBezTo>
                  <a:cubicBezTo>
                    <a:pt x="246933" y="370024"/>
                    <a:pt x="307233" y="370024"/>
                    <a:pt x="345606" y="370024"/>
                  </a:cubicBezTo>
                  <a:lnTo>
                    <a:pt x="345606" y="715379"/>
                  </a:lnTo>
                  <a:lnTo>
                    <a:pt x="250" y="715379"/>
                  </a:lnTo>
                  <a:lnTo>
                    <a:pt x="250" y="452251"/>
                  </a:lnTo>
                  <a:cubicBezTo>
                    <a:pt x="-5232" y="249423"/>
                    <a:pt x="79737" y="98673"/>
                    <a:pt x="2551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78892" y="3556503"/>
            <a:ext cx="565675" cy="475949"/>
            <a:chOff x="10654262" y="1333051"/>
            <a:chExt cx="797864" cy="715379"/>
          </a:xfrm>
          <a:solidFill>
            <a:srgbClr val="358788"/>
          </a:solidFill>
        </p:grpSpPr>
        <p:sp>
          <p:nvSpPr>
            <p:cNvPr id="29" name="任意多边形 28"/>
            <p:cNvSpPr/>
            <p:nvPr/>
          </p:nvSpPr>
          <p:spPr>
            <a:xfrm>
              <a:off x="10654262" y="133305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1106520" y="1333051"/>
              <a:ext cx="345606" cy="715379"/>
            </a:xfrm>
            <a:custGeom>
              <a:avLst/>
              <a:gdLst/>
              <a:ahLst/>
              <a:cxnLst/>
              <a:rect l="l" t="t" r="r" b="b"/>
              <a:pathLst>
                <a:path w="345606" h="715379">
                  <a:moveTo>
                    <a:pt x="255156" y="0"/>
                  </a:moveTo>
                  <a:lnTo>
                    <a:pt x="337383" y="90450"/>
                  </a:lnTo>
                  <a:cubicBezTo>
                    <a:pt x="233228" y="167196"/>
                    <a:pt x="175669" y="260387"/>
                    <a:pt x="164705" y="370024"/>
                  </a:cubicBezTo>
                  <a:cubicBezTo>
                    <a:pt x="246933" y="370024"/>
                    <a:pt x="307233" y="370024"/>
                    <a:pt x="345606" y="370024"/>
                  </a:cubicBezTo>
                  <a:lnTo>
                    <a:pt x="345606" y="715379"/>
                  </a:lnTo>
                  <a:lnTo>
                    <a:pt x="250" y="715379"/>
                  </a:lnTo>
                  <a:lnTo>
                    <a:pt x="250" y="452251"/>
                  </a:lnTo>
                  <a:cubicBezTo>
                    <a:pt x="-5232" y="249423"/>
                    <a:pt x="79737" y="98673"/>
                    <a:pt x="2551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rot="10800000">
            <a:off x="9147184" y="2696423"/>
            <a:ext cx="565675" cy="475949"/>
            <a:chOff x="10654262" y="1333051"/>
            <a:chExt cx="797864" cy="715379"/>
          </a:xfrm>
          <a:solidFill>
            <a:srgbClr val="358788"/>
          </a:solidFill>
        </p:grpSpPr>
        <p:sp>
          <p:nvSpPr>
            <p:cNvPr id="32" name="任意多边形 31"/>
            <p:cNvSpPr/>
            <p:nvPr/>
          </p:nvSpPr>
          <p:spPr>
            <a:xfrm>
              <a:off x="10654262" y="133305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1106520" y="1333051"/>
              <a:ext cx="345606" cy="715379"/>
            </a:xfrm>
            <a:custGeom>
              <a:avLst/>
              <a:gdLst/>
              <a:ahLst/>
              <a:cxnLst/>
              <a:rect l="l" t="t" r="r" b="b"/>
              <a:pathLst>
                <a:path w="345606" h="715379">
                  <a:moveTo>
                    <a:pt x="255156" y="0"/>
                  </a:moveTo>
                  <a:lnTo>
                    <a:pt x="337383" y="90450"/>
                  </a:lnTo>
                  <a:cubicBezTo>
                    <a:pt x="233228" y="167196"/>
                    <a:pt x="175669" y="260387"/>
                    <a:pt x="164705" y="370024"/>
                  </a:cubicBezTo>
                  <a:cubicBezTo>
                    <a:pt x="246933" y="370024"/>
                    <a:pt x="307233" y="370024"/>
                    <a:pt x="345606" y="370024"/>
                  </a:cubicBezTo>
                  <a:lnTo>
                    <a:pt x="345606" y="715379"/>
                  </a:lnTo>
                  <a:lnTo>
                    <a:pt x="250" y="715379"/>
                  </a:lnTo>
                  <a:lnTo>
                    <a:pt x="250" y="452251"/>
                  </a:lnTo>
                  <a:cubicBezTo>
                    <a:pt x="-5232" y="249423"/>
                    <a:pt x="79737" y="98673"/>
                    <a:pt x="2551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0800000">
            <a:off x="11083116" y="4514661"/>
            <a:ext cx="565675" cy="475949"/>
            <a:chOff x="10654262" y="1333051"/>
            <a:chExt cx="797864" cy="715379"/>
          </a:xfrm>
          <a:solidFill>
            <a:srgbClr val="358788"/>
          </a:solidFill>
        </p:grpSpPr>
        <p:sp>
          <p:nvSpPr>
            <p:cNvPr id="35" name="任意多边形 34"/>
            <p:cNvSpPr/>
            <p:nvPr/>
          </p:nvSpPr>
          <p:spPr>
            <a:xfrm>
              <a:off x="10654262" y="133305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1106520" y="1333051"/>
              <a:ext cx="345606" cy="715379"/>
            </a:xfrm>
            <a:custGeom>
              <a:avLst/>
              <a:gdLst/>
              <a:ahLst/>
              <a:cxnLst/>
              <a:rect l="l" t="t" r="r" b="b"/>
              <a:pathLst>
                <a:path w="345606" h="715379">
                  <a:moveTo>
                    <a:pt x="255156" y="0"/>
                  </a:moveTo>
                  <a:lnTo>
                    <a:pt x="337383" y="90450"/>
                  </a:lnTo>
                  <a:cubicBezTo>
                    <a:pt x="233228" y="167196"/>
                    <a:pt x="175669" y="260387"/>
                    <a:pt x="164705" y="370024"/>
                  </a:cubicBezTo>
                  <a:cubicBezTo>
                    <a:pt x="246933" y="370024"/>
                    <a:pt x="307233" y="370024"/>
                    <a:pt x="345606" y="370024"/>
                  </a:cubicBezTo>
                  <a:lnTo>
                    <a:pt x="345606" y="715379"/>
                  </a:lnTo>
                  <a:lnTo>
                    <a:pt x="250" y="715379"/>
                  </a:lnTo>
                  <a:lnTo>
                    <a:pt x="250" y="452251"/>
                  </a:lnTo>
                  <a:cubicBezTo>
                    <a:pt x="-5232" y="249423"/>
                    <a:pt x="79737" y="98673"/>
                    <a:pt x="2551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193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7508" y="39080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4661"/>
                </a:solidFill>
              </a:rPr>
              <a:t>发展展望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3" name="组合 62"/>
          <p:cNvGrpSpPr/>
          <p:nvPr/>
        </p:nvGrpSpPr>
        <p:grpSpPr>
          <a:xfrm>
            <a:off x="7357730" y="1658690"/>
            <a:ext cx="3946254" cy="3630123"/>
            <a:chOff x="1138918" y="1815448"/>
            <a:chExt cx="3944157" cy="3838251"/>
          </a:xfrm>
        </p:grpSpPr>
        <p:sp>
          <p:nvSpPr>
            <p:cNvPr id="5" name="任意多边形 4"/>
            <p:cNvSpPr/>
            <p:nvPr/>
          </p:nvSpPr>
          <p:spPr>
            <a:xfrm>
              <a:off x="1138918" y="1865156"/>
              <a:ext cx="3914775" cy="3762375"/>
            </a:xfrm>
            <a:custGeom>
              <a:avLst/>
              <a:gdLst>
                <a:gd name="connsiteX0" fmla="*/ 3228975 w 3914775"/>
                <a:gd name="connsiteY0" fmla="*/ 2571750 h 3762375"/>
                <a:gd name="connsiteX1" fmla="*/ 3657600 w 3914775"/>
                <a:gd name="connsiteY1" fmla="*/ 3609975 h 3762375"/>
                <a:gd name="connsiteX2" fmla="*/ 3486150 w 3914775"/>
                <a:gd name="connsiteY2" fmla="*/ 3762375 h 3762375"/>
                <a:gd name="connsiteX3" fmla="*/ 2733675 w 3914775"/>
                <a:gd name="connsiteY3" fmla="*/ 2838450 h 3762375"/>
                <a:gd name="connsiteX4" fmla="*/ 2105025 w 3914775"/>
                <a:gd name="connsiteY4" fmla="*/ 2219325 h 3762375"/>
                <a:gd name="connsiteX5" fmla="*/ 1781175 w 3914775"/>
                <a:gd name="connsiteY5" fmla="*/ 2371725 h 3762375"/>
                <a:gd name="connsiteX6" fmla="*/ 1228725 w 3914775"/>
                <a:gd name="connsiteY6" fmla="*/ 2524125 h 3762375"/>
                <a:gd name="connsiteX7" fmla="*/ 904875 w 3914775"/>
                <a:gd name="connsiteY7" fmla="*/ 2190750 h 3762375"/>
                <a:gd name="connsiteX8" fmla="*/ 762000 w 3914775"/>
                <a:gd name="connsiteY8" fmla="*/ 2209800 h 3762375"/>
                <a:gd name="connsiteX9" fmla="*/ 514350 w 3914775"/>
                <a:gd name="connsiteY9" fmla="*/ 2257425 h 3762375"/>
                <a:gd name="connsiteX10" fmla="*/ 57150 w 3914775"/>
                <a:gd name="connsiteY10" fmla="*/ 2162175 h 3762375"/>
                <a:gd name="connsiteX11" fmla="*/ 0 w 3914775"/>
                <a:gd name="connsiteY11" fmla="*/ 1819275 h 3762375"/>
                <a:gd name="connsiteX12" fmla="*/ 152400 w 3914775"/>
                <a:gd name="connsiteY12" fmla="*/ 1295400 h 3762375"/>
                <a:gd name="connsiteX13" fmla="*/ 409575 w 3914775"/>
                <a:gd name="connsiteY13" fmla="*/ 952500 h 3762375"/>
                <a:gd name="connsiteX14" fmla="*/ 704850 w 3914775"/>
                <a:gd name="connsiteY14" fmla="*/ 428625 h 3762375"/>
                <a:gd name="connsiteX15" fmla="*/ 1209675 w 3914775"/>
                <a:gd name="connsiteY15" fmla="*/ 228600 h 3762375"/>
                <a:gd name="connsiteX16" fmla="*/ 1743075 w 3914775"/>
                <a:gd name="connsiteY16" fmla="*/ 161925 h 3762375"/>
                <a:gd name="connsiteX17" fmla="*/ 2124075 w 3914775"/>
                <a:gd name="connsiteY17" fmla="*/ 0 h 3762375"/>
                <a:gd name="connsiteX18" fmla="*/ 2590800 w 3914775"/>
                <a:gd name="connsiteY18" fmla="*/ 66675 h 3762375"/>
                <a:gd name="connsiteX19" fmla="*/ 3000375 w 3914775"/>
                <a:gd name="connsiteY19" fmla="*/ 238125 h 3762375"/>
                <a:gd name="connsiteX20" fmla="*/ 3352800 w 3914775"/>
                <a:gd name="connsiteY20" fmla="*/ 409575 h 3762375"/>
                <a:gd name="connsiteX21" fmla="*/ 3476625 w 3914775"/>
                <a:gd name="connsiteY21" fmla="*/ 590550 h 3762375"/>
                <a:gd name="connsiteX22" fmla="*/ 3905250 w 3914775"/>
                <a:gd name="connsiteY22" fmla="*/ 885825 h 3762375"/>
                <a:gd name="connsiteX23" fmla="*/ 3914775 w 3914775"/>
                <a:gd name="connsiteY23" fmla="*/ 1343025 h 3762375"/>
                <a:gd name="connsiteX24" fmla="*/ 3714750 w 3914775"/>
                <a:gd name="connsiteY24" fmla="*/ 1562100 h 3762375"/>
                <a:gd name="connsiteX25" fmla="*/ 3810000 w 3914775"/>
                <a:gd name="connsiteY25" fmla="*/ 1924050 h 3762375"/>
                <a:gd name="connsiteX26" fmla="*/ 3619500 w 3914775"/>
                <a:gd name="connsiteY26" fmla="*/ 2257425 h 3762375"/>
                <a:gd name="connsiteX27" fmla="*/ 3228975 w 3914775"/>
                <a:gd name="connsiteY27" fmla="*/ 2571750 h 37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14775" h="3762375">
                  <a:moveTo>
                    <a:pt x="3228975" y="2571750"/>
                  </a:moveTo>
                  <a:lnTo>
                    <a:pt x="3657600" y="3609975"/>
                  </a:lnTo>
                  <a:lnTo>
                    <a:pt x="3486150" y="3762375"/>
                  </a:lnTo>
                  <a:lnTo>
                    <a:pt x="2733675" y="2838450"/>
                  </a:lnTo>
                  <a:lnTo>
                    <a:pt x="2105025" y="2219325"/>
                  </a:lnTo>
                  <a:lnTo>
                    <a:pt x="1781175" y="2371725"/>
                  </a:lnTo>
                  <a:lnTo>
                    <a:pt x="1228725" y="2524125"/>
                  </a:lnTo>
                  <a:lnTo>
                    <a:pt x="904875" y="2190750"/>
                  </a:lnTo>
                  <a:lnTo>
                    <a:pt x="762000" y="2209800"/>
                  </a:lnTo>
                  <a:lnTo>
                    <a:pt x="514350" y="2257425"/>
                  </a:lnTo>
                  <a:lnTo>
                    <a:pt x="57150" y="2162175"/>
                  </a:lnTo>
                  <a:lnTo>
                    <a:pt x="0" y="1819275"/>
                  </a:lnTo>
                  <a:lnTo>
                    <a:pt x="152400" y="1295400"/>
                  </a:lnTo>
                  <a:lnTo>
                    <a:pt x="409575" y="952500"/>
                  </a:lnTo>
                  <a:lnTo>
                    <a:pt x="704850" y="428625"/>
                  </a:lnTo>
                  <a:lnTo>
                    <a:pt x="1209675" y="228600"/>
                  </a:lnTo>
                  <a:lnTo>
                    <a:pt x="1743075" y="161925"/>
                  </a:lnTo>
                  <a:lnTo>
                    <a:pt x="2124075" y="0"/>
                  </a:lnTo>
                  <a:lnTo>
                    <a:pt x="2590800" y="66675"/>
                  </a:lnTo>
                  <a:lnTo>
                    <a:pt x="3000375" y="238125"/>
                  </a:lnTo>
                  <a:lnTo>
                    <a:pt x="3352800" y="409575"/>
                  </a:lnTo>
                  <a:lnTo>
                    <a:pt x="3476625" y="590550"/>
                  </a:lnTo>
                  <a:lnTo>
                    <a:pt x="3905250" y="885825"/>
                  </a:lnTo>
                  <a:lnTo>
                    <a:pt x="3914775" y="1343025"/>
                  </a:lnTo>
                  <a:lnTo>
                    <a:pt x="3714750" y="1562100"/>
                  </a:lnTo>
                  <a:lnTo>
                    <a:pt x="3810000" y="1924050"/>
                  </a:lnTo>
                  <a:lnTo>
                    <a:pt x="3619500" y="2257425"/>
                  </a:lnTo>
                  <a:lnTo>
                    <a:pt x="3228975" y="2571750"/>
                  </a:lnTo>
                  <a:close/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834243" y="2284256"/>
              <a:ext cx="2962275" cy="3190875"/>
            </a:xfrm>
            <a:custGeom>
              <a:avLst/>
              <a:gdLst>
                <a:gd name="connsiteX0" fmla="*/ 2962275 w 2962275"/>
                <a:gd name="connsiteY0" fmla="*/ 3190875 h 3190875"/>
                <a:gd name="connsiteX1" fmla="*/ 2057400 w 2962275"/>
                <a:gd name="connsiteY1" fmla="*/ 2419350 h 3190875"/>
                <a:gd name="connsiteX2" fmla="*/ 2371725 w 2962275"/>
                <a:gd name="connsiteY2" fmla="*/ 2181225 h 3190875"/>
                <a:gd name="connsiteX3" fmla="*/ 1409700 w 2962275"/>
                <a:gd name="connsiteY3" fmla="*/ 1819275 h 3190875"/>
                <a:gd name="connsiteX4" fmla="*/ 1314450 w 2962275"/>
                <a:gd name="connsiteY4" fmla="*/ 1304925 h 3190875"/>
                <a:gd name="connsiteX5" fmla="*/ 1047750 w 2962275"/>
                <a:gd name="connsiteY5" fmla="*/ 685800 h 3190875"/>
                <a:gd name="connsiteX6" fmla="*/ 495300 w 2962275"/>
                <a:gd name="connsiteY6" fmla="*/ 504825 h 3190875"/>
                <a:gd name="connsiteX7" fmla="*/ 0 w 2962275"/>
                <a:gd name="connsiteY7" fmla="*/ 0 h 319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2275" h="3190875">
                  <a:moveTo>
                    <a:pt x="2962275" y="3190875"/>
                  </a:moveTo>
                  <a:lnTo>
                    <a:pt x="2057400" y="2419350"/>
                  </a:lnTo>
                  <a:lnTo>
                    <a:pt x="2371725" y="2181225"/>
                  </a:lnTo>
                  <a:lnTo>
                    <a:pt x="1409700" y="1819275"/>
                  </a:lnTo>
                  <a:lnTo>
                    <a:pt x="1314450" y="1304925"/>
                  </a:lnTo>
                  <a:lnTo>
                    <a:pt x="1047750" y="685800"/>
                  </a:lnTo>
                  <a:lnTo>
                    <a:pt x="495300" y="50482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48443" y="2103281"/>
              <a:ext cx="3705225" cy="3362325"/>
            </a:xfrm>
            <a:custGeom>
              <a:avLst/>
              <a:gdLst>
                <a:gd name="connsiteX0" fmla="*/ 3638550 w 3724275"/>
                <a:gd name="connsiteY0" fmla="*/ 3362325 h 3362325"/>
                <a:gd name="connsiteX1" fmla="*/ 3067050 w 3724275"/>
                <a:gd name="connsiteY1" fmla="*/ 2352675 h 3362325"/>
                <a:gd name="connsiteX2" fmla="*/ 3019425 w 3724275"/>
                <a:gd name="connsiteY2" fmla="*/ 1333500 h 3362325"/>
                <a:gd name="connsiteX3" fmla="*/ 3000375 w 3724275"/>
                <a:gd name="connsiteY3" fmla="*/ 1066800 h 3362325"/>
                <a:gd name="connsiteX4" fmla="*/ 2590800 w 3724275"/>
                <a:gd name="connsiteY4" fmla="*/ 1000125 h 3362325"/>
                <a:gd name="connsiteX5" fmla="*/ 2162175 w 3724275"/>
                <a:gd name="connsiteY5" fmla="*/ 733425 h 3362325"/>
                <a:gd name="connsiteX6" fmla="*/ 1704975 w 3724275"/>
                <a:gd name="connsiteY6" fmla="*/ 114300 h 3362325"/>
                <a:gd name="connsiteX7" fmla="*/ 1219200 w 3724275"/>
                <a:gd name="connsiteY7" fmla="*/ 0 h 3362325"/>
                <a:gd name="connsiteX8" fmla="*/ 1181100 w 3724275"/>
                <a:gd name="connsiteY8" fmla="*/ 666750 h 3362325"/>
                <a:gd name="connsiteX9" fmla="*/ 971550 w 3724275"/>
                <a:gd name="connsiteY9" fmla="*/ 1562100 h 3362325"/>
                <a:gd name="connsiteX10" fmla="*/ 1038225 w 3724275"/>
                <a:gd name="connsiteY10" fmla="*/ 2076450 h 3362325"/>
                <a:gd name="connsiteX11" fmla="*/ 1771650 w 3724275"/>
                <a:gd name="connsiteY11" fmla="*/ 2133600 h 3362325"/>
                <a:gd name="connsiteX12" fmla="*/ 2009775 w 3724275"/>
                <a:gd name="connsiteY12" fmla="*/ 1457325 h 3362325"/>
                <a:gd name="connsiteX13" fmla="*/ 3048000 w 3724275"/>
                <a:gd name="connsiteY13" fmla="*/ 1352550 h 3362325"/>
                <a:gd name="connsiteX14" fmla="*/ 3724275 w 3724275"/>
                <a:gd name="connsiteY14" fmla="*/ 1343025 h 3362325"/>
                <a:gd name="connsiteX15" fmla="*/ 3000375 w 3724275"/>
                <a:gd name="connsiteY15" fmla="*/ 1076325 h 3362325"/>
                <a:gd name="connsiteX16" fmla="*/ 3467100 w 3724275"/>
                <a:gd name="connsiteY16" fmla="*/ 333375 h 3362325"/>
                <a:gd name="connsiteX17" fmla="*/ 2819400 w 3724275"/>
                <a:gd name="connsiteY17" fmla="*/ 561975 h 3362325"/>
                <a:gd name="connsiteX18" fmla="*/ 2152650 w 3724275"/>
                <a:gd name="connsiteY18" fmla="*/ 752475 h 3362325"/>
                <a:gd name="connsiteX19" fmla="*/ 1714500 w 3724275"/>
                <a:gd name="connsiteY19" fmla="*/ 838200 h 3362325"/>
                <a:gd name="connsiteX20" fmla="*/ 971550 w 3724275"/>
                <a:gd name="connsiteY20" fmla="*/ 1552575 h 3362325"/>
                <a:gd name="connsiteX21" fmla="*/ 0 w 3724275"/>
                <a:gd name="connsiteY21" fmla="*/ 1590675 h 3362325"/>
                <a:gd name="connsiteX0" fmla="*/ 3638550 w 3705225"/>
                <a:gd name="connsiteY0" fmla="*/ 3362325 h 3362325"/>
                <a:gd name="connsiteX1" fmla="*/ 3067050 w 3705225"/>
                <a:gd name="connsiteY1" fmla="*/ 2352675 h 3362325"/>
                <a:gd name="connsiteX2" fmla="*/ 3019425 w 3705225"/>
                <a:gd name="connsiteY2" fmla="*/ 1333500 h 3362325"/>
                <a:gd name="connsiteX3" fmla="*/ 3000375 w 3705225"/>
                <a:gd name="connsiteY3" fmla="*/ 1066800 h 3362325"/>
                <a:gd name="connsiteX4" fmla="*/ 2590800 w 3705225"/>
                <a:gd name="connsiteY4" fmla="*/ 1000125 h 3362325"/>
                <a:gd name="connsiteX5" fmla="*/ 2162175 w 3705225"/>
                <a:gd name="connsiteY5" fmla="*/ 733425 h 3362325"/>
                <a:gd name="connsiteX6" fmla="*/ 1704975 w 3705225"/>
                <a:gd name="connsiteY6" fmla="*/ 114300 h 3362325"/>
                <a:gd name="connsiteX7" fmla="*/ 1219200 w 3705225"/>
                <a:gd name="connsiteY7" fmla="*/ 0 h 3362325"/>
                <a:gd name="connsiteX8" fmla="*/ 1181100 w 3705225"/>
                <a:gd name="connsiteY8" fmla="*/ 666750 h 3362325"/>
                <a:gd name="connsiteX9" fmla="*/ 971550 w 3705225"/>
                <a:gd name="connsiteY9" fmla="*/ 1562100 h 3362325"/>
                <a:gd name="connsiteX10" fmla="*/ 1038225 w 3705225"/>
                <a:gd name="connsiteY10" fmla="*/ 2076450 h 3362325"/>
                <a:gd name="connsiteX11" fmla="*/ 1771650 w 3705225"/>
                <a:gd name="connsiteY11" fmla="*/ 2133600 h 3362325"/>
                <a:gd name="connsiteX12" fmla="*/ 2009775 w 3705225"/>
                <a:gd name="connsiteY12" fmla="*/ 1457325 h 3362325"/>
                <a:gd name="connsiteX13" fmla="*/ 3048000 w 3705225"/>
                <a:gd name="connsiteY13" fmla="*/ 1352550 h 3362325"/>
                <a:gd name="connsiteX14" fmla="*/ 3705225 w 3705225"/>
                <a:gd name="connsiteY14" fmla="*/ 1331119 h 3362325"/>
                <a:gd name="connsiteX15" fmla="*/ 3000375 w 3705225"/>
                <a:gd name="connsiteY15" fmla="*/ 1076325 h 3362325"/>
                <a:gd name="connsiteX16" fmla="*/ 3467100 w 3705225"/>
                <a:gd name="connsiteY16" fmla="*/ 333375 h 3362325"/>
                <a:gd name="connsiteX17" fmla="*/ 2819400 w 3705225"/>
                <a:gd name="connsiteY17" fmla="*/ 561975 h 3362325"/>
                <a:gd name="connsiteX18" fmla="*/ 2152650 w 3705225"/>
                <a:gd name="connsiteY18" fmla="*/ 752475 h 3362325"/>
                <a:gd name="connsiteX19" fmla="*/ 1714500 w 3705225"/>
                <a:gd name="connsiteY19" fmla="*/ 838200 h 3362325"/>
                <a:gd name="connsiteX20" fmla="*/ 971550 w 3705225"/>
                <a:gd name="connsiteY20" fmla="*/ 1552575 h 3362325"/>
                <a:gd name="connsiteX21" fmla="*/ 0 w 3705225"/>
                <a:gd name="connsiteY21" fmla="*/ 1590675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05225" h="3362325">
                  <a:moveTo>
                    <a:pt x="3638550" y="3362325"/>
                  </a:moveTo>
                  <a:lnTo>
                    <a:pt x="3067050" y="2352675"/>
                  </a:lnTo>
                  <a:lnTo>
                    <a:pt x="3019425" y="1333500"/>
                  </a:lnTo>
                  <a:lnTo>
                    <a:pt x="3000375" y="1066800"/>
                  </a:lnTo>
                  <a:lnTo>
                    <a:pt x="2590800" y="1000125"/>
                  </a:lnTo>
                  <a:lnTo>
                    <a:pt x="2162175" y="733425"/>
                  </a:lnTo>
                  <a:lnTo>
                    <a:pt x="1704975" y="114300"/>
                  </a:lnTo>
                  <a:lnTo>
                    <a:pt x="1219200" y="0"/>
                  </a:lnTo>
                  <a:lnTo>
                    <a:pt x="1181100" y="666750"/>
                  </a:lnTo>
                  <a:lnTo>
                    <a:pt x="971550" y="1562100"/>
                  </a:lnTo>
                  <a:lnTo>
                    <a:pt x="1038225" y="2076450"/>
                  </a:lnTo>
                  <a:lnTo>
                    <a:pt x="1771650" y="2133600"/>
                  </a:lnTo>
                  <a:lnTo>
                    <a:pt x="2009775" y="1457325"/>
                  </a:lnTo>
                  <a:lnTo>
                    <a:pt x="3048000" y="1352550"/>
                  </a:lnTo>
                  <a:lnTo>
                    <a:pt x="3705225" y="1331119"/>
                  </a:lnTo>
                  <a:lnTo>
                    <a:pt x="3000375" y="1076325"/>
                  </a:lnTo>
                  <a:lnTo>
                    <a:pt x="3467100" y="333375"/>
                  </a:lnTo>
                  <a:lnTo>
                    <a:pt x="2819400" y="561975"/>
                  </a:lnTo>
                  <a:lnTo>
                    <a:pt x="2152650" y="752475"/>
                  </a:lnTo>
                  <a:lnTo>
                    <a:pt x="1714500" y="838200"/>
                  </a:lnTo>
                  <a:lnTo>
                    <a:pt x="971550" y="1552575"/>
                  </a:lnTo>
                  <a:lnTo>
                    <a:pt x="0" y="1590675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548493" y="1865156"/>
              <a:ext cx="2819400" cy="2600325"/>
            </a:xfrm>
            <a:custGeom>
              <a:avLst/>
              <a:gdLst>
                <a:gd name="connsiteX0" fmla="*/ 2676525 w 2962275"/>
                <a:gd name="connsiteY0" fmla="*/ 2600325 h 2600325"/>
                <a:gd name="connsiteX1" fmla="*/ 2819400 w 2962275"/>
                <a:gd name="connsiteY1" fmla="*/ 2571750 h 2600325"/>
                <a:gd name="connsiteX2" fmla="*/ 2619375 w 2962275"/>
                <a:gd name="connsiteY2" fmla="*/ 1609725 h 2600325"/>
                <a:gd name="connsiteX3" fmla="*/ 2162175 w 2962275"/>
                <a:gd name="connsiteY3" fmla="*/ 1247775 h 2600325"/>
                <a:gd name="connsiteX4" fmla="*/ 2419350 w 2962275"/>
                <a:gd name="connsiteY4" fmla="*/ 800100 h 2600325"/>
                <a:gd name="connsiteX5" fmla="*/ 2200275 w 2962275"/>
                <a:gd name="connsiteY5" fmla="*/ 57150 h 2600325"/>
                <a:gd name="connsiteX6" fmla="*/ 1781175 w 2962275"/>
                <a:gd name="connsiteY6" fmla="*/ 952500 h 2600325"/>
                <a:gd name="connsiteX7" fmla="*/ 1609725 w 2962275"/>
                <a:gd name="connsiteY7" fmla="*/ 1676400 h 2600325"/>
                <a:gd name="connsiteX8" fmla="*/ 581025 w 2962275"/>
                <a:gd name="connsiteY8" fmla="*/ 1800225 h 2600325"/>
                <a:gd name="connsiteX9" fmla="*/ 0 w 2962275"/>
                <a:gd name="connsiteY9" fmla="*/ 942975 h 2600325"/>
                <a:gd name="connsiteX10" fmla="*/ 781050 w 2962275"/>
                <a:gd name="connsiteY10" fmla="*/ 914400 h 2600325"/>
                <a:gd name="connsiteX11" fmla="*/ 1285875 w 2962275"/>
                <a:gd name="connsiteY11" fmla="*/ 342900 h 2600325"/>
                <a:gd name="connsiteX12" fmla="*/ 1733550 w 2962275"/>
                <a:gd name="connsiteY12" fmla="*/ 0 h 2600325"/>
                <a:gd name="connsiteX13" fmla="*/ 1781175 w 2962275"/>
                <a:gd name="connsiteY13" fmla="*/ 990600 h 2600325"/>
                <a:gd name="connsiteX14" fmla="*/ 1609725 w 2962275"/>
                <a:gd name="connsiteY14" fmla="*/ 1704975 h 2600325"/>
                <a:gd name="connsiteX15" fmla="*/ 2171700 w 2962275"/>
                <a:gd name="connsiteY15" fmla="*/ 1238250 h 2600325"/>
                <a:gd name="connsiteX16" fmla="*/ 2438400 w 2962275"/>
                <a:gd name="connsiteY16" fmla="*/ 809625 h 2600325"/>
                <a:gd name="connsiteX17" fmla="*/ 2962275 w 2962275"/>
                <a:gd name="connsiteY17" fmla="*/ 428625 h 2600325"/>
                <a:gd name="connsiteX0" fmla="*/ 2676525 w 2962275"/>
                <a:gd name="connsiteY0" fmla="*/ 2600325 h 2600325"/>
                <a:gd name="connsiteX1" fmla="*/ 2819400 w 2962275"/>
                <a:gd name="connsiteY1" fmla="*/ 2571750 h 2600325"/>
                <a:gd name="connsiteX2" fmla="*/ 2619375 w 2962275"/>
                <a:gd name="connsiteY2" fmla="*/ 1609725 h 2600325"/>
                <a:gd name="connsiteX3" fmla="*/ 2162175 w 2962275"/>
                <a:gd name="connsiteY3" fmla="*/ 1247775 h 2600325"/>
                <a:gd name="connsiteX4" fmla="*/ 2419350 w 2962275"/>
                <a:gd name="connsiteY4" fmla="*/ 800100 h 2600325"/>
                <a:gd name="connsiteX5" fmla="*/ 2200275 w 2962275"/>
                <a:gd name="connsiteY5" fmla="*/ 57150 h 2600325"/>
                <a:gd name="connsiteX6" fmla="*/ 1781175 w 2962275"/>
                <a:gd name="connsiteY6" fmla="*/ 952500 h 2600325"/>
                <a:gd name="connsiteX7" fmla="*/ 1609725 w 2962275"/>
                <a:gd name="connsiteY7" fmla="*/ 1676400 h 2600325"/>
                <a:gd name="connsiteX8" fmla="*/ 581025 w 2962275"/>
                <a:gd name="connsiteY8" fmla="*/ 1800225 h 2600325"/>
                <a:gd name="connsiteX9" fmla="*/ 0 w 2962275"/>
                <a:gd name="connsiteY9" fmla="*/ 942975 h 2600325"/>
                <a:gd name="connsiteX10" fmla="*/ 781050 w 2962275"/>
                <a:gd name="connsiteY10" fmla="*/ 914400 h 2600325"/>
                <a:gd name="connsiteX11" fmla="*/ 1285875 w 2962275"/>
                <a:gd name="connsiteY11" fmla="*/ 342900 h 2600325"/>
                <a:gd name="connsiteX12" fmla="*/ 1733550 w 2962275"/>
                <a:gd name="connsiteY12" fmla="*/ 0 h 2600325"/>
                <a:gd name="connsiteX13" fmla="*/ 1781175 w 2962275"/>
                <a:gd name="connsiteY13" fmla="*/ 990600 h 2600325"/>
                <a:gd name="connsiteX14" fmla="*/ 1609725 w 2962275"/>
                <a:gd name="connsiteY14" fmla="*/ 1704975 h 2600325"/>
                <a:gd name="connsiteX15" fmla="*/ 2305050 w 2962275"/>
                <a:gd name="connsiteY15" fmla="*/ 1223962 h 2600325"/>
                <a:gd name="connsiteX16" fmla="*/ 2438400 w 2962275"/>
                <a:gd name="connsiteY16" fmla="*/ 809625 h 2600325"/>
                <a:gd name="connsiteX17" fmla="*/ 2962275 w 2962275"/>
                <a:gd name="connsiteY17" fmla="*/ 428625 h 2600325"/>
                <a:gd name="connsiteX0" fmla="*/ 2676525 w 2962275"/>
                <a:gd name="connsiteY0" fmla="*/ 2600325 h 2600325"/>
                <a:gd name="connsiteX1" fmla="*/ 2819400 w 2962275"/>
                <a:gd name="connsiteY1" fmla="*/ 2571750 h 2600325"/>
                <a:gd name="connsiteX2" fmla="*/ 2619375 w 2962275"/>
                <a:gd name="connsiteY2" fmla="*/ 1609725 h 2600325"/>
                <a:gd name="connsiteX3" fmla="*/ 2162175 w 2962275"/>
                <a:gd name="connsiteY3" fmla="*/ 1247775 h 2600325"/>
                <a:gd name="connsiteX4" fmla="*/ 2419350 w 2962275"/>
                <a:gd name="connsiteY4" fmla="*/ 800100 h 2600325"/>
                <a:gd name="connsiteX5" fmla="*/ 2200275 w 2962275"/>
                <a:gd name="connsiteY5" fmla="*/ 57150 h 2600325"/>
                <a:gd name="connsiteX6" fmla="*/ 1781175 w 2962275"/>
                <a:gd name="connsiteY6" fmla="*/ 952500 h 2600325"/>
                <a:gd name="connsiteX7" fmla="*/ 1609725 w 2962275"/>
                <a:gd name="connsiteY7" fmla="*/ 1676400 h 2600325"/>
                <a:gd name="connsiteX8" fmla="*/ 581025 w 2962275"/>
                <a:gd name="connsiteY8" fmla="*/ 1800225 h 2600325"/>
                <a:gd name="connsiteX9" fmla="*/ 0 w 2962275"/>
                <a:gd name="connsiteY9" fmla="*/ 942975 h 2600325"/>
                <a:gd name="connsiteX10" fmla="*/ 781050 w 2962275"/>
                <a:gd name="connsiteY10" fmla="*/ 914400 h 2600325"/>
                <a:gd name="connsiteX11" fmla="*/ 1285875 w 2962275"/>
                <a:gd name="connsiteY11" fmla="*/ 342900 h 2600325"/>
                <a:gd name="connsiteX12" fmla="*/ 1733550 w 2962275"/>
                <a:gd name="connsiteY12" fmla="*/ 0 h 2600325"/>
                <a:gd name="connsiteX13" fmla="*/ 1781175 w 2962275"/>
                <a:gd name="connsiteY13" fmla="*/ 990600 h 2600325"/>
                <a:gd name="connsiteX14" fmla="*/ 1609725 w 2962275"/>
                <a:gd name="connsiteY14" fmla="*/ 1704975 h 2600325"/>
                <a:gd name="connsiteX15" fmla="*/ 2166937 w 2962275"/>
                <a:gd name="connsiteY15" fmla="*/ 1243012 h 2600325"/>
                <a:gd name="connsiteX16" fmla="*/ 2438400 w 2962275"/>
                <a:gd name="connsiteY16" fmla="*/ 809625 h 2600325"/>
                <a:gd name="connsiteX17" fmla="*/ 2962275 w 2962275"/>
                <a:gd name="connsiteY17" fmla="*/ 428625 h 2600325"/>
                <a:gd name="connsiteX0" fmla="*/ 2676525 w 2962275"/>
                <a:gd name="connsiteY0" fmla="*/ 2600325 h 2600325"/>
                <a:gd name="connsiteX1" fmla="*/ 2819400 w 2962275"/>
                <a:gd name="connsiteY1" fmla="*/ 2571750 h 2600325"/>
                <a:gd name="connsiteX2" fmla="*/ 2619375 w 2962275"/>
                <a:gd name="connsiteY2" fmla="*/ 1609725 h 2600325"/>
                <a:gd name="connsiteX3" fmla="*/ 2162175 w 2962275"/>
                <a:gd name="connsiteY3" fmla="*/ 1247775 h 2600325"/>
                <a:gd name="connsiteX4" fmla="*/ 2419350 w 2962275"/>
                <a:gd name="connsiteY4" fmla="*/ 800100 h 2600325"/>
                <a:gd name="connsiteX5" fmla="*/ 2200275 w 2962275"/>
                <a:gd name="connsiteY5" fmla="*/ 57150 h 2600325"/>
                <a:gd name="connsiteX6" fmla="*/ 1781175 w 2962275"/>
                <a:gd name="connsiteY6" fmla="*/ 952500 h 2600325"/>
                <a:gd name="connsiteX7" fmla="*/ 1609725 w 2962275"/>
                <a:gd name="connsiteY7" fmla="*/ 1676400 h 2600325"/>
                <a:gd name="connsiteX8" fmla="*/ 581025 w 2962275"/>
                <a:gd name="connsiteY8" fmla="*/ 1800225 h 2600325"/>
                <a:gd name="connsiteX9" fmla="*/ 0 w 2962275"/>
                <a:gd name="connsiteY9" fmla="*/ 942975 h 2600325"/>
                <a:gd name="connsiteX10" fmla="*/ 781050 w 2962275"/>
                <a:gd name="connsiteY10" fmla="*/ 914400 h 2600325"/>
                <a:gd name="connsiteX11" fmla="*/ 1285875 w 2962275"/>
                <a:gd name="connsiteY11" fmla="*/ 342900 h 2600325"/>
                <a:gd name="connsiteX12" fmla="*/ 1733550 w 2962275"/>
                <a:gd name="connsiteY12" fmla="*/ 0 h 2600325"/>
                <a:gd name="connsiteX13" fmla="*/ 1781175 w 2962275"/>
                <a:gd name="connsiteY13" fmla="*/ 990600 h 2600325"/>
                <a:gd name="connsiteX14" fmla="*/ 1609725 w 2962275"/>
                <a:gd name="connsiteY14" fmla="*/ 1704975 h 2600325"/>
                <a:gd name="connsiteX15" fmla="*/ 2166937 w 2962275"/>
                <a:gd name="connsiteY15" fmla="*/ 1243012 h 2600325"/>
                <a:gd name="connsiteX16" fmla="*/ 2428875 w 2962275"/>
                <a:gd name="connsiteY16" fmla="*/ 804862 h 2600325"/>
                <a:gd name="connsiteX17" fmla="*/ 2962275 w 2962275"/>
                <a:gd name="connsiteY17" fmla="*/ 428625 h 2600325"/>
                <a:gd name="connsiteX0" fmla="*/ 2676525 w 2819400"/>
                <a:gd name="connsiteY0" fmla="*/ 2600325 h 2600325"/>
                <a:gd name="connsiteX1" fmla="*/ 2819400 w 2819400"/>
                <a:gd name="connsiteY1" fmla="*/ 2571750 h 2600325"/>
                <a:gd name="connsiteX2" fmla="*/ 2619375 w 2819400"/>
                <a:gd name="connsiteY2" fmla="*/ 1609725 h 2600325"/>
                <a:gd name="connsiteX3" fmla="*/ 2162175 w 2819400"/>
                <a:gd name="connsiteY3" fmla="*/ 1247775 h 2600325"/>
                <a:gd name="connsiteX4" fmla="*/ 2419350 w 2819400"/>
                <a:gd name="connsiteY4" fmla="*/ 800100 h 2600325"/>
                <a:gd name="connsiteX5" fmla="*/ 2200275 w 2819400"/>
                <a:gd name="connsiteY5" fmla="*/ 57150 h 2600325"/>
                <a:gd name="connsiteX6" fmla="*/ 1781175 w 2819400"/>
                <a:gd name="connsiteY6" fmla="*/ 952500 h 2600325"/>
                <a:gd name="connsiteX7" fmla="*/ 1609725 w 2819400"/>
                <a:gd name="connsiteY7" fmla="*/ 1676400 h 2600325"/>
                <a:gd name="connsiteX8" fmla="*/ 581025 w 2819400"/>
                <a:gd name="connsiteY8" fmla="*/ 1800225 h 2600325"/>
                <a:gd name="connsiteX9" fmla="*/ 0 w 2819400"/>
                <a:gd name="connsiteY9" fmla="*/ 942975 h 2600325"/>
                <a:gd name="connsiteX10" fmla="*/ 781050 w 2819400"/>
                <a:gd name="connsiteY10" fmla="*/ 914400 h 2600325"/>
                <a:gd name="connsiteX11" fmla="*/ 1285875 w 2819400"/>
                <a:gd name="connsiteY11" fmla="*/ 342900 h 2600325"/>
                <a:gd name="connsiteX12" fmla="*/ 1733550 w 2819400"/>
                <a:gd name="connsiteY12" fmla="*/ 0 h 2600325"/>
                <a:gd name="connsiteX13" fmla="*/ 1781175 w 2819400"/>
                <a:gd name="connsiteY13" fmla="*/ 990600 h 2600325"/>
                <a:gd name="connsiteX14" fmla="*/ 1609725 w 2819400"/>
                <a:gd name="connsiteY14" fmla="*/ 1704975 h 2600325"/>
                <a:gd name="connsiteX15" fmla="*/ 2166937 w 2819400"/>
                <a:gd name="connsiteY15" fmla="*/ 1243012 h 2600325"/>
                <a:gd name="connsiteX16" fmla="*/ 2428875 w 2819400"/>
                <a:gd name="connsiteY16" fmla="*/ 804862 h 2600325"/>
                <a:gd name="connsiteX0" fmla="*/ 2676525 w 2819400"/>
                <a:gd name="connsiteY0" fmla="*/ 2600325 h 2600325"/>
                <a:gd name="connsiteX1" fmla="*/ 2819400 w 2819400"/>
                <a:gd name="connsiteY1" fmla="*/ 2571750 h 2600325"/>
                <a:gd name="connsiteX2" fmla="*/ 2619375 w 2819400"/>
                <a:gd name="connsiteY2" fmla="*/ 1609725 h 2600325"/>
                <a:gd name="connsiteX3" fmla="*/ 2162175 w 2819400"/>
                <a:gd name="connsiteY3" fmla="*/ 1247775 h 2600325"/>
                <a:gd name="connsiteX4" fmla="*/ 2419350 w 2819400"/>
                <a:gd name="connsiteY4" fmla="*/ 800100 h 2600325"/>
                <a:gd name="connsiteX5" fmla="*/ 2200275 w 2819400"/>
                <a:gd name="connsiteY5" fmla="*/ 57150 h 2600325"/>
                <a:gd name="connsiteX6" fmla="*/ 1781175 w 2819400"/>
                <a:gd name="connsiteY6" fmla="*/ 952500 h 2600325"/>
                <a:gd name="connsiteX7" fmla="*/ 1609725 w 2819400"/>
                <a:gd name="connsiteY7" fmla="*/ 1676400 h 2600325"/>
                <a:gd name="connsiteX8" fmla="*/ 581025 w 2819400"/>
                <a:gd name="connsiteY8" fmla="*/ 1800225 h 2600325"/>
                <a:gd name="connsiteX9" fmla="*/ 0 w 2819400"/>
                <a:gd name="connsiteY9" fmla="*/ 942975 h 2600325"/>
                <a:gd name="connsiteX10" fmla="*/ 781050 w 2819400"/>
                <a:gd name="connsiteY10" fmla="*/ 914400 h 2600325"/>
                <a:gd name="connsiteX11" fmla="*/ 1285875 w 2819400"/>
                <a:gd name="connsiteY11" fmla="*/ 342900 h 2600325"/>
                <a:gd name="connsiteX12" fmla="*/ 1733550 w 2819400"/>
                <a:gd name="connsiteY12" fmla="*/ 0 h 2600325"/>
                <a:gd name="connsiteX13" fmla="*/ 1781175 w 2819400"/>
                <a:gd name="connsiteY13" fmla="*/ 990600 h 2600325"/>
                <a:gd name="connsiteX14" fmla="*/ 1609725 w 2819400"/>
                <a:gd name="connsiteY14" fmla="*/ 1704975 h 2600325"/>
                <a:gd name="connsiteX15" fmla="*/ 2166937 w 2819400"/>
                <a:gd name="connsiteY15" fmla="*/ 1243012 h 260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9400" h="2600325">
                  <a:moveTo>
                    <a:pt x="2676525" y="2600325"/>
                  </a:moveTo>
                  <a:lnTo>
                    <a:pt x="2819400" y="2571750"/>
                  </a:lnTo>
                  <a:lnTo>
                    <a:pt x="2619375" y="1609725"/>
                  </a:lnTo>
                  <a:lnTo>
                    <a:pt x="2162175" y="1247775"/>
                  </a:lnTo>
                  <a:lnTo>
                    <a:pt x="2419350" y="800100"/>
                  </a:lnTo>
                  <a:lnTo>
                    <a:pt x="2200275" y="57150"/>
                  </a:lnTo>
                  <a:lnTo>
                    <a:pt x="1781175" y="952500"/>
                  </a:lnTo>
                  <a:lnTo>
                    <a:pt x="1609725" y="1676400"/>
                  </a:lnTo>
                  <a:lnTo>
                    <a:pt x="581025" y="1800225"/>
                  </a:lnTo>
                  <a:lnTo>
                    <a:pt x="0" y="942975"/>
                  </a:lnTo>
                  <a:lnTo>
                    <a:pt x="781050" y="914400"/>
                  </a:lnTo>
                  <a:lnTo>
                    <a:pt x="1285875" y="342900"/>
                  </a:lnTo>
                  <a:lnTo>
                    <a:pt x="1733550" y="0"/>
                  </a:lnTo>
                  <a:lnTo>
                    <a:pt x="1781175" y="990600"/>
                  </a:lnTo>
                  <a:lnTo>
                    <a:pt x="1609725" y="1704975"/>
                  </a:lnTo>
                  <a:lnTo>
                    <a:pt x="2166937" y="1243012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237593" y="3474881"/>
              <a:ext cx="1501775" cy="657225"/>
            </a:xfrm>
            <a:custGeom>
              <a:avLst/>
              <a:gdLst>
                <a:gd name="connsiteX0" fmla="*/ 1524000 w 1524000"/>
                <a:gd name="connsiteY0" fmla="*/ 657225 h 657225"/>
                <a:gd name="connsiteX1" fmla="*/ 933450 w 1524000"/>
                <a:gd name="connsiteY1" fmla="*/ 0 h 657225"/>
                <a:gd name="connsiteX2" fmla="*/ 0 w 1524000"/>
                <a:gd name="connsiteY2" fmla="*/ 590550 h 657225"/>
                <a:gd name="connsiteX0" fmla="*/ 1501775 w 1501775"/>
                <a:gd name="connsiteY0" fmla="*/ 657225 h 657225"/>
                <a:gd name="connsiteX1" fmla="*/ 911225 w 1501775"/>
                <a:gd name="connsiteY1" fmla="*/ 0 h 657225"/>
                <a:gd name="connsiteX2" fmla="*/ 0 w 1501775"/>
                <a:gd name="connsiteY2" fmla="*/ 62230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1775" h="657225">
                  <a:moveTo>
                    <a:pt x="1501775" y="657225"/>
                  </a:moveTo>
                  <a:lnTo>
                    <a:pt x="911225" y="0"/>
                  </a:lnTo>
                  <a:lnTo>
                    <a:pt x="0" y="62230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177393" y="3484406"/>
              <a:ext cx="781050" cy="304800"/>
            </a:xfrm>
            <a:custGeom>
              <a:avLst/>
              <a:gdLst>
                <a:gd name="connsiteX0" fmla="*/ 781050 w 781050"/>
                <a:gd name="connsiteY0" fmla="*/ 304800 h 304800"/>
                <a:gd name="connsiteX1" fmla="*/ 0 w 781050"/>
                <a:gd name="connsiteY1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050" h="304800">
                  <a:moveTo>
                    <a:pt x="781050" y="3048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958318" y="2093756"/>
              <a:ext cx="1104900" cy="1114425"/>
            </a:xfrm>
            <a:custGeom>
              <a:avLst/>
              <a:gdLst>
                <a:gd name="connsiteX0" fmla="*/ 1104900 w 1104900"/>
                <a:gd name="connsiteY0" fmla="*/ 1114425 h 1114425"/>
                <a:gd name="connsiteX1" fmla="*/ 219075 w 1104900"/>
                <a:gd name="connsiteY1" fmla="*/ 1085850 h 1114425"/>
                <a:gd name="connsiteX2" fmla="*/ 0 w 1104900"/>
                <a:gd name="connsiteY2" fmla="*/ 552450 h 1114425"/>
                <a:gd name="connsiteX3" fmla="*/ 200025 w 1104900"/>
                <a:gd name="connsiteY3" fmla="*/ 0 h 1114425"/>
                <a:gd name="connsiteX0" fmla="*/ 1104900 w 1104900"/>
                <a:gd name="connsiteY0" fmla="*/ 1114425 h 1114425"/>
                <a:gd name="connsiteX1" fmla="*/ 200025 w 1104900"/>
                <a:gd name="connsiteY1" fmla="*/ 1085850 h 1114425"/>
                <a:gd name="connsiteX2" fmla="*/ 0 w 1104900"/>
                <a:gd name="connsiteY2" fmla="*/ 552450 h 1114425"/>
                <a:gd name="connsiteX3" fmla="*/ 200025 w 1104900"/>
                <a:gd name="connsiteY3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900" h="1114425">
                  <a:moveTo>
                    <a:pt x="1104900" y="1114425"/>
                  </a:moveTo>
                  <a:lnTo>
                    <a:pt x="200025" y="1085850"/>
                  </a:lnTo>
                  <a:lnTo>
                    <a:pt x="0" y="552450"/>
                  </a:lnTo>
                  <a:lnTo>
                    <a:pt x="200025" y="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158344" y="2753362"/>
              <a:ext cx="881062" cy="407194"/>
            </a:xfrm>
            <a:custGeom>
              <a:avLst/>
              <a:gdLst>
                <a:gd name="connsiteX0" fmla="*/ 866775 w 866775"/>
                <a:gd name="connsiteY0" fmla="*/ 0 h 419100"/>
                <a:gd name="connsiteX1" fmla="*/ 0 w 866775"/>
                <a:gd name="connsiteY1" fmla="*/ 419100 h 419100"/>
                <a:gd name="connsiteX0" fmla="*/ 881062 w 881062"/>
                <a:gd name="connsiteY0" fmla="*/ 0 h 407194"/>
                <a:gd name="connsiteX1" fmla="*/ 0 w 881062"/>
                <a:gd name="connsiteY1" fmla="*/ 407194 h 40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1062" h="407194">
                  <a:moveTo>
                    <a:pt x="881062" y="0"/>
                  </a:moveTo>
                  <a:lnTo>
                    <a:pt x="0" y="407194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2862943" y="2036606"/>
              <a:ext cx="28575" cy="942975"/>
            </a:xfrm>
            <a:custGeom>
              <a:avLst/>
              <a:gdLst>
                <a:gd name="connsiteX0" fmla="*/ 28575 w 28575"/>
                <a:gd name="connsiteY0" fmla="*/ 0 h 942975"/>
                <a:gd name="connsiteX1" fmla="*/ 0 w 28575"/>
                <a:gd name="connsiteY1" fmla="*/ 152400 h 942975"/>
                <a:gd name="connsiteX2" fmla="*/ 0 w 28575"/>
                <a:gd name="connsiteY2" fmla="*/ 942975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42975">
                  <a:moveTo>
                    <a:pt x="28575" y="0"/>
                  </a:moveTo>
                  <a:lnTo>
                    <a:pt x="0" y="152400"/>
                  </a:lnTo>
                  <a:lnTo>
                    <a:pt x="0" y="942975"/>
                  </a:lnTo>
                </a:path>
              </a:pathLst>
            </a:custGeom>
            <a:solidFill>
              <a:srgbClr val="FF4661"/>
            </a:solidFill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291318" y="3170081"/>
              <a:ext cx="838200" cy="876300"/>
            </a:xfrm>
            <a:custGeom>
              <a:avLst/>
              <a:gdLst>
                <a:gd name="connsiteX0" fmla="*/ 0 w 838200"/>
                <a:gd name="connsiteY0" fmla="*/ 0 h 876300"/>
                <a:gd name="connsiteX1" fmla="*/ 838200 w 838200"/>
                <a:gd name="connsiteY1" fmla="*/ 447675 h 876300"/>
                <a:gd name="connsiteX2" fmla="*/ 752475 w 838200"/>
                <a:gd name="connsiteY2" fmla="*/ 876300 h 876300"/>
                <a:gd name="connsiteX0" fmla="*/ 0 w 838200"/>
                <a:gd name="connsiteY0" fmla="*/ 0 h 876300"/>
                <a:gd name="connsiteX1" fmla="*/ 838200 w 838200"/>
                <a:gd name="connsiteY1" fmla="*/ 488156 h 876300"/>
                <a:gd name="connsiteX2" fmla="*/ 752475 w 838200"/>
                <a:gd name="connsiteY2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200" h="876300">
                  <a:moveTo>
                    <a:pt x="0" y="0"/>
                  </a:moveTo>
                  <a:lnTo>
                    <a:pt x="838200" y="488156"/>
                  </a:lnTo>
                  <a:lnTo>
                    <a:pt x="752475" y="87630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142093" y="3652681"/>
              <a:ext cx="1790700" cy="584200"/>
            </a:xfrm>
            <a:custGeom>
              <a:avLst/>
              <a:gdLst>
                <a:gd name="connsiteX0" fmla="*/ 0 w 1790700"/>
                <a:gd name="connsiteY0" fmla="*/ 38100 h 584200"/>
                <a:gd name="connsiteX1" fmla="*/ 508000 w 1790700"/>
                <a:gd name="connsiteY1" fmla="*/ 476250 h 584200"/>
                <a:gd name="connsiteX2" fmla="*/ 984250 w 1790700"/>
                <a:gd name="connsiteY2" fmla="*/ 0 h 584200"/>
                <a:gd name="connsiteX3" fmla="*/ 1790700 w 1790700"/>
                <a:gd name="connsiteY3" fmla="*/ 584200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00" h="584200">
                  <a:moveTo>
                    <a:pt x="0" y="38100"/>
                  </a:moveTo>
                  <a:lnTo>
                    <a:pt x="508000" y="476250"/>
                  </a:lnTo>
                  <a:lnTo>
                    <a:pt x="984250" y="0"/>
                  </a:lnTo>
                  <a:lnTo>
                    <a:pt x="1790700" y="58420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897743" y="3671731"/>
              <a:ext cx="215900" cy="400050"/>
            </a:xfrm>
            <a:custGeom>
              <a:avLst/>
              <a:gdLst>
                <a:gd name="connsiteX0" fmla="*/ 0 w 215900"/>
                <a:gd name="connsiteY0" fmla="*/ 400050 h 400050"/>
                <a:gd name="connsiteX1" fmla="*/ 215900 w 215900"/>
                <a:gd name="connsiteY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900" h="400050">
                  <a:moveTo>
                    <a:pt x="0" y="400050"/>
                  </a:moveTo>
                  <a:lnTo>
                    <a:pt x="215900" y="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710543" y="2033431"/>
              <a:ext cx="139700" cy="152400"/>
            </a:xfrm>
            <a:custGeom>
              <a:avLst/>
              <a:gdLst>
                <a:gd name="connsiteX0" fmla="*/ 0 w 139700"/>
                <a:gd name="connsiteY0" fmla="*/ 0 h 152400"/>
                <a:gd name="connsiteX1" fmla="*/ 139700 w 139700"/>
                <a:gd name="connsiteY1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700" h="152400">
                  <a:moveTo>
                    <a:pt x="0" y="0"/>
                  </a:moveTo>
                  <a:lnTo>
                    <a:pt x="139700" y="15240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3069281" y="3458933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2037443" y="3568470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2777109" y="2869970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2240607" y="2700108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4067728" y="3385944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075720" y="3087567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967843" y="2274731"/>
              <a:ext cx="519113" cy="381000"/>
            </a:xfrm>
            <a:custGeom>
              <a:avLst/>
              <a:gdLst>
                <a:gd name="connsiteX0" fmla="*/ 519113 w 519113"/>
                <a:gd name="connsiteY0" fmla="*/ 0 h 381000"/>
                <a:gd name="connsiteX1" fmla="*/ 0 w 519113"/>
                <a:gd name="connsiteY1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113" h="381000">
                  <a:moveTo>
                    <a:pt x="519113" y="0"/>
                  </a:moveTo>
                  <a:lnTo>
                    <a:pt x="0" y="381000"/>
                  </a:lnTo>
                </a:path>
              </a:pathLst>
            </a:custGeom>
            <a:noFill/>
            <a:ln w="19050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3872593" y="2560320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3240732" y="2742955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3170954" y="4006568"/>
              <a:ext cx="177873" cy="177873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4318656" y="4388361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818593" y="4663863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4159112" y="4407189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2877230" y="4182652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2132607" y="4113056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342054" y="4345856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1867732" y="4033631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1262743" y="3129319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1169593" y="3992868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1597168" y="4055906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2322043" y="2042012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796243" y="2150012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672507" y="3033567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1815168" y="2258073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2684068" y="2013510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2859230" y="1999907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04343" y="2054074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3221668" y="1815448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3686780" y="1882153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567918" y="2381523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4445630" y="2243494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001793" y="2717362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5011075" y="3159994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4821587" y="3376406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4890156" y="3734437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4708131" y="4100869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4598875" y="5581699"/>
              <a:ext cx="72000" cy="72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752018" y="5410019"/>
              <a:ext cx="108000" cy="108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矩形 57"/>
          <p:cNvSpPr/>
          <p:nvPr/>
        </p:nvSpPr>
        <p:spPr>
          <a:xfrm>
            <a:off x="448626" y="1790473"/>
            <a:ext cx="2081922" cy="523220"/>
          </a:xfrm>
          <a:prstGeom prst="rect">
            <a:avLst/>
          </a:prstGeom>
          <a:solidFill>
            <a:srgbClr val="FF466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专业能力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638394" y="1780065"/>
            <a:ext cx="2166982" cy="523220"/>
          </a:xfrm>
          <a:prstGeom prst="rect">
            <a:avLst/>
          </a:prstGeom>
          <a:solidFill>
            <a:srgbClr val="FF466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项目管理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6887893" y="4166739"/>
            <a:ext cx="301101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Char char="ü"/>
            </a:pPr>
            <a:r>
              <a:rPr lang="zh-CN" altLang="en-US" sz="3200" b="1" dirty="0" smtClean="0">
                <a:solidFill>
                  <a:srgbClr val="358788"/>
                </a:solidFill>
              </a:rPr>
              <a:t> 保持热忱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ü"/>
            </a:pPr>
            <a:r>
              <a:rPr lang="zh-CN" altLang="en-US" sz="3200" b="1" dirty="0" smtClean="0">
                <a:solidFill>
                  <a:srgbClr val="358788"/>
                </a:solidFill>
              </a:rPr>
              <a:t> 不断学习</a:t>
            </a:r>
            <a:endParaRPr lang="en-US" altLang="zh-CN" sz="3200" b="1" dirty="0" smtClean="0">
              <a:solidFill>
                <a:srgbClr val="358788"/>
              </a:solidFill>
            </a:endParaRPr>
          </a:p>
          <a:p>
            <a:pPr algn="ctr">
              <a:lnSpc>
                <a:spcPct val="120000"/>
              </a:lnSpc>
              <a:buFont typeface="Wingdings" pitchFamily="2" charset="2"/>
              <a:buChar char="ü"/>
            </a:pPr>
            <a:r>
              <a:rPr lang="zh-CN" altLang="en-US" sz="3200" b="1" dirty="0" smtClean="0">
                <a:solidFill>
                  <a:srgbClr val="358788"/>
                </a:solidFill>
              </a:rPr>
              <a:t> 积极反思</a:t>
            </a:r>
            <a:endParaRPr lang="en-US" altLang="zh-CN" sz="3200" b="1" dirty="0" smtClean="0">
              <a:solidFill>
                <a:srgbClr val="358788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452171" y="2461778"/>
            <a:ext cx="5342574" cy="3620481"/>
            <a:chOff x="452171" y="2461778"/>
            <a:chExt cx="5342574" cy="3620481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635335" y="2902688"/>
              <a:ext cx="3117413" cy="2727893"/>
              <a:chOff x="1901154" y="2207216"/>
              <a:chExt cx="4142060" cy="3465896"/>
            </a:xfrm>
          </p:grpSpPr>
          <p:sp>
            <p:nvSpPr>
              <p:cNvPr id="98" name="任意多边形 97"/>
              <p:cNvSpPr/>
              <p:nvPr/>
            </p:nvSpPr>
            <p:spPr>
              <a:xfrm>
                <a:off x="2857667" y="2207216"/>
                <a:ext cx="2778916" cy="1295159"/>
              </a:xfrm>
              <a:custGeom>
                <a:avLst/>
                <a:gdLst>
                  <a:gd name="connsiteX0" fmla="*/ 63500 w 2232025"/>
                  <a:gd name="connsiteY0" fmla="*/ 1035050 h 1041400"/>
                  <a:gd name="connsiteX1" fmla="*/ 0 w 2232025"/>
                  <a:gd name="connsiteY1" fmla="*/ 1041400 h 1041400"/>
                  <a:gd name="connsiteX2" fmla="*/ 1117600 w 2232025"/>
                  <a:gd name="connsiteY2" fmla="*/ 441325 h 1041400"/>
                  <a:gd name="connsiteX3" fmla="*/ 1562100 w 2232025"/>
                  <a:gd name="connsiteY3" fmla="*/ 6350 h 1041400"/>
                  <a:gd name="connsiteX4" fmla="*/ 2232025 w 2232025"/>
                  <a:gd name="connsiteY4" fmla="*/ 0 h 1041400"/>
                  <a:gd name="connsiteX0" fmla="*/ 63570 w 2232095"/>
                  <a:gd name="connsiteY0" fmla="*/ 1035050 h 1041400"/>
                  <a:gd name="connsiteX1" fmla="*/ 70 w 2232095"/>
                  <a:gd name="connsiteY1" fmla="*/ 1041400 h 1041400"/>
                  <a:gd name="connsiteX2" fmla="*/ 1117670 w 2232095"/>
                  <a:gd name="connsiteY2" fmla="*/ 441325 h 1041400"/>
                  <a:gd name="connsiteX3" fmla="*/ 1562170 w 2232095"/>
                  <a:gd name="connsiteY3" fmla="*/ 6350 h 1041400"/>
                  <a:gd name="connsiteX4" fmla="*/ 2232095 w 2232095"/>
                  <a:gd name="connsiteY4" fmla="*/ 0 h 1041400"/>
                  <a:gd name="connsiteX0" fmla="*/ 63577 w 2232102"/>
                  <a:gd name="connsiteY0" fmla="*/ 1035050 h 1041400"/>
                  <a:gd name="connsiteX1" fmla="*/ 77 w 2232102"/>
                  <a:gd name="connsiteY1" fmla="*/ 1041400 h 1041400"/>
                  <a:gd name="connsiteX2" fmla="*/ 1117677 w 2232102"/>
                  <a:gd name="connsiteY2" fmla="*/ 441325 h 1041400"/>
                  <a:gd name="connsiteX3" fmla="*/ 1562177 w 2232102"/>
                  <a:gd name="connsiteY3" fmla="*/ 6350 h 1041400"/>
                  <a:gd name="connsiteX4" fmla="*/ 2232102 w 2232102"/>
                  <a:gd name="connsiteY4" fmla="*/ 0 h 1041400"/>
                  <a:gd name="connsiteX0" fmla="*/ 65921 w 2234446"/>
                  <a:gd name="connsiteY0" fmla="*/ 1035050 h 1041400"/>
                  <a:gd name="connsiteX1" fmla="*/ 2421 w 2234446"/>
                  <a:gd name="connsiteY1" fmla="*/ 1041400 h 1041400"/>
                  <a:gd name="connsiteX2" fmla="*/ 1120021 w 2234446"/>
                  <a:gd name="connsiteY2" fmla="*/ 441325 h 1041400"/>
                  <a:gd name="connsiteX3" fmla="*/ 1564521 w 2234446"/>
                  <a:gd name="connsiteY3" fmla="*/ 6350 h 1041400"/>
                  <a:gd name="connsiteX4" fmla="*/ 2234446 w 2234446"/>
                  <a:gd name="connsiteY4" fmla="*/ 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4446" h="1041400">
                    <a:moveTo>
                      <a:pt x="65921" y="1035050"/>
                    </a:moveTo>
                    <a:lnTo>
                      <a:pt x="2421" y="1041400"/>
                    </a:lnTo>
                    <a:cubicBezTo>
                      <a:pt x="-47321" y="415925"/>
                      <a:pt x="680813" y="177800"/>
                      <a:pt x="1120021" y="441325"/>
                    </a:cubicBezTo>
                    <a:lnTo>
                      <a:pt x="1564521" y="6350"/>
                    </a:lnTo>
                    <a:lnTo>
                      <a:pt x="2234446" y="0"/>
                    </a:lnTo>
                  </a:path>
                </a:pathLst>
              </a:custGeom>
              <a:noFill/>
              <a:ln w="38100" cap="rnd">
                <a:solidFill>
                  <a:srgbClr val="FF46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1960384" y="3226937"/>
                <a:ext cx="2008699" cy="1309985"/>
              </a:xfrm>
              <a:custGeom>
                <a:avLst/>
                <a:gdLst>
                  <a:gd name="connsiteX0" fmla="*/ 0 w 1612900"/>
                  <a:gd name="connsiteY0" fmla="*/ 276225 h 914400"/>
                  <a:gd name="connsiteX1" fmla="*/ 638175 w 1612900"/>
                  <a:gd name="connsiteY1" fmla="*/ 276225 h 914400"/>
                  <a:gd name="connsiteX2" fmla="*/ 847725 w 1612900"/>
                  <a:gd name="connsiteY2" fmla="*/ 76200 h 914400"/>
                  <a:gd name="connsiteX3" fmla="*/ 1184275 w 1612900"/>
                  <a:gd name="connsiteY3" fmla="*/ 76200 h 914400"/>
                  <a:gd name="connsiteX4" fmla="*/ 1612900 w 1612900"/>
                  <a:gd name="connsiteY4" fmla="*/ 0 h 914400"/>
                  <a:gd name="connsiteX5" fmla="*/ 1327150 w 1612900"/>
                  <a:gd name="connsiteY5" fmla="*/ 492125 h 914400"/>
                  <a:gd name="connsiteX6" fmla="*/ 1149350 w 1612900"/>
                  <a:gd name="connsiteY6" fmla="*/ 914400 h 914400"/>
                  <a:gd name="connsiteX0" fmla="*/ 0 w 1612900"/>
                  <a:gd name="connsiteY0" fmla="*/ 348904 h 987079"/>
                  <a:gd name="connsiteX1" fmla="*/ 638175 w 1612900"/>
                  <a:gd name="connsiteY1" fmla="*/ 348904 h 987079"/>
                  <a:gd name="connsiteX2" fmla="*/ 847725 w 1612900"/>
                  <a:gd name="connsiteY2" fmla="*/ 148879 h 987079"/>
                  <a:gd name="connsiteX3" fmla="*/ 1184275 w 1612900"/>
                  <a:gd name="connsiteY3" fmla="*/ 148879 h 987079"/>
                  <a:gd name="connsiteX4" fmla="*/ 1612900 w 1612900"/>
                  <a:gd name="connsiteY4" fmla="*/ 72679 h 987079"/>
                  <a:gd name="connsiteX5" fmla="*/ 1327150 w 1612900"/>
                  <a:gd name="connsiteY5" fmla="*/ 564804 h 987079"/>
                  <a:gd name="connsiteX6" fmla="*/ 1149350 w 1612900"/>
                  <a:gd name="connsiteY6" fmla="*/ 987079 h 987079"/>
                  <a:gd name="connsiteX0" fmla="*/ 0 w 1612900"/>
                  <a:gd name="connsiteY0" fmla="*/ 415146 h 1053321"/>
                  <a:gd name="connsiteX1" fmla="*/ 638175 w 1612900"/>
                  <a:gd name="connsiteY1" fmla="*/ 415146 h 1053321"/>
                  <a:gd name="connsiteX2" fmla="*/ 847725 w 1612900"/>
                  <a:gd name="connsiteY2" fmla="*/ 215121 h 1053321"/>
                  <a:gd name="connsiteX3" fmla="*/ 1184275 w 1612900"/>
                  <a:gd name="connsiteY3" fmla="*/ 215121 h 1053321"/>
                  <a:gd name="connsiteX4" fmla="*/ 1612900 w 1612900"/>
                  <a:gd name="connsiteY4" fmla="*/ 138921 h 1053321"/>
                  <a:gd name="connsiteX5" fmla="*/ 1327150 w 1612900"/>
                  <a:gd name="connsiteY5" fmla="*/ 631046 h 1053321"/>
                  <a:gd name="connsiteX6" fmla="*/ 1149350 w 1612900"/>
                  <a:gd name="connsiteY6" fmla="*/ 1053321 h 1053321"/>
                  <a:gd name="connsiteX0" fmla="*/ 0 w 1614961"/>
                  <a:gd name="connsiteY0" fmla="*/ 415146 h 1053321"/>
                  <a:gd name="connsiteX1" fmla="*/ 638175 w 1614961"/>
                  <a:gd name="connsiteY1" fmla="*/ 415146 h 1053321"/>
                  <a:gd name="connsiteX2" fmla="*/ 847725 w 1614961"/>
                  <a:gd name="connsiteY2" fmla="*/ 215121 h 1053321"/>
                  <a:gd name="connsiteX3" fmla="*/ 1184275 w 1614961"/>
                  <a:gd name="connsiteY3" fmla="*/ 215121 h 1053321"/>
                  <a:gd name="connsiteX4" fmla="*/ 1612900 w 1614961"/>
                  <a:gd name="connsiteY4" fmla="*/ 138921 h 1053321"/>
                  <a:gd name="connsiteX5" fmla="*/ 1327150 w 1614961"/>
                  <a:gd name="connsiteY5" fmla="*/ 631046 h 1053321"/>
                  <a:gd name="connsiteX6" fmla="*/ 1149350 w 1614961"/>
                  <a:gd name="connsiteY6" fmla="*/ 1053321 h 1053321"/>
                  <a:gd name="connsiteX0" fmla="*/ 0 w 1614961"/>
                  <a:gd name="connsiteY0" fmla="*/ 415146 h 1053321"/>
                  <a:gd name="connsiteX1" fmla="*/ 638175 w 1614961"/>
                  <a:gd name="connsiteY1" fmla="*/ 415146 h 1053321"/>
                  <a:gd name="connsiteX2" fmla="*/ 847725 w 1614961"/>
                  <a:gd name="connsiteY2" fmla="*/ 215121 h 1053321"/>
                  <a:gd name="connsiteX3" fmla="*/ 1184275 w 1614961"/>
                  <a:gd name="connsiteY3" fmla="*/ 215121 h 1053321"/>
                  <a:gd name="connsiteX4" fmla="*/ 1612900 w 1614961"/>
                  <a:gd name="connsiteY4" fmla="*/ 138921 h 1053321"/>
                  <a:gd name="connsiteX5" fmla="*/ 1327150 w 1614961"/>
                  <a:gd name="connsiteY5" fmla="*/ 631046 h 1053321"/>
                  <a:gd name="connsiteX6" fmla="*/ 1149350 w 1614961"/>
                  <a:gd name="connsiteY6" fmla="*/ 1053321 h 1053321"/>
                  <a:gd name="connsiteX0" fmla="*/ 0 w 1614961"/>
                  <a:gd name="connsiteY0" fmla="*/ 415146 h 1053321"/>
                  <a:gd name="connsiteX1" fmla="*/ 638175 w 1614961"/>
                  <a:gd name="connsiteY1" fmla="*/ 415146 h 1053321"/>
                  <a:gd name="connsiteX2" fmla="*/ 847725 w 1614961"/>
                  <a:gd name="connsiteY2" fmla="*/ 215121 h 1053321"/>
                  <a:gd name="connsiteX3" fmla="*/ 1184275 w 1614961"/>
                  <a:gd name="connsiteY3" fmla="*/ 215121 h 1053321"/>
                  <a:gd name="connsiteX4" fmla="*/ 1612900 w 1614961"/>
                  <a:gd name="connsiteY4" fmla="*/ 138921 h 1053321"/>
                  <a:gd name="connsiteX5" fmla="*/ 1327150 w 1614961"/>
                  <a:gd name="connsiteY5" fmla="*/ 631046 h 1053321"/>
                  <a:gd name="connsiteX6" fmla="*/ 1149350 w 1614961"/>
                  <a:gd name="connsiteY6" fmla="*/ 1053321 h 1053321"/>
                  <a:gd name="connsiteX0" fmla="*/ 0 w 1615137"/>
                  <a:gd name="connsiteY0" fmla="*/ 415146 h 1053321"/>
                  <a:gd name="connsiteX1" fmla="*/ 638175 w 1615137"/>
                  <a:gd name="connsiteY1" fmla="*/ 415146 h 1053321"/>
                  <a:gd name="connsiteX2" fmla="*/ 847725 w 1615137"/>
                  <a:gd name="connsiteY2" fmla="*/ 215121 h 1053321"/>
                  <a:gd name="connsiteX3" fmla="*/ 1184275 w 1615137"/>
                  <a:gd name="connsiteY3" fmla="*/ 215121 h 1053321"/>
                  <a:gd name="connsiteX4" fmla="*/ 1612900 w 1615137"/>
                  <a:gd name="connsiteY4" fmla="*/ 138921 h 1053321"/>
                  <a:gd name="connsiteX5" fmla="*/ 1327150 w 1615137"/>
                  <a:gd name="connsiteY5" fmla="*/ 631046 h 1053321"/>
                  <a:gd name="connsiteX6" fmla="*/ 1149350 w 1615137"/>
                  <a:gd name="connsiteY6" fmla="*/ 1053321 h 1053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137" h="1053321">
                    <a:moveTo>
                      <a:pt x="0" y="415146"/>
                    </a:moveTo>
                    <a:lnTo>
                      <a:pt x="638175" y="415146"/>
                    </a:lnTo>
                    <a:lnTo>
                      <a:pt x="847725" y="215121"/>
                    </a:lnTo>
                    <a:lnTo>
                      <a:pt x="1184275" y="215121"/>
                    </a:lnTo>
                    <a:cubicBezTo>
                      <a:pt x="1196975" y="-64279"/>
                      <a:pt x="1555750" y="-51579"/>
                      <a:pt x="1612900" y="138921"/>
                    </a:cubicBezTo>
                    <a:cubicBezTo>
                      <a:pt x="1638300" y="356938"/>
                      <a:pt x="1441450" y="501929"/>
                      <a:pt x="1327150" y="631046"/>
                    </a:cubicBezTo>
                    <a:cubicBezTo>
                      <a:pt x="1207558" y="771804"/>
                      <a:pt x="1167342" y="864938"/>
                      <a:pt x="1149350" y="1053321"/>
                    </a:cubicBezTo>
                  </a:path>
                </a:pathLst>
              </a:custGeom>
              <a:noFill/>
              <a:ln w="38100" cap="rnd">
                <a:solidFill>
                  <a:srgbClr val="FF46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>
                <a:off x="4305886" y="2771874"/>
                <a:ext cx="1737328" cy="1308230"/>
              </a:xfrm>
              <a:custGeom>
                <a:avLst/>
                <a:gdLst>
                  <a:gd name="connsiteX0" fmla="*/ 0 w 1409700"/>
                  <a:gd name="connsiteY0" fmla="*/ 0 h 1108075"/>
                  <a:gd name="connsiteX1" fmla="*/ 139700 w 1409700"/>
                  <a:gd name="connsiteY1" fmla="*/ 911225 h 1108075"/>
                  <a:gd name="connsiteX2" fmla="*/ 342900 w 1409700"/>
                  <a:gd name="connsiteY2" fmla="*/ 1108075 h 1108075"/>
                  <a:gd name="connsiteX3" fmla="*/ 1409700 w 1409700"/>
                  <a:gd name="connsiteY3" fmla="*/ 1108075 h 1108075"/>
                  <a:gd name="connsiteX0" fmla="*/ 0 w 1409700"/>
                  <a:gd name="connsiteY0" fmla="*/ 0 h 1108075"/>
                  <a:gd name="connsiteX1" fmla="*/ 139700 w 1409700"/>
                  <a:gd name="connsiteY1" fmla="*/ 911225 h 1108075"/>
                  <a:gd name="connsiteX2" fmla="*/ 342900 w 1409700"/>
                  <a:gd name="connsiteY2" fmla="*/ 1108075 h 1108075"/>
                  <a:gd name="connsiteX3" fmla="*/ 1409700 w 1409700"/>
                  <a:gd name="connsiteY3" fmla="*/ 1108075 h 1108075"/>
                  <a:gd name="connsiteX0" fmla="*/ 0 w 1409700"/>
                  <a:gd name="connsiteY0" fmla="*/ 0 h 1108075"/>
                  <a:gd name="connsiteX1" fmla="*/ 139700 w 1409700"/>
                  <a:gd name="connsiteY1" fmla="*/ 911225 h 1108075"/>
                  <a:gd name="connsiteX2" fmla="*/ 342900 w 1409700"/>
                  <a:gd name="connsiteY2" fmla="*/ 1108075 h 1108075"/>
                  <a:gd name="connsiteX3" fmla="*/ 1409700 w 1409700"/>
                  <a:gd name="connsiteY3" fmla="*/ 1108075 h 1108075"/>
                  <a:gd name="connsiteX0" fmla="*/ 0 w 1409700"/>
                  <a:gd name="connsiteY0" fmla="*/ 0 h 1108075"/>
                  <a:gd name="connsiteX1" fmla="*/ 139700 w 1409700"/>
                  <a:gd name="connsiteY1" fmla="*/ 911225 h 1108075"/>
                  <a:gd name="connsiteX2" fmla="*/ 342900 w 1409700"/>
                  <a:gd name="connsiteY2" fmla="*/ 1108075 h 1108075"/>
                  <a:gd name="connsiteX3" fmla="*/ 1409700 w 1409700"/>
                  <a:gd name="connsiteY3" fmla="*/ 1108075 h 1108075"/>
                  <a:gd name="connsiteX0" fmla="*/ 0 w 1409700"/>
                  <a:gd name="connsiteY0" fmla="*/ 0 h 1108075"/>
                  <a:gd name="connsiteX1" fmla="*/ 139700 w 1409700"/>
                  <a:gd name="connsiteY1" fmla="*/ 911225 h 1108075"/>
                  <a:gd name="connsiteX2" fmla="*/ 342900 w 1409700"/>
                  <a:gd name="connsiteY2" fmla="*/ 1108075 h 1108075"/>
                  <a:gd name="connsiteX3" fmla="*/ 1409700 w 1409700"/>
                  <a:gd name="connsiteY3" fmla="*/ 1108075 h 1108075"/>
                  <a:gd name="connsiteX0" fmla="*/ 0 w 1409700"/>
                  <a:gd name="connsiteY0" fmla="*/ 0 h 1108075"/>
                  <a:gd name="connsiteX1" fmla="*/ 139700 w 1409700"/>
                  <a:gd name="connsiteY1" fmla="*/ 911225 h 1108075"/>
                  <a:gd name="connsiteX2" fmla="*/ 337794 w 1409700"/>
                  <a:gd name="connsiteY2" fmla="*/ 1041699 h 1108075"/>
                  <a:gd name="connsiteX3" fmla="*/ 1409700 w 1409700"/>
                  <a:gd name="connsiteY3" fmla="*/ 1108075 h 1108075"/>
                  <a:gd name="connsiteX0" fmla="*/ 0 w 1409700"/>
                  <a:gd name="connsiteY0" fmla="*/ 0 h 1067228"/>
                  <a:gd name="connsiteX1" fmla="*/ 139700 w 1409700"/>
                  <a:gd name="connsiteY1" fmla="*/ 911225 h 1067228"/>
                  <a:gd name="connsiteX2" fmla="*/ 337794 w 1409700"/>
                  <a:gd name="connsiteY2" fmla="*/ 1041699 h 1067228"/>
                  <a:gd name="connsiteX3" fmla="*/ 1409700 w 1409700"/>
                  <a:gd name="connsiteY3" fmla="*/ 1067228 h 1067228"/>
                  <a:gd name="connsiteX0" fmla="*/ 0 w 1396935"/>
                  <a:gd name="connsiteY0" fmla="*/ 0 h 1051910"/>
                  <a:gd name="connsiteX1" fmla="*/ 139700 w 1396935"/>
                  <a:gd name="connsiteY1" fmla="*/ 911225 h 1051910"/>
                  <a:gd name="connsiteX2" fmla="*/ 337794 w 1396935"/>
                  <a:gd name="connsiteY2" fmla="*/ 1041699 h 1051910"/>
                  <a:gd name="connsiteX3" fmla="*/ 1396935 w 1396935"/>
                  <a:gd name="connsiteY3" fmla="*/ 1051910 h 105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6935" h="1051910">
                    <a:moveTo>
                      <a:pt x="0" y="0"/>
                    </a:moveTo>
                    <a:cubicBezTo>
                      <a:pt x="198967" y="148167"/>
                      <a:pt x="410633" y="474133"/>
                      <a:pt x="139700" y="911225"/>
                    </a:cubicBezTo>
                    <a:lnTo>
                      <a:pt x="337794" y="1041699"/>
                    </a:lnTo>
                    <a:lnTo>
                      <a:pt x="1396935" y="1051910"/>
                    </a:lnTo>
                  </a:path>
                </a:pathLst>
              </a:custGeom>
              <a:noFill/>
              <a:ln w="38100" cap="rnd">
                <a:solidFill>
                  <a:srgbClr val="FF46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>
                <a:off x="1901154" y="3960419"/>
                <a:ext cx="2550832" cy="888448"/>
              </a:xfrm>
              <a:custGeom>
                <a:avLst/>
                <a:gdLst>
                  <a:gd name="connsiteX0" fmla="*/ 0 w 2051050"/>
                  <a:gd name="connsiteY0" fmla="*/ 714375 h 714375"/>
                  <a:gd name="connsiteX1" fmla="*/ 1012825 w 2051050"/>
                  <a:gd name="connsiteY1" fmla="*/ 714375 h 714375"/>
                  <a:gd name="connsiteX2" fmla="*/ 1216025 w 2051050"/>
                  <a:gd name="connsiteY2" fmla="*/ 517525 h 714375"/>
                  <a:gd name="connsiteX3" fmla="*/ 1765300 w 2051050"/>
                  <a:gd name="connsiteY3" fmla="*/ 517525 h 714375"/>
                  <a:gd name="connsiteX4" fmla="*/ 2051050 w 2051050"/>
                  <a:gd name="connsiteY4" fmla="*/ 0 h 714375"/>
                  <a:gd name="connsiteX0" fmla="*/ 0 w 2051050"/>
                  <a:gd name="connsiteY0" fmla="*/ 714375 h 714375"/>
                  <a:gd name="connsiteX1" fmla="*/ 1012825 w 2051050"/>
                  <a:gd name="connsiteY1" fmla="*/ 714375 h 714375"/>
                  <a:gd name="connsiteX2" fmla="*/ 1216025 w 2051050"/>
                  <a:gd name="connsiteY2" fmla="*/ 517525 h 714375"/>
                  <a:gd name="connsiteX3" fmla="*/ 1765300 w 2051050"/>
                  <a:gd name="connsiteY3" fmla="*/ 517525 h 714375"/>
                  <a:gd name="connsiteX4" fmla="*/ 2051050 w 2051050"/>
                  <a:gd name="connsiteY4" fmla="*/ 0 h 714375"/>
                  <a:gd name="connsiteX0" fmla="*/ 0 w 2051050"/>
                  <a:gd name="connsiteY0" fmla="*/ 714375 h 714375"/>
                  <a:gd name="connsiteX1" fmla="*/ 1012825 w 2051050"/>
                  <a:gd name="connsiteY1" fmla="*/ 714375 h 714375"/>
                  <a:gd name="connsiteX2" fmla="*/ 1216025 w 2051050"/>
                  <a:gd name="connsiteY2" fmla="*/ 517525 h 714375"/>
                  <a:gd name="connsiteX3" fmla="*/ 1765300 w 2051050"/>
                  <a:gd name="connsiteY3" fmla="*/ 517525 h 714375"/>
                  <a:gd name="connsiteX4" fmla="*/ 2051050 w 2051050"/>
                  <a:gd name="connsiteY4" fmla="*/ 0 h 714375"/>
                  <a:gd name="connsiteX0" fmla="*/ 0 w 2051050"/>
                  <a:gd name="connsiteY0" fmla="*/ 714375 h 714375"/>
                  <a:gd name="connsiteX1" fmla="*/ 1012825 w 2051050"/>
                  <a:gd name="connsiteY1" fmla="*/ 714375 h 714375"/>
                  <a:gd name="connsiteX2" fmla="*/ 1216025 w 2051050"/>
                  <a:gd name="connsiteY2" fmla="*/ 517525 h 714375"/>
                  <a:gd name="connsiteX3" fmla="*/ 1765300 w 2051050"/>
                  <a:gd name="connsiteY3" fmla="*/ 517525 h 714375"/>
                  <a:gd name="connsiteX4" fmla="*/ 2051050 w 2051050"/>
                  <a:gd name="connsiteY4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050" h="714375">
                    <a:moveTo>
                      <a:pt x="0" y="714375"/>
                    </a:moveTo>
                    <a:lnTo>
                      <a:pt x="1012825" y="714375"/>
                    </a:lnTo>
                    <a:lnTo>
                      <a:pt x="1216025" y="517525"/>
                    </a:lnTo>
                    <a:lnTo>
                      <a:pt x="1765300" y="517525"/>
                    </a:lnTo>
                    <a:cubicBezTo>
                      <a:pt x="1765300" y="224367"/>
                      <a:pt x="1955800" y="172508"/>
                      <a:pt x="2051050" y="0"/>
                    </a:cubicBezTo>
                  </a:path>
                </a:pathLst>
              </a:custGeom>
              <a:noFill/>
              <a:ln w="38100" cap="rnd">
                <a:solidFill>
                  <a:srgbClr val="FF46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3370054" y="4794720"/>
                <a:ext cx="2290994" cy="295016"/>
              </a:xfrm>
              <a:custGeom>
                <a:avLst/>
                <a:gdLst>
                  <a:gd name="connsiteX0" fmla="*/ 0 w 1844675"/>
                  <a:gd name="connsiteY0" fmla="*/ 276225 h 276225"/>
                  <a:gd name="connsiteX1" fmla="*/ 552450 w 1844675"/>
                  <a:gd name="connsiteY1" fmla="*/ 146050 h 276225"/>
                  <a:gd name="connsiteX2" fmla="*/ 695325 w 1844675"/>
                  <a:gd name="connsiteY2" fmla="*/ 0 h 276225"/>
                  <a:gd name="connsiteX3" fmla="*/ 1844675 w 1844675"/>
                  <a:gd name="connsiteY3" fmla="*/ 0 h 276225"/>
                  <a:gd name="connsiteX0" fmla="*/ 0 w 1844675"/>
                  <a:gd name="connsiteY0" fmla="*/ 276225 h 276225"/>
                  <a:gd name="connsiteX1" fmla="*/ 552450 w 1844675"/>
                  <a:gd name="connsiteY1" fmla="*/ 146050 h 276225"/>
                  <a:gd name="connsiteX2" fmla="*/ 695325 w 1844675"/>
                  <a:gd name="connsiteY2" fmla="*/ 0 h 276225"/>
                  <a:gd name="connsiteX3" fmla="*/ 1844675 w 1844675"/>
                  <a:gd name="connsiteY3" fmla="*/ 0 h 276225"/>
                  <a:gd name="connsiteX0" fmla="*/ 0 w 1844675"/>
                  <a:gd name="connsiteY0" fmla="*/ 276225 h 276225"/>
                  <a:gd name="connsiteX1" fmla="*/ 552450 w 1844675"/>
                  <a:gd name="connsiteY1" fmla="*/ 146050 h 276225"/>
                  <a:gd name="connsiteX2" fmla="*/ 695325 w 1844675"/>
                  <a:gd name="connsiteY2" fmla="*/ 0 h 276225"/>
                  <a:gd name="connsiteX3" fmla="*/ 1844675 w 1844675"/>
                  <a:gd name="connsiteY3" fmla="*/ 0 h 276225"/>
                  <a:gd name="connsiteX0" fmla="*/ 0 w 1844675"/>
                  <a:gd name="connsiteY0" fmla="*/ 276225 h 276225"/>
                  <a:gd name="connsiteX1" fmla="*/ 552450 w 1844675"/>
                  <a:gd name="connsiteY1" fmla="*/ 146050 h 276225"/>
                  <a:gd name="connsiteX2" fmla="*/ 695325 w 1844675"/>
                  <a:gd name="connsiteY2" fmla="*/ 0 h 276225"/>
                  <a:gd name="connsiteX3" fmla="*/ 1844675 w 1844675"/>
                  <a:gd name="connsiteY3" fmla="*/ 0 h 276225"/>
                  <a:gd name="connsiteX0" fmla="*/ 0 w 1844675"/>
                  <a:gd name="connsiteY0" fmla="*/ 276225 h 276225"/>
                  <a:gd name="connsiteX1" fmla="*/ 552450 w 1844675"/>
                  <a:gd name="connsiteY1" fmla="*/ 146050 h 276225"/>
                  <a:gd name="connsiteX2" fmla="*/ 659584 w 1844675"/>
                  <a:gd name="connsiteY2" fmla="*/ 45953 h 276225"/>
                  <a:gd name="connsiteX3" fmla="*/ 1844675 w 1844675"/>
                  <a:gd name="connsiteY3" fmla="*/ 0 h 276225"/>
                  <a:gd name="connsiteX0" fmla="*/ 0 w 1844675"/>
                  <a:gd name="connsiteY0" fmla="*/ 276225 h 276225"/>
                  <a:gd name="connsiteX1" fmla="*/ 552450 w 1844675"/>
                  <a:gd name="connsiteY1" fmla="*/ 146050 h 276225"/>
                  <a:gd name="connsiteX2" fmla="*/ 690219 w 1844675"/>
                  <a:gd name="connsiteY2" fmla="*/ 58717 h 276225"/>
                  <a:gd name="connsiteX3" fmla="*/ 1844675 w 1844675"/>
                  <a:gd name="connsiteY3" fmla="*/ 0 h 276225"/>
                  <a:gd name="connsiteX0" fmla="*/ 0 w 1844675"/>
                  <a:gd name="connsiteY0" fmla="*/ 237214 h 237214"/>
                  <a:gd name="connsiteX1" fmla="*/ 552450 w 1844675"/>
                  <a:gd name="connsiteY1" fmla="*/ 107039 h 237214"/>
                  <a:gd name="connsiteX2" fmla="*/ 690219 w 1844675"/>
                  <a:gd name="connsiteY2" fmla="*/ 19706 h 237214"/>
                  <a:gd name="connsiteX3" fmla="*/ 1844675 w 1844675"/>
                  <a:gd name="connsiteY3" fmla="*/ 19706 h 237214"/>
                  <a:gd name="connsiteX0" fmla="*/ 0 w 1842122"/>
                  <a:gd name="connsiteY0" fmla="*/ 237214 h 237214"/>
                  <a:gd name="connsiteX1" fmla="*/ 552450 w 1842122"/>
                  <a:gd name="connsiteY1" fmla="*/ 107039 h 237214"/>
                  <a:gd name="connsiteX2" fmla="*/ 690219 w 1842122"/>
                  <a:gd name="connsiteY2" fmla="*/ 19706 h 237214"/>
                  <a:gd name="connsiteX3" fmla="*/ 1842122 w 1842122"/>
                  <a:gd name="connsiteY3" fmla="*/ 22259 h 237214"/>
                  <a:gd name="connsiteX0" fmla="*/ 0 w 1842122"/>
                  <a:gd name="connsiteY0" fmla="*/ 237214 h 237214"/>
                  <a:gd name="connsiteX1" fmla="*/ 552450 w 1842122"/>
                  <a:gd name="connsiteY1" fmla="*/ 107039 h 237214"/>
                  <a:gd name="connsiteX2" fmla="*/ 690219 w 1842122"/>
                  <a:gd name="connsiteY2" fmla="*/ 19706 h 237214"/>
                  <a:gd name="connsiteX3" fmla="*/ 1842122 w 1842122"/>
                  <a:gd name="connsiteY3" fmla="*/ 17153 h 23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2122" h="237214">
                    <a:moveTo>
                      <a:pt x="0" y="237214"/>
                    </a:moveTo>
                    <a:cubicBezTo>
                      <a:pt x="85725" y="-72878"/>
                      <a:pt x="428625" y="-36894"/>
                      <a:pt x="552450" y="107039"/>
                    </a:cubicBezTo>
                    <a:lnTo>
                      <a:pt x="690219" y="19706"/>
                    </a:lnTo>
                    <a:lnTo>
                      <a:pt x="1842122" y="17153"/>
                    </a:lnTo>
                  </a:path>
                </a:pathLst>
              </a:custGeom>
              <a:noFill/>
              <a:ln w="38100" cap="rnd">
                <a:solidFill>
                  <a:srgbClr val="3587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>
                <a:off x="2135629" y="4971276"/>
                <a:ext cx="1994077" cy="701836"/>
              </a:xfrm>
              <a:custGeom>
                <a:avLst/>
                <a:gdLst>
                  <a:gd name="connsiteX0" fmla="*/ 0 w 1555750"/>
                  <a:gd name="connsiteY0" fmla="*/ 476250 h 476250"/>
                  <a:gd name="connsiteX1" fmla="*/ 644525 w 1555750"/>
                  <a:gd name="connsiteY1" fmla="*/ 476250 h 476250"/>
                  <a:gd name="connsiteX2" fmla="*/ 981075 w 1555750"/>
                  <a:gd name="connsiteY2" fmla="*/ 149225 h 476250"/>
                  <a:gd name="connsiteX3" fmla="*/ 1374775 w 1555750"/>
                  <a:gd name="connsiteY3" fmla="*/ 425450 h 476250"/>
                  <a:gd name="connsiteX4" fmla="*/ 1555750 w 1555750"/>
                  <a:gd name="connsiteY4" fmla="*/ 0 h 476250"/>
                  <a:gd name="connsiteX0" fmla="*/ 0 w 1589066"/>
                  <a:gd name="connsiteY0" fmla="*/ 476250 h 476250"/>
                  <a:gd name="connsiteX1" fmla="*/ 644525 w 1589066"/>
                  <a:gd name="connsiteY1" fmla="*/ 476250 h 476250"/>
                  <a:gd name="connsiteX2" fmla="*/ 981075 w 1589066"/>
                  <a:gd name="connsiteY2" fmla="*/ 149225 h 476250"/>
                  <a:gd name="connsiteX3" fmla="*/ 1374775 w 1589066"/>
                  <a:gd name="connsiteY3" fmla="*/ 425450 h 476250"/>
                  <a:gd name="connsiteX4" fmla="*/ 1555750 w 1589066"/>
                  <a:gd name="connsiteY4" fmla="*/ 0 h 476250"/>
                  <a:gd name="connsiteX0" fmla="*/ 0 w 1591890"/>
                  <a:gd name="connsiteY0" fmla="*/ 476250 h 476250"/>
                  <a:gd name="connsiteX1" fmla="*/ 644525 w 1591890"/>
                  <a:gd name="connsiteY1" fmla="*/ 476250 h 476250"/>
                  <a:gd name="connsiteX2" fmla="*/ 981075 w 1591890"/>
                  <a:gd name="connsiteY2" fmla="*/ 149225 h 476250"/>
                  <a:gd name="connsiteX3" fmla="*/ 1374775 w 1591890"/>
                  <a:gd name="connsiteY3" fmla="*/ 425450 h 476250"/>
                  <a:gd name="connsiteX4" fmla="*/ 1555750 w 1591890"/>
                  <a:gd name="connsiteY4" fmla="*/ 0 h 476250"/>
                  <a:gd name="connsiteX0" fmla="*/ 0 w 1591890"/>
                  <a:gd name="connsiteY0" fmla="*/ 476250 h 476250"/>
                  <a:gd name="connsiteX1" fmla="*/ 644525 w 1591890"/>
                  <a:gd name="connsiteY1" fmla="*/ 476250 h 476250"/>
                  <a:gd name="connsiteX2" fmla="*/ 981075 w 1591890"/>
                  <a:gd name="connsiteY2" fmla="*/ 149225 h 476250"/>
                  <a:gd name="connsiteX3" fmla="*/ 1374775 w 1591890"/>
                  <a:gd name="connsiteY3" fmla="*/ 425450 h 476250"/>
                  <a:gd name="connsiteX4" fmla="*/ 1555750 w 1591890"/>
                  <a:gd name="connsiteY4" fmla="*/ 0 h 476250"/>
                  <a:gd name="connsiteX0" fmla="*/ 0 w 1591890"/>
                  <a:gd name="connsiteY0" fmla="*/ 476250 h 476250"/>
                  <a:gd name="connsiteX1" fmla="*/ 644525 w 1591890"/>
                  <a:gd name="connsiteY1" fmla="*/ 476250 h 476250"/>
                  <a:gd name="connsiteX2" fmla="*/ 981075 w 1591890"/>
                  <a:gd name="connsiteY2" fmla="*/ 149225 h 476250"/>
                  <a:gd name="connsiteX3" fmla="*/ 1374775 w 1591890"/>
                  <a:gd name="connsiteY3" fmla="*/ 425450 h 476250"/>
                  <a:gd name="connsiteX4" fmla="*/ 1555750 w 1591890"/>
                  <a:gd name="connsiteY4" fmla="*/ 0 h 476250"/>
                  <a:gd name="connsiteX0" fmla="*/ 0 w 1591890"/>
                  <a:gd name="connsiteY0" fmla="*/ 476250 h 476250"/>
                  <a:gd name="connsiteX1" fmla="*/ 644525 w 1591890"/>
                  <a:gd name="connsiteY1" fmla="*/ 476250 h 476250"/>
                  <a:gd name="connsiteX2" fmla="*/ 981075 w 1591890"/>
                  <a:gd name="connsiteY2" fmla="*/ 149225 h 476250"/>
                  <a:gd name="connsiteX3" fmla="*/ 1374775 w 1591890"/>
                  <a:gd name="connsiteY3" fmla="*/ 425450 h 476250"/>
                  <a:gd name="connsiteX4" fmla="*/ 1555750 w 1591890"/>
                  <a:gd name="connsiteY4" fmla="*/ 0 h 476250"/>
                  <a:gd name="connsiteX0" fmla="*/ 0 w 1591890"/>
                  <a:gd name="connsiteY0" fmla="*/ 476250 h 564326"/>
                  <a:gd name="connsiteX1" fmla="*/ 602402 w 1591890"/>
                  <a:gd name="connsiteY1" fmla="*/ 564326 h 564326"/>
                  <a:gd name="connsiteX2" fmla="*/ 981075 w 1591890"/>
                  <a:gd name="connsiteY2" fmla="*/ 149225 h 564326"/>
                  <a:gd name="connsiteX3" fmla="*/ 1374775 w 1591890"/>
                  <a:gd name="connsiteY3" fmla="*/ 425450 h 564326"/>
                  <a:gd name="connsiteX4" fmla="*/ 1555750 w 1591890"/>
                  <a:gd name="connsiteY4" fmla="*/ 0 h 564326"/>
                  <a:gd name="connsiteX0" fmla="*/ 0 w 1603379"/>
                  <a:gd name="connsiteY0" fmla="*/ 556667 h 564326"/>
                  <a:gd name="connsiteX1" fmla="*/ 613891 w 1603379"/>
                  <a:gd name="connsiteY1" fmla="*/ 564326 h 564326"/>
                  <a:gd name="connsiteX2" fmla="*/ 992564 w 1603379"/>
                  <a:gd name="connsiteY2" fmla="*/ 149225 h 564326"/>
                  <a:gd name="connsiteX3" fmla="*/ 1386264 w 1603379"/>
                  <a:gd name="connsiteY3" fmla="*/ 425450 h 564326"/>
                  <a:gd name="connsiteX4" fmla="*/ 1567239 w 1603379"/>
                  <a:gd name="connsiteY4" fmla="*/ 0 h 564326"/>
                  <a:gd name="connsiteX0" fmla="*/ 0 w 1603379"/>
                  <a:gd name="connsiteY0" fmla="*/ 564326 h 564326"/>
                  <a:gd name="connsiteX1" fmla="*/ 613891 w 1603379"/>
                  <a:gd name="connsiteY1" fmla="*/ 564326 h 564326"/>
                  <a:gd name="connsiteX2" fmla="*/ 992564 w 1603379"/>
                  <a:gd name="connsiteY2" fmla="*/ 149225 h 564326"/>
                  <a:gd name="connsiteX3" fmla="*/ 1386264 w 1603379"/>
                  <a:gd name="connsiteY3" fmla="*/ 425450 h 564326"/>
                  <a:gd name="connsiteX4" fmla="*/ 1567239 w 1603379"/>
                  <a:gd name="connsiteY4" fmla="*/ 0 h 564326"/>
                  <a:gd name="connsiteX0" fmla="*/ 0 w 1603379"/>
                  <a:gd name="connsiteY0" fmla="*/ 561773 h 564326"/>
                  <a:gd name="connsiteX1" fmla="*/ 613891 w 1603379"/>
                  <a:gd name="connsiteY1" fmla="*/ 564326 h 564326"/>
                  <a:gd name="connsiteX2" fmla="*/ 992564 w 1603379"/>
                  <a:gd name="connsiteY2" fmla="*/ 149225 h 564326"/>
                  <a:gd name="connsiteX3" fmla="*/ 1386264 w 1603379"/>
                  <a:gd name="connsiteY3" fmla="*/ 425450 h 564326"/>
                  <a:gd name="connsiteX4" fmla="*/ 1567239 w 1603379"/>
                  <a:gd name="connsiteY4" fmla="*/ 0 h 564326"/>
                  <a:gd name="connsiteX0" fmla="*/ 0 w 1603379"/>
                  <a:gd name="connsiteY0" fmla="*/ 564326 h 564326"/>
                  <a:gd name="connsiteX1" fmla="*/ 613891 w 1603379"/>
                  <a:gd name="connsiteY1" fmla="*/ 564326 h 564326"/>
                  <a:gd name="connsiteX2" fmla="*/ 992564 w 1603379"/>
                  <a:gd name="connsiteY2" fmla="*/ 149225 h 564326"/>
                  <a:gd name="connsiteX3" fmla="*/ 1386264 w 1603379"/>
                  <a:gd name="connsiteY3" fmla="*/ 425450 h 564326"/>
                  <a:gd name="connsiteX4" fmla="*/ 1567239 w 1603379"/>
                  <a:gd name="connsiteY4" fmla="*/ 0 h 56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379" h="564326">
                    <a:moveTo>
                      <a:pt x="0" y="564326"/>
                    </a:moveTo>
                    <a:lnTo>
                      <a:pt x="613891" y="564326"/>
                    </a:lnTo>
                    <a:lnTo>
                      <a:pt x="992564" y="149225"/>
                    </a:lnTo>
                    <a:cubicBezTo>
                      <a:pt x="1019022" y="368300"/>
                      <a:pt x="1172481" y="466725"/>
                      <a:pt x="1386264" y="425450"/>
                    </a:cubicBezTo>
                    <a:cubicBezTo>
                      <a:pt x="1475164" y="407458"/>
                      <a:pt x="1687889" y="297392"/>
                      <a:pt x="1567239" y="0"/>
                    </a:cubicBezTo>
                  </a:path>
                </a:pathLst>
              </a:custGeom>
              <a:noFill/>
              <a:ln w="38100" cap="rnd">
                <a:solidFill>
                  <a:srgbClr val="3587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452171" y="4393848"/>
              <a:ext cx="1440424" cy="168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水资源领域信息不断更新</a:t>
              </a:r>
              <a:endPara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049520" y="4878913"/>
              <a:ext cx="1670796" cy="11344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快速应变反映</a:t>
              </a:r>
              <a:endPara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452171" y="2706806"/>
              <a:ext cx="1461690" cy="1754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水文基础知识欠缺</a:t>
              </a:r>
              <a:endPara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4049520" y="3680963"/>
              <a:ext cx="173459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加强对外沟通</a:t>
              </a:r>
              <a:endPara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4049520" y="2461778"/>
              <a:ext cx="1745225" cy="11344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加强内部组织</a:t>
              </a:r>
              <a:endPara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0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7508" y="39080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4661"/>
                </a:solidFill>
              </a:rPr>
              <a:t>发展展望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组合 264"/>
          <p:cNvGrpSpPr/>
          <p:nvPr/>
        </p:nvGrpSpPr>
        <p:grpSpPr>
          <a:xfrm>
            <a:off x="-404039" y="1648042"/>
            <a:ext cx="6996223" cy="3683810"/>
            <a:chOff x="6076572" y="1480945"/>
            <a:chExt cx="5636436" cy="2887350"/>
          </a:xfrm>
        </p:grpSpPr>
        <p:grpSp>
          <p:nvGrpSpPr>
            <p:cNvPr id="224" name="组合 240"/>
            <p:cNvGrpSpPr/>
            <p:nvPr/>
          </p:nvGrpSpPr>
          <p:grpSpPr>
            <a:xfrm>
              <a:off x="7063260" y="1665837"/>
              <a:ext cx="3674150" cy="2702458"/>
              <a:chOff x="3414713" y="3046996"/>
              <a:chExt cx="5322888" cy="3811003"/>
            </a:xfrm>
          </p:grpSpPr>
          <p:sp>
            <p:nvSpPr>
              <p:cNvPr id="218" name="任意多边形 217"/>
              <p:cNvSpPr>
                <a:spLocks/>
              </p:cNvSpPr>
              <p:nvPr/>
            </p:nvSpPr>
            <p:spPr bwMode="auto">
              <a:xfrm>
                <a:off x="5093905" y="5070619"/>
                <a:ext cx="1973942" cy="1787380"/>
              </a:xfrm>
              <a:custGeom>
                <a:avLst/>
                <a:gdLst>
                  <a:gd name="connsiteX0" fmla="*/ 256400 w 2311175"/>
                  <a:gd name="connsiteY0" fmla="*/ 138822 h 2295380"/>
                  <a:gd name="connsiteX1" fmla="*/ 172887 w 2311175"/>
                  <a:gd name="connsiteY1" fmla="*/ 174063 h 2295380"/>
                  <a:gd name="connsiteX2" fmla="*/ 118570 w 2311175"/>
                  <a:gd name="connsiteY2" fmla="*/ 369242 h 2295380"/>
                  <a:gd name="connsiteX3" fmla="*/ 210909 w 2311175"/>
                  <a:gd name="connsiteY3" fmla="*/ 548156 h 2295380"/>
                  <a:gd name="connsiteX4" fmla="*/ 640016 w 2311175"/>
                  <a:gd name="connsiteY4" fmla="*/ 1052368 h 2295380"/>
                  <a:gd name="connsiteX5" fmla="*/ 629153 w 2311175"/>
                  <a:gd name="connsiteY5" fmla="*/ 1025260 h 2295380"/>
                  <a:gd name="connsiteX6" fmla="*/ 482496 w 2311175"/>
                  <a:gd name="connsiteY6" fmla="*/ 380085 h 2295380"/>
                  <a:gd name="connsiteX7" fmla="*/ 352134 w 2311175"/>
                  <a:gd name="connsiteY7" fmla="*/ 168641 h 2295380"/>
                  <a:gd name="connsiteX8" fmla="*/ 256400 w 2311175"/>
                  <a:gd name="connsiteY8" fmla="*/ 138822 h 2295380"/>
                  <a:gd name="connsiteX9" fmla="*/ 2066296 w 2311175"/>
                  <a:gd name="connsiteY9" fmla="*/ 137906 h 2295380"/>
                  <a:gd name="connsiteX10" fmla="*/ 2024285 w 2311175"/>
                  <a:gd name="connsiteY10" fmla="*/ 141554 h 2295380"/>
                  <a:gd name="connsiteX11" fmla="*/ 1828743 w 2311175"/>
                  <a:gd name="connsiteY11" fmla="*/ 391265 h 2295380"/>
                  <a:gd name="connsiteX12" fmla="*/ 1790721 w 2311175"/>
                  <a:gd name="connsiteY12" fmla="*/ 700691 h 2295380"/>
                  <a:gd name="connsiteX13" fmla="*/ 1676654 w 2311175"/>
                  <a:gd name="connsiteY13" fmla="*/ 1069830 h 2295380"/>
                  <a:gd name="connsiteX14" fmla="*/ 1823311 w 2311175"/>
                  <a:gd name="connsiteY14" fmla="*/ 917832 h 2295380"/>
                  <a:gd name="connsiteX15" fmla="*/ 2018854 w 2311175"/>
                  <a:gd name="connsiteY15" fmla="*/ 684405 h 2295380"/>
                  <a:gd name="connsiteX16" fmla="*/ 2203533 w 2311175"/>
                  <a:gd name="connsiteY16" fmla="*/ 347837 h 2295380"/>
                  <a:gd name="connsiteX17" fmla="*/ 2170942 w 2311175"/>
                  <a:gd name="connsiteY17" fmla="*/ 201267 h 2295380"/>
                  <a:gd name="connsiteX18" fmla="*/ 2066296 w 2311175"/>
                  <a:gd name="connsiteY18" fmla="*/ 137906 h 2295380"/>
                  <a:gd name="connsiteX19" fmla="*/ 585991 w 2311175"/>
                  <a:gd name="connsiteY19" fmla="*/ 0 h 2295380"/>
                  <a:gd name="connsiteX20" fmla="*/ 1742203 w 2311175"/>
                  <a:gd name="connsiteY20" fmla="*/ 0 h 2295380"/>
                  <a:gd name="connsiteX21" fmla="*/ 1877908 w 2311175"/>
                  <a:gd name="connsiteY21" fmla="*/ 130235 h 2295380"/>
                  <a:gd name="connsiteX22" fmla="*/ 1948475 w 2311175"/>
                  <a:gd name="connsiteY22" fmla="*/ 59691 h 2295380"/>
                  <a:gd name="connsiteX23" fmla="*/ 2268740 w 2311175"/>
                  <a:gd name="connsiteY23" fmla="*/ 157367 h 2295380"/>
                  <a:gd name="connsiteX24" fmla="*/ 2263312 w 2311175"/>
                  <a:gd name="connsiteY24" fmla="*/ 499232 h 2295380"/>
                  <a:gd name="connsiteX25" fmla="*/ 1823626 w 2311175"/>
                  <a:gd name="connsiteY25" fmla="*/ 1106992 h 2295380"/>
                  <a:gd name="connsiteX26" fmla="*/ 1731346 w 2311175"/>
                  <a:gd name="connsiteY26" fmla="*/ 1182962 h 2295380"/>
                  <a:gd name="connsiteX27" fmla="*/ 1731346 w 2311175"/>
                  <a:gd name="connsiteY27" fmla="*/ 1269785 h 2295380"/>
                  <a:gd name="connsiteX28" fmla="*/ 1867052 w 2311175"/>
                  <a:gd name="connsiteY28" fmla="*/ 1258932 h 2295380"/>
                  <a:gd name="connsiteX29" fmla="*/ 1845339 w 2311175"/>
                  <a:gd name="connsiteY29" fmla="*/ 1372887 h 2295380"/>
                  <a:gd name="connsiteX30" fmla="*/ 1606497 w 2311175"/>
                  <a:gd name="connsiteY30" fmla="*/ 1302344 h 2295380"/>
                  <a:gd name="connsiteX31" fmla="*/ 1595640 w 2311175"/>
                  <a:gd name="connsiteY31" fmla="*/ 1286064 h 2295380"/>
                  <a:gd name="connsiteX32" fmla="*/ 1427365 w 2311175"/>
                  <a:gd name="connsiteY32" fmla="*/ 1427151 h 2295380"/>
                  <a:gd name="connsiteX33" fmla="*/ 1356799 w 2311175"/>
                  <a:gd name="connsiteY33" fmla="*/ 1465136 h 2295380"/>
                  <a:gd name="connsiteX34" fmla="*/ 1313373 w 2311175"/>
                  <a:gd name="connsiteY34" fmla="*/ 1606224 h 2295380"/>
                  <a:gd name="connsiteX35" fmla="*/ 1324229 w 2311175"/>
                  <a:gd name="connsiteY35" fmla="*/ 1855839 h 2295380"/>
                  <a:gd name="connsiteX36" fmla="*/ 1286232 w 2311175"/>
                  <a:gd name="connsiteY36" fmla="*/ 2018632 h 2295380"/>
                  <a:gd name="connsiteX37" fmla="*/ 1644495 w 2311175"/>
                  <a:gd name="connsiteY37" fmla="*/ 2018632 h 2295380"/>
                  <a:gd name="connsiteX38" fmla="*/ 1644495 w 2311175"/>
                  <a:gd name="connsiteY38" fmla="*/ 2295380 h 2295380"/>
                  <a:gd name="connsiteX39" fmla="*/ 716268 w 2311175"/>
                  <a:gd name="connsiteY39" fmla="*/ 2295380 h 2295380"/>
                  <a:gd name="connsiteX40" fmla="*/ 716268 w 2311175"/>
                  <a:gd name="connsiteY40" fmla="*/ 2007779 h 2295380"/>
                  <a:gd name="connsiteX41" fmla="*/ 1014820 w 2311175"/>
                  <a:gd name="connsiteY41" fmla="*/ 2007779 h 2295380"/>
                  <a:gd name="connsiteX42" fmla="*/ 993107 w 2311175"/>
                  <a:gd name="connsiteY42" fmla="*/ 1872119 h 2295380"/>
                  <a:gd name="connsiteX43" fmla="*/ 993107 w 2311175"/>
                  <a:gd name="connsiteY43" fmla="*/ 1617076 h 2295380"/>
                  <a:gd name="connsiteX44" fmla="*/ 1014820 w 2311175"/>
                  <a:gd name="connsiteY44" fmla="*/ 1524827 h 2295380"/>
                  <a:gd name="connsiteX45" fmla="*/ 955110 w 2311175"/>
                  <a:gd name="connsiteY45" fmla="*/ 1465136 h 2295380"/>
                  <a:gd name="connsiteX46" fmla="*/ 743409 w 2311175"/>
                  <a:gd name="connsiteY46" fmla="*/ 1275211 h 2295380"/>
                  <a:gd name="connsiteX47" fmla="*/ 596847 w 2311175"/>
                  <a:gd name="connsiteY47" fmla="*/ 1400019 h 2295380"/>
                  <a:gd name="connsiteX48" fmla="*/ 439428 w 2311175"/>
                  <a:gd name="connsiteY48" fmla="*/ 1334902 h 2295380"/>
                  <a:gd name="connsiteX49" fmla="*/ 466570 w 2311175"/>
                  <a:gd name="connsiteY49" fmla="*/ 1242653 h 2295380"/>
                  <a:gd name="connsiteX50" fmla="*/ 575134 w 2311175"/>
                  <a:gd name="connsiteY50" fmla="*/ 1280638 h 2295380"/>
                  <a:gd name="connsiteX51" fmla="*/ 613132 w 2311175"/>
                  <a:gd name="connsiteY51" fmla="*/ 1258932 h 2295380"/>
                  <a:gd name="connsiteX52" fmla="*/ 596847 w 2311175"/>
                  <a:gd name="connsiteY52" fmla="*/ 1215521 h 2295380"/>
                  <a:gd name="connsiteX53" fmla="*/ 493711 w 2311175"/>
                  <a:gd name="connsiteY53" fmla="*/ 1123271 h 2295380"/>
                  <a:gd name="connsiteX54" fmla="*/ 32312 w 2311175"/>
                  <a:gd name="connsiteY54" fmla="*/ 472100 h 2295380"/>
                  <a:gd name="connsiteX55" fmla="*/ 64881 w 2311175"/>
                  <a:gd name="connsiteY55" fmla="*/ 135661 h 2295380"/>
                  <a:gd name="connsiteX56" fmla="*/ 374290 w 2311175"/>
                  <a:gd name="connsiteY56" fmla="*/ 75970 h 2295380"/>
                  <a:gd name="connsiteX57" fmla="*/ 450285 w 2311175"/>
                  <a:gd name="connsiteY57" fmla="*/ 124808 h 2295380"/>
                  <a:gd name="connsiteX58" fmla="*/ 585991 w 2311175"/>
                  <a:gd name="connsiteY58" fmla="*/ 0 h 229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311175" h="2295380">
                    <a:moveTo>
                      <a:pt x="256400" y="138822"/>
                    </a:moveTo>
                    <a:cubicBezTo>
                      <a:pt x="227204" y="140178"/>
                      <a:pt x="200046" y="152376"/>
                      <a:pt x="172887" y="174063"/>
                    </a:cubicBezTo>
                    <a:cubicBezTo>
                      <a:pt x="107706" y="228279"/>
                      <a:pt x="85979" y="293339"/>
                      <a:pt x="118570" y="369242"/>
                    </a:cubicBezTo>
                    <a:cubicBezTo>
                      <a:pt x="145728" y="434301"/>
                      <a:pt x="178319" y="488518"/>
                      <a:pt x="210909" y="548156"/>
                    </a:cubicBezTo>
                    <a:cubicBezTo>
                      <a:pt x="324976" y="743335"/>
                      <a:pt x="460769" y="911406"/>
                      <a:pt x="640016" y="1052368"/>
                    </a:cubicBezTo>
                    <a:cubicBezTo>
                      <a:pt x="634584" y="1046947"/>
                      <a:pt x="634584" y="1036103"/>
                      <a:pt x="629153" y="1025260"/>
                    </a:cubicBezTo>
                    <a:cubicBezTo>
                      <a:pt x="542245" y="819238"/>
                      <a:pt x="487928" y="607794"/>
                      <a:pt x="482496" y="380085"/>
                    </a:cubicBezTo>
                    <a:cubicBezTo>
                      <a:pt x="482496" y="287917"/>
                      <a:pt x="433610" y="212014"/>
                      <a:pt x="352134" y="168641"/>
                    </a:cubicBezTo>
                    <a:cubicBezTo>
                      <a:pt x="316828" y="146955"/>
                      <a:pt x="285596" y="137467"/>
                      <a:pt x="256400" y="138822"/>
                    </a:cubicBezTo>
                    <a:close/>
                    <a:moveTo>
                      <a:pt x="2066296" y="137906"/>
                    </a:moveTo>
                    <a:cubicBezTo>
                      <a:pt x="2053141" y="136464"/>
                      <a:pt x="2039222" y="137482"/>
                      <a:pt x="2024285" y="141554"/>
                    </a:cubicBezTo>
                    <a:cubicBezTo>
                      <a:pt x="1915651" y="168696"/>
                      <a:pt x="1834175" y="277267"/>
                      <a:pt x="1828743" y="391265"/>
                    </a:cubicBezTo>
                    <a:cubicBezTo>
                      <a:pt x="1823311" y="494407"/>
                      <a:pt x="1812448" y="597549"/>
                      <a:pt x="1790721" y="700691"/>
                    </a:cubicBezTo>
                    <a:cubicBezTo>
                      <a:pt x="1758130" y="825547"/>
                      <a:pt x="1714676" y="944974"/>
                      <a:pt x="1676654" y="1069830"/>
                    </a:cubicBezTo>
                    <a:cubicBezTo>
                      <a:pt x="1725540" y="1020974"/>
                      <a:pt x="1779857" y="972117"/>
                      <a:pt x="1823311" y="917832"/>
                    </a:cubicBezTo>
                    <a:cubicBezTo>
                      <a:pt x="1893924" y="841832"/>
                      <a:pt x="1959104" y="765833"/>
                      <a:pt x="2018854" y="684405"/>
                    </a:cubicBezTo>
                    <a:cubicBezTo>
                      <a:pt x="2084034" y="575835"/>
                      <a:pt x="2149215" y="461836"/>
                      <a:pt x="2203533" y="347837"/>
                    </a:cubicBezTo>
                    <a:cubicBezTo>
                      <a:pt x="2230691" y="293552"/>
                      <a:pt x="2208964" y="244696"/>
                      <a:pt x="2170942" y="201267"/>
                    </a:cubicBezTo>
                    <a:cubicBezTo>
                      <a:pt x="2138352" y="168696"/>
                      <a:pt x="2105761" y="142232"/>
                      <a:pt x="2066296" y="137906"/>
                    </a:cubicBezTo>
                    <a:close/>
                    <a:moveTo>
                      <a:pt x="585991" y="0"/>
                    </a:moveTo>
                    <a:cubicBezTo>
                      <a:pt x="971395" y="0"/>
                      <a:pt x="1356799" y="0"/>
                      <a:pt x="1742203" y="0"/>
                    </a:cubicBezTo>
                    <a:cubicBezTo>
                      <a:pt x="1867052" y="0"/>
                      <a:pt x="1872480" y="5427"/>
                      <a:pt x="1877908" y="130235"/>
                    </a:cubicBezTo>
                    <a:cubicBezTo>
                      <a:pt x="1899621" y="103102"/>
                      <a:pt x="1921334" y="75970"/>
                      <a:pt x="1948475" y="59691"/>
                    </a:cubicBezTo>
                    <a:cubicBezTo>
                      <a:pt x="2078753" y="-27132"/>
                      <a:pt x="2203602" y="37985"/>
                      <a:pt x="2268740" y="157367"/>
                    </a:cubicBezTo>
                    <a:cubicBezTo>
                      <a:pt x="2333879" y="271322"/>
                      <a:pt x="2317594" y="385277"/>
                      <a:pt x="2263312" y="499232"/>
                    </a:cubicBezTo>
                    <a:cubicBezTo>
                      <a:pt x="2160176" y="732568"/>
                      <a:pt x="2013614" y="933346"/>
                      <a:pt x="1823626" y="1106992"/>
                    </a:cubicBezTo>
                    <a:cubicBezTo>
                      <a:pt x="1796485" y="1134124"/>
                      <a:pt x="1763915" y="1155830"/>
                      <a:pt x="1731346" y="1182962"/>
                    </a:cubicBezTo>
                    <a:cubicBezTo>
                      <a:pt x="1693349" y="1210094"/>
                      <a:pt x="1693349" y="1242653"/>
                      <a:pt x="1731346" y="1269785"/>
                    </a:cubicBezTo>
                    <a:cubicBezTo>
                      <a:pt x="1780200" y="1296917"/>
                      <a:pt x="1823626" y="1302344"/>
                      <a:pt x="1867052" y="1258932"/>
                    </a:cubicBezTo>
                    <a:cubicBezTo>
                      <a:pt x="1894193" y="1313196"/>
                      <a:pt x="1883336" y="1345755"/>
                      <a:pt x="1845339" y="1372887"/>
                    </a:cubicBezTo>
                    <a:cubicBezTo>
                      <a:pt x="1769344" y="1410872"/>
                      <a:pt x="1655351" y="1378314"/>
                      <a:pt x="1606497" y="1302344"/>
                    </a:cubicBezTo>
                    <a:cubicBezTo>
                      <a:pt x="1601069" y="1296917"/>
                      <a:pt x="1595640" y="1291491"/>
                      <a:pt x="1595640" y="1286064"/>
                    </a:cubicBezTo>
                    <a:cubicBezTo>
                      <a:pt x="1535930" y="1334902"/>
                      <a:pt x="1487076" y="1383740"/>
                      <a:pt x="1427365" y="1427151"/>
                    </a:cubicBezTo>
                    <a:cubicBezTo>
                      <a:pt x="1405653" y="1443431"/>
                      <a:pt x="1383940" y="1454284"/>
                      <a:pt x="1356799" y="1465136"/>
                    </a:cubicBezTo>
                    <a:cubicBezTo>
                      <a:pt x="1297088" y="1492269"/>
                      <a:pt x="1275375" y="1551959"/>
                      <a:pt x="1313373" y="1606224"/>
                    </a:cubicBezTo>
                    <a:cubicBezTo>
                      <a:pt x="1367655" y="1687620"/>
                      <a:pt x="1362227" y="1769016"/>
                      <a:pt x="1324229" y="1855839"/>
                    </a:cubicBezTo>
                    <a:cubicBezTo>
                      <a:pt x="1302516" y="1899251"/>
                      <a:pt x="1302516" y="1958942"/>
                      <a:pt x="1286232" y="2018632"/>
                    </a:cubicBezTo>
                    <a:cubicBezTo>
                      <a:pt x="1416509" y="2018632"/>
                      <a:pt x="1530502" y="2018632"/>
                      <a:pt x="1644495" y="2018632"/>
                    </a:cubicBezTo>
                    <a:cubicBezTo>
                      <a:pt x="1644495" y="2116308"/>
                      <a:pt x="1644495" y="2203131"/>
                      <a:pt x="1644495" y="2295380"/>
                    </a:cubicBezTo>
                    <a:cubicBezTo>
                      <a:pt x="1335086" y="2295380"/>
                      <a:pt x="1025677" y="2295380"/>
                      <a:pt x="716268" y="2295380"/>
                    </a:cubicBezTo>
                    <a:cubicBezTo>
                      <a:pt x="716268" y="2203131"/>
                      <a:pt x="716268" y="2105455"/>
                      <a:pt x="716268" y="2007779"/>
                    </a:cubicBezTo>
                    <a:cubicBezTo>
                      <a:pt x="813976" y="2007779"/>
                      <a:pt x="911684" y="2007779"/>
                      <a:pt x="1014820" y="2007779"/>
                    </a:cubicBezTo>
                    <a:cubicBezTo>
                      <a:pt x="1014820" y="1958942"/>
                      <a:pt x="1025677" y="1915530"/>
                      <a:pt x="993107" y="1872119"/>
                    </a:cubicBezTo>
                    <a:cubicBezTo>
                      <a:pt x="933397" y="1801575"/>
                      <a:pt x="938825" y="1687620"/>
                      <a:pt x="993107" y="1617076"/>
                    </a:cubicBezTo>
                    <a:cubicBezTo>
                      <a:pt x="1014820" y="1595371"/>
                      <a:pt x="1009392" y="1557386"/>
                      <a:pt x="1014820" y="1524827"/>
                    </a:cubicBezTo>
                    <a:cubicBezTo>
                      <a:pt x="1025677" y="1475989"/>
                      <a:pt x="987679" y="1475989"/>
                      <a:pt x="955110" y="1465136"/>
                    </a:cubicBezTo>
                    <a:cubicBezTo>
                      <a:pt x="862830" y="1432578"/>
                      <a:pt x="803120" y="1356608"/>
                      <a:pt x="743409" y="1275211"/>
                    </a:cubicBezTo>
                    <a:cubicBezTo>
                      <a:pt x="716268" y="1351181"/>
                      <a:pt x="667414" y="1389166"/>
                      <a:pt x="596847" y="1400019"/>
                    </a:cubicBezTo>
                    <a:cubicBezTo>
                      <a:pt x="537136" y="1416299"/>
                      <a:pt x="471998" y="1389166"/>
                      <a:pt x="439428" y="1334902"/>
                    </a:cubicBezTo>
                    <a:cubicBezTo>
                      <a:pt x="417716" y="1291491"/>
                      <a:pt x="439428" y="1264359"/>
                      <a:pt x="466570" y="1242653"/>
                    </a:cubicBezTo>
                    <a:cubicBezTo>
                      <a:pt x="504567" y="1258932"/>
                      <a:pt x="537136" y="1269785"/>
                      <a:pt x="575134" y="1280638"/>
                    </a:cubicBezTo>
                    <a:cubicBezTo>
                      <a:pt x="585991" y="1280638"/>
                      <a:pt x="607703" y="1269785"/>
                      <a:pt x="613132" y="1258932"/>
                    </a:cubicBezTo>
                    <a:cubicBezTo>
                      <a:pt x="613132" y="1248079"/>
                      <a:pt x="607703" y="1226373"/>
                      <a:pt x="596847" y="1215521"/>
                    </a:cubicBezTo>
                    <a:cubicBezTo>
                      <a:pt x="564278" y="1182962"/>
                      <a:pt x="526280" y="1155830"/>
                      <a:pt x="493711" y="1123271"/>
                    </a:cubicBezTo>
                    <a:cubicBezTo>
                      <a:pt x="309151" y="927920"/>
                      <a:pt x="146304" y="716289"/>
                      <a:pt x="32312" y="472100"/>
                    </a:cubicBezTo>
                    <a:cubicBezTo>
                      <a:pt x="-21971" y="358145"/>
                      <a:pt x="-5686" y="238763"/>
                      <a:pt x="64881" y="135661"/>
                    </a:cubicBezTo>
                    <a:cubicBezTo>
                      <a:pt x="130020" y="37985"/>
                      <a:pt x="254869" y="5427"/>
                      <a:pt x="374290" y="75970"/>
                    </a:cubicBezTo>
                    <a:cubicBezTo>
                      <a:pt x="396003" y="92250"/>
                      <a:pt x="423144" y="108529"/>
                      <a:pt x="450285" y="124808"/>
                    </a:cubicBezTo>
                    <a:cubicBezTo>
                      <a:pt x="461141" y="0"/>
                      <a:pt x="461141" y="0"/>
                      <a:pt x="585991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358788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400"/>
              </a:p>
            </p:txBody>
          </p:sp>
          <p:cxnSp>
            <p:nvCxnSpPr>
              <p:cNvPr id="219" name="肘形连接符 218"/>
              <p:cNvCxnSpPr>
                <a:endCxn id="236" idx="2"/>
              </p:cNvCxnSpPr>
              <p:nvPr/>
            </p:nvCxnSpPr>
            <p:spPr>
              <a:xfrm flipV="1">
                <a:off x="6252983" y="3453396"/>
                <a:ext cx="1671818" cy="1556073"/>
              </a:xfrm>
              <a:prstGeom prst="bentConnector3">
                <a:avLst>
                  <a:gd name="adj1" fmla="val -2351"/>
                </a:avLst>
              </a:prstGeom>
              <a:ln w="19050">
                <a:solidFill>
                  <a:srgbClr val="358788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椭圆 219"/>
              <p:cNvSpPr/>
              <p:nvPr/>
            </p:nvSpPr>
            <p:spPr>
              <a:xfrm>
                <a:off x="3414713" y="3046996"/>
                <a:ext cx="812800" cy="812800"/>
              </a:xfrm>
              <a:prstGeom prst="ellipse">
                <a:avLst/>
              </a:prstGeom>
              <a:noFill/>
              <a:ln w="28575">
                <a:solidFill>
                  <a:srgbClr val="3587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3414713" y="4128805"/>
                <a:ext cx="812800" cy="812800"/>
              </a:xfrm>
              <a:prstGeom prst="ellipse">
                <a:avLst/>
              </a:prstGeom>
              <a:noFill/>
              <a:ln w="28575">
                <a:solidFill>
                  <a:srgbClr val="3587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7924801" y="3046996"/>
                <a:ext cx="812800" cy="812800"/>
              </a:xfrm>
              <a:prstGeom prst="ellipse">
                <a:avLst/>
              </a:prstGeom>
              <a:noFill/>
              <a:ln w="28575">
                <a:solidFill>
                  <a:srgbClr val="3587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37" name="椭圆 236"/>
              <p:cNvSpPr/>
              <p:nvPr/>
            </p:nvSpPr>
            <p:spPr>
              <a:xfrm>
                <a:off x="7924801" y="4128805"/>
                <a:ext cx="812800" cy="812800"/>
              </a:xfrm>
              <a:prstGeom prst="ellipse">
                <a:avLst/>
              </a:prstGeom>
              <a:noFill/>
              <a:ln w="28575">
                <a:solidFill>
                  <a:srgbClr val="3587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cxnSp>
            <p:nvCxnSpPr>
              <p:cNvPr id="238" name="肘形连接符 237"/>
              <p:cNvCxnSpPr/>
              <p:nvPr/>
            </p:nvCxnSpPr>
            <p:spPr>
              <a:xfrm flipV="1">
                <a:off x="6378339" y="4549171"/>
                <a:ext cx="1546462" cy="460298"/>
              </a:xfrm>
              <a:prstGeom prst="bentConnector3">
                <a:avLst>
                  <a:gd name="adj1" fmla="val 726"/>
                </a:avLst>
              </a:prstGeom>
              <a:ln w="19050">
                <a:solidFill>
                  <a:srgbClr val="358788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肘形连接符 238"/>
              <p:cNvCxnSpPr>
                <a:endCxn id="220" idx="6"/>
              </p:cNvCxnSpPr>
              <p:nvPr/>
            </p:nvCxnSpPr>
            <p:spPr>
              <a:xfrm rot="10800000">
                <a:off x="4227513" y="3453396"/>
                <a:ext cx="1680762" cy="1556072"/>
              </a:xfrm>
              <a:prstGeom prst="bentConnector3">
                <a:avLst>
                  <a:gd name="adj1" fmla="val -2072"/>
                </a:avLst>
              </a:prstGeom>
              <a:ln w="19050">
                <a:solidFill>
                  <a:srgbClr val="358788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肘形连接符 239"/>
              <p:cNvCxnSpPr/>
              <p:nvPr/>
            </p:nvCxnSpPr>
            <p:spPr>
              <a:xfrm rot="10800000">
                <a:off x="4227513" y="4551084"/>
                <a:ext cx="1546462" cy="458384"/>
              </a:xfrm>
              <a:prstGeom prst="bentConnector3">
                <a:avLst>
                  <a:gd name="adj1" fmla="val 726"/>
                </a:avLst>
              </a:prstGeom>
              <a:ln w="19050">
                <a:solidFill>
                  <a:srgbClr val="358788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oup 4"/>
            <p:cNvGrpSpPr>
              <a:grpSpLocks noChangeAspect="1"/>
            </p:cNvGrpSpPr>
            <p:nvPr/>
          </p:nvGrpSpPr>
          <p:grpSpPr bwMode="auto">
            <a:xfrm>
              <a:off x="7147352" y="2528315"/>
              <a:ext cx="393285" cy="406641"/>
              <a:chOff x="1287" y="1434"/>
              <a:chExt cx="294" cy="317"/>
            </a:xfrm>
            <a:solidFill>
              <a:srgbClr val="FF4661"/>
            </a:solidFill>
          </p:grpSpPr>
          <p:sp>
            <p:nvSpPr>
              <p:cNvPr id="243" name="Freeform 6"/>
              <p:cNvSpPr>
                <a:spLocks noEditPoints="1"/>
              </p:cNvSpPr>
              <p:nvPr/>
            </p:nvSpPr>
            <p:spPr bwMode="auto">
              <a:xfrm>
                <a:off x="1287" y="1434"/>
                <a:ext cx="294" cy="317"/>
              </a:xfrm>
              <a:custGeom>
                <a:avLst/>
                <a:gdLst>
                  <a:gd name="T0" fmla="*/ 1280 w 3232"/>
                  <a:gd name="T1" fmla="*/ 3131 h 3487"/>
                  <a:gd name="T2" fmla="*/ 1746 w 3232"/>
                  <a:gd name="T3" fmla="*/ 3324 h 3487"/>
                  <a:gd name="T4" fmla="*/ 2169 w 3232"/>
                  <a:gd name="T5" fmla="*/ 2895 h 3487"/>
                  <a:gd name="T6" fmla="*/ 2020 w 3232"/>
                  <a:gd name="T7" fmla="*/ 2577 h 3487"/>
                  <a:gd name="T8" fmla="*/ 2344 w 3232"/>
                  <a:gd name="T9" fmla="*/ 2378 h 3487"/>
                  <a:gd name="T10" fmla="*/ 1363 w 3232"/>
                  <a:gd name="T11" fmla="*/ 2621 h 3487"/>
                  <a:gd name="T12" fmla="*/ 2609 w 3232"/>
                  <a:gd name="T13" fmla="*/ 2175 h 3487"/>
                  <a:gd name="T14" fmla="*/ 2613 w 3232"/>
                  <a:gd name="T15" fmla="*/ 2764 h 3487"/>
                  <a:gd name="T16" fmla="*/ 2914 w 3232"/>
                  <a:gd name="T17" fmla="*/ 2580 h 3487"/>
                  <a:gd name="T18" fmla="*/ 3081 w 3232"/>
                  <a:gd name="T19" fmla="*/ 2314 h 3487"/>
                  <a:gd name="T20" fmla="*/ 349 w 3232"/>
                  <a:gd name="T21" fmla="*/ 1934 h 3487"/>
                  <a:gd name="T22" fmla="*/ 288 w 3232"/>
                  <a:gd name="T23" fmla="*/ 2375 h 3487"/>
                  <a:gd name="T24" fmla="*/ 287 w 3232"/>
                  <a:gd name="T25" fmla="*/ 2576 h 3487"/>
                  <a:gd name="T26" fmla="*/ 759 w 3232"/>
                  <a:gd name="T27" fmla="*/ 2772 h 3487"/>
                  <a:gd name="T28" fmla="*/ 688 w 3232"/>
                  <a:gd name="T29" fmla="*/ 2175 h 3487"/>
                  <a:gd name="T30" fmla="*/ 2554 w 3232"/>
                  <a:gd name="T31" fmla="*/ 1936 h 3487"/>
                  <a:gd name="T32" fmla="*/ 749 w 3232"/>
                  <a:gd name="T33" fmla="*/ 1459 h 3487"/>
                  <a:gd name="T34" fmla="*/ 739 w 3232"/>
                  <a:gd name="T35" fmla="*/ 1841 h 3487"/>
                  <a:gd name="T36" fmla="*/ 1084 w 3232"/>
                  <a:gd name="T37" fmla="*/ 1199 h 3487"/>
                  <a:gd name="T38" fmla="*/ 916 w 3232"/>
                  <a:gd name="T39" fmla="*/ 2166 h 3487"/>
                  <a:gd name="T40" fmla="*/ 1840 w 3232"/>
                  <a:gd name="T41" fmla="*/ 2502 h 3487"/>
                  <a:gd name="T42" fmla="*/ 2411 w 3232"/>
                  <a:gd name="T43" fmla="*/ 1744 h 3487"/>
                  <a:gd name="T44" fmla="*/ 1776 w 3232"/>
                  <a:gd name="T45" fmla="*/ 954 h 3487"/>
                  <a:gd name="T46" fmla="*/ 2187 w 3232"/>
                  <a:gd name="T47" fmla="*/ 1006 h 3487"/>
                  <a:gd name="T48" fmla="*/ 976 w 3232"/>
                  <a:gd name="T49" fmla="*/ 1009 h 3487"/>
                  <a:gd name="T50" fmla="*/ 1157 w 3232"/>
                  <a:gd name="T51" fmla="*/ 749 h 3487"/>
                  <a:gd name="T52" fmla="*/ 2522 w 3232"/>
                  <a:gd name="T53" fmla="*/ 1241 h 3487"/>
                  <a:gd name="T54" fmla="*/ 3054 w 3232"/>
                  <a:gd name="T55" fmla="*/ 1325 h 3487"/>
                  <a:gd name="T56" fmla="*/ 2981 w 3232"/>
                  <a:gd name="T57" fmla="*/ 877 h 3487"/>
                  <a:gd name="T58" fmla="*/ 2470 w 3232"/>
                  <a:gd name="T59" fmla="*/ 714 h 3487"/>
                  <a:gd name="T60" fmla="*/ 349 w 3232"/>
                  <a:gd name="T61" fmla="*/ 846 h 3487"/>
                  <a:gd name="T62" fmla="*/ 229 w 3232"/>
                  <a:gd name="T63" fmla="*/ 1270 h 3487"/>
                  <a:gd name="T64" fmla="*/ 687 w 3232"/>
                  <a:gd name="T65" fmla="*/ 1313 h 3487"/>
                  <a:gd name="T66" fmla="*/ 1649 w 3232"/>
                  <a:gd name="T67" fmla="*/ 149 h 3487"/>
                  <a:gd name="T68" fmla="*/ 1336 w 3232"/>
                  <a:gd name="T69" fmla="*/ 362 h 3487"/>
                  <a:gd name="T70" fmla="*/ 1229 w 3232"/>
                  <a:gd name="T71" fmla="*/ 611 h 3487"/>
                  <a:gd name="T72" fmla="*/ 2133 w 3232"/>
                  <a:gd name="T73" fmla="*/ 525 h 3487"/>
                  <a:gd name="T74" fmla="*/ 1699 w 3232"/>
                  <a:gd name="T75" fmla="*/ 152 h 3487"/>
                  <a:gd name="T76" fmla="*/ 2076 w 3232"/>
                  <a:gd name="T77" fmla="*/ 199 h 3487"/>
                  <a:gd name="T78" fmla="*/ 2617 w 3232"/>
                  <a:gd name="T79" fmla="*/ 573 h 3487"/>
                  <a:gd name="T80" fmla="*/ 3133 w 3232"/>
                  <a:gd name="T81" fmla="*/ 827 h 3487"/>
                  <a:gd name="T82" fmla="*/ 3195 w 3232"/>
                  <a:gd name="T83" fmla="*/ 1375 h 3487"/>
                  <a:gd name="T84" fmla="*/ 3121 w 3232"/>
                  <a:gd name="T85" fmla="*/ 1933 h 3487"/>
                  <a:gd name="T86" fmla="*/ 3206 w 3232"/>
                  <a:gd name="T87" fmla="*/ 2517 h 3487"/>
                  <a:gd name="T88" fmla="*/ 3067 w 3232"/>
                  <a:gd name="T89" fmla="*/ 2811 h 3487"/>
                  <a:gd name="T90" fmla="*/ 2750 w 3232"/>
                  <a:gd name="T91" fmla="*/ 2891 h 3487"/>
                  <a:gd name="T92" fmla="*/ 2168 w 3232"/>
                  <a:gd name="T93" fmla="*/ 3183 h 3487"/>
                  <a:gd name="T94" fmla="*/ 1649 w 3232"/>
                  <a:gd name="T95" fmla="*/ 3487 h 3487"/>
                  <a:gd name="T96" fmla="*/ 1129 w 3232"/>
                  <a:gd name="T97" fmla="*/ 3183 h 3487"/>
                  <a:gd name="T98" fmla="*/ 546 w 3232"/>
                  <a:gd name="T99" fmla="*/ 2891 h 3487"/>
                  <a:gd name="T100" fmla="*/ 124 w 3232"/>
                  <a:gd name="T101" fmla="*/ 2593 h 3487"/>
                  <a:gd name="T102" fmla="*/ 8 w 3232"/>
                  <a:gd name="T103" fmla="*/ 2381 h 3487"/>
                  <a:gd name="T104" fmla="*/ 200 w 3232"/>
                  <a:gd name="T105" fmla="*/ 1888 h 3487"/>
                  <a:gd name="T106" fmla="*/ 85 w 3232"/>
                  <a:gd name="T107" fmla="*/ 1312 h 3487"/>
                  <a:gd name="T108" fmla="*/ 196 w 3232"/>
                  <a:gd name="T109" fmla="*/ 787 h 3487"/>
                  <a:gd name="T110" fmla="*/ 751 w 3232"/>
                  <a:gd name="T111" fmla="*/ 566 h 3487"/>
                  <a:gd name="T112" fmla="*/ 1044 w 3232"/>
                  <a:gd name="T113" fmla="*/ 302 h 3487"/>
                  <a:gd name="T114" fmla="*/ 1278 w 3232"/>
                  <a:gd name="T115" fmla="*/ 149 h 3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2" h="3487">
                    <a:moveTo>
                      <a:pt x="1648" y="2748"/>
                    </a:moveTo>
                    <a:lnTo>
                      <a:pt x="1542" y="2786"/>
                    </a:lnTo>
                    <a:lnTo>
                      <a:pt x="1437" y="2821"/>
                    </a:lnTo>
                    <a:lnTo>
                      <a:pt x="1332" y="2851"/>
                    </a:lnTo>
                    <a:lnTo>
                      <a:pt x="1229" y="2875"/>
                    </a:lnTo>
                    <a:lnTo>
                      <a:pt x="1127" y="2895"/>
                    </a:lnTo>
                    <a:lnTo>
                      <a:pt x="1163" y="2961"/>
                    </a:lnTo>
                    <a:lnTo>
                      <a:pt x="1201" y="3022"/>
                    </a:lnTo>
                    <a:lnTo>
                      <a:pt x="1239" y="3079"/>
                    </a:lnTo>
                    <a:lnTo>
                      <a:pt x="1280" y="3131"/>
                    </a:lnTo>
                    <a:lnTo>
                      <a:pt x="1321" y="3177"/>
                    </a:lnTo>
                    <a:lnTo>
                      <a:pt x="1365" y="3219"/>
                    </a:lnTo>
                    <a:lnTo>
                      <a:pt x="1409" y="3253"/>
                    </a:lnTo>
                    <a:lnTo>
                      <a:pt x="1456" y="3283"/>
                    </a:lnTo>
                    <a:lnTo>
                      <a:pt x="1503" y="3307"/>
                    </a:lnTo>
                    <a:lnTo>
                      <a:pt x="1550" y="3324"/>
                    </a:lnTo>
                    <a:lnTo>
                      <a:pt x="1599" y="3335"/>
                    </a:lnTo>
                    <a:lnTo>
                      <a:pt x="1649" y="3338"/>
                    </a:lnTo>
                    <a:lnTo>
                      <a:pt x="1699" y="3335"/>
                    </a:lnTo>
                    <a:lnTo>
                      <a:pt x="1746" y="3324"/>
                    </a:lnTo>
                    <a:lnTo>
                      <a:pt x="1795" y="3307"/>
                    </a:lnTo>
                    <a:lnTo>
                      <a:pt x="1842" y="3283"/>
                    </a:lnTo>
                    <a:lnTo>
                      <a:pt x="1887" y="3253"/>
                    </a:lnTo>
                    <a:lnTo>
                      <a:pt x="1932" y="3219"/>
                    </a:lnTo>
                    <a:lnTo>
                      <a:pt x="1975" y="3177"/>
                    </a:lnTo>
                    <a:lnTo>
                      <a:pt x="2018" y="3131"/>
                    </a:lnTo>
                    <a:lnTo>
                      <a:pt x="2058" y="3079"/>
                    </a:lnTo>
                    <a:lnTo>
                      <a:pt x="2096" y="3022"/>
                    </a:lnTo>
                    <a:lnTo>
                      <a:pt x="2133" y="2961"/>
                    </a:lnTo>
                    <a:lnTo>
                      <a:pt x="2169" y="2895"/>
                    </a:lnTo>
                    <a:lnTo>
                      <a:pt x="2067" y="2875"/>
                    </a:lnTo>
                    <a:lnTo>
                      <a:pt x="1965" y="2851"/>
                    </a:lnTo>
                    <a:lnTo>
                      <a:pt x="1860" y="2821"/>
                    </a:lnTo>
                    <a:lnTo>
                      <a:pt x="1754" y="2787"/>
                    </a:lnTo>
                    <a:lnTo>
                      <a:pt x="1648" y="2748"/>
                    </a:lnTo>
                    <a:close/>
                    <a:moveTo>
                      <a:pt x="2344" y="2378"/>
                    </a:moveTo>
                    <a:lnTo>
                      <a:pt x="2267" y="2430"/>
                    </a:lnTo>
                    <a:lnTo>
                      <a:pt x="2186" y="2481"/>
                    </a:lnTo>
                    <a:lnTo>
                      <a:pt x="2104" y="2531"/>
                    </a:lnTo>
                    <a:lnTo>
                      <a:pt x="2020" y="2577"/>
                    </a:lnTo>
                    <a:lnTo>
                      <a:pt x="1934" y="2621"/>
                    </a:lnTo>
                    <a:lnTo>
                      <a:pt x="1849" y="2662"/>
                    </a:lnTo>
                    <a:lnTo>
                      <a:pt x="1948" y="2691"/>
                    </a:lnTo>
                    <a:lnTo>
                      <a:pt x="2044" y="2718"/>
                    </a:lnTo>
                    <a:lnTo>
                      <a:pt x="2139" y="2738"/>
                    </a:lnTo>
                    <a:lnTo>
                      <a:pt x="2233" y="2754"/>
                    </a:lnTo>
                    <a:lnTo>
                      <a:pt x="2265" y="2666"/>
                    </a:lnTo>
                    <a:lnTo>
                      <a:pt x="2295" y="2574"/>
                    </a:lnTo>
                    <a:lnTo>
                      <a:pt x="2322" y="2477"/>
                    </a:lnTo>
                    <a:lnTo>
                      <a:pt x="2344" y="2378"/>
                    </a:lnTo>
                    <a:close/>
                    <a:moveTo>
                      <a:pt x="953" y="2378"/>
                    </a:moveTo>
                    <a:lnTo>
                      <a:pt x="976" y="2477"/>
                    </a:lnTo>
                    <a:lnTo>
                      <a:pt x="1001" y="2574"/>
                    </a:lnTo>
                    <a:lnTo>
                      <a:pt x="1031" y="2666"/>
                    </a:lnTo>
                    <a:lnTo>
                      <a:pt x="1064" y="2754"/>
                    </a:lnTo>
                    <a:lnTo>
                      <a:pt x="1157" y="2738"/>
                    </a:lnTo>
                    <a:lnTo>
                      <a:pt x="1252" y="2718"/>
                    </a:lnTo>
                    <a:lnTo>
                      <a:pt x="1349" y="2691"/>
                    </a:lnTo>
                    <a:lnTo>
                      <a:pt x="1447" y="2662"/>
                    </a:lnTo>
                    <a:lnTo>
                      <a:pt x="1363" y="2621"/>
                    </a:lnTo>
                    <a:lnTo>
                      <a:pt x="1277" y="2577"/>
                    </a:lnTo>
                    <a:lnTo>
                      <a:pt x="1192" y="2531"/>
                    </a:lnTo>
                    <a:lnTo>
                      <a:pt x="1110" y="2481"/>
                    </a:lnTo>
                    <a:lnTo>
                      <a:pt x="1030" y="2430"/>
                    </a:lnTo>
                    <a:lnTo>
                      <a:pt x="953" y="2378"/>
                    </a:lnTo>
                    <a:close/>
                    <a:moveTo>
                      <a:pt x="2908" y="1869"/>
                    </a:moveTo>
                    <a:lnTo>
                      <a:pt x="2841" y="1947"/>
                    </a:lnTo>
                    <a:lnTo>
                      <a:pt x="2769" y="2025"/>
                    </a:lnTo>
                    <a:lnTo>
                      <a:pt x="2691" y="2101"/>
                    </a:lnTo>
                    <a:lnTo>
                      <a:pt x="2609" y="2175"/>
                    </a:lnTo>
                    <a:lnTo>
                      <a:pt x="2522" y="2246"/>
                    </a:lnTo>
                    <a:lnTo>
                      <a:pt x="2503" y="2358"/>
                    </a:lnTo>
                    <a:lnTo>
                      <a:pt x="2480" y="2468"/>
                    </a:lnTo>
                    <a:lnTo>
                      <a:pt x="2453" y="2573"/>
                    </a:lnTo>
                    <a:lnTo>
                      <a:pt x="2422" y="2673"/>
                    </a:lnTo>
                    <a:lnTo>
                      <a:pt x="2388" y="2770"/>
                    </a:lnTo>
                    <a:lnTo>
                      <a:pt x="2430" y="2772"/>
                    </a:lnTo>
                    <a:lnTo>
                      <a:pt x="2470" y="2773"/>
                    </a:lnTo>
                    <a:lnTo>
                      <a:pt x="2543" y="2771"/>
                    </a:lnTo>
                    <a:lnTo>
                      <a:pt x="2613" y="2764"/>
                    </a:lnTo>
                    <a:lnTo>
                      <a:pt x="2678" y="2755"/>
                    </a:lnTo>
                    <a:lnTo>
                      <a:pt x="2738" y="2740"/>
                    </a:lnTo>
                    <a:lnTo>
                      <a:pt x="2794" y="2722"/>
                    </a:lnTo>
                    <a:lnTo>
                      <a:pt x="2798" y="2693"/>
                    </a:lnTo>
                    <a:lnTo>
                      <a:pt x="2807" y="2666"/>
                    </a:lnTo>
                    <a:lnTo>
                      <a:pt x="2822" y="2642"/>
                    </a:lnTo>
                    <a:lnTo>
                      <a:pt x="2840" y="2621"/>
                    </a:lnTo>
                    <a:lnTo>
                      <a:pt x="2861" y="2603"/>
                    </a:lnTo>
                    <a:lnTo>
                      <a:pt x="2886" y="2589"/>
                    </a:lnTo>
                    <a:lnTo>
                      <a:pt x="2914" y="2580"/>
                    </a:lnTo>
                    <a:lnTo>
                      <a:pt x="2944" y="2578"/>
                    </a:lnTo>
                    <a:lnTo>
                      <a:pt x="2972" y="2581"/>
                    </a:lnTo>
                    <a:lnTo>
                      <a:pt x="2999" y="2589"/>
                    </a:lnTo>
                    <a:lnTo>
                      <a:pt x="3017" y="2566"/>
                    </a:lnTo>
                    <a:lnTo>
                      <a:pt x="3033" y="2540"/>
                    </a:lnTo>
                    <a:lnTo>
                      <a:pt x="3053" y="2500"/>
                    </a:lnTo>
                    <a:lnTo>
                      <a:pt x="3068" y="2457"/>
                    </a:lnTo>
                    <a:lnTo>
                      <a:pt x="3077" y="2411"/>
                    </a:lnTo>
                    <a:lnTo>
                      <a:pt x="3082" y="2363"/>
                    </a:lnTo>
                    <a:lnTo>
                      <a:pt x="3081" y="2314"/>
                    </a:lnTo>
                    <a:lnTo>
                      <a:pt x="3076" y="2262"/>
                    </a:lnTo>
                    <a:lnTo>
                      <a:pt x="3066" y="2209"/>
                    </a:lnTo>
                    <a:lnTo>
                      <a:pt x="3050" y="2156"/>
                    </a:lnTo>
                    <a:lnTo>
                      <a:pt x="3031" y="2100"/>
                    </a:lnTo>
                    <a:lnTo>
                      <a:pt x="3006" y="2044"/>
                    </a:lnTo>
                    <a:lnTo>
                      <a:pt x="2978" y="1987"/>
                    </a:lnTo>
                    <a:lnTo>
                      <a:pt x="2945" y="1928"/>
                    </a:lnTo>
                    <a:lnTo>
                      <a:pt x="2908" y="1869"/>
                    </a:lnTo>
                    <a:close/>
                    <a:moveTo>
                      <a:pt x="389" y="1869"/>
                    </a:moveTo>
                    <a:lnTo>
                      <a:pt x="349" y="1934"/>
                    </a:lnTo>
                    <a:lnTo>
                      <a:pt x="313" y="1998"/>
                    </a:lnTo>
                    <a:lnTo>
                      <a:pt x="283" y="2061"/>
                    </a:lnTo>
                    <a:lnTo>
                      <a:pt x="259" y="2123"/>
                    </a:lnTo>
                    <a:lnTo>
                      <a:pt x="239" y="2183"/>
                    </a:lnTo>
                    <a:lnTo>
                      <a:pt x="226" y="2242"/>
                    </a:lnTo>
                    <a:lnTo>
                      <a:pt x="218" y="2299"/>
                    </a:lnTo>
                    <a:lnTo>
                      <a:pt x="239" y="2313"/>
                    </a:lnTo>
                    <a:lnTo>
                      <a:pt x="260" y="2331"/>
                    </a:lnTo>
                    <a:lnTo>
                      <a:pt x="276" y="2352"/>
                    </a:lnTo>
                    <a:lnTo>
                      <a:pt x="288" y="2375"/>
                    </a:lnTo>
                    <a:lnTo>
                      <a:pt x="296" y="2402"/>
                    </a:lnTo>
                    <a:lnTo>
                      <a:pt x="298" y="2429"/>
                    </a:lnTo>
                    <a:lnTo>
                      <a:pt x="296" y="2457"/>
                    </a:lnTo>
                    <a:lnTo>
                      <a:pt x="287" y="2483"/>
                    </a:lnTo>
                    <a:lnTo>
                      <a:pt x="274" y="2507"/>
                    </a:lnTo>
                    <a:lnTo>
                      <a:pt x="257" y="2529"/>
                    </a:lnTo>
                    <a:lnTo>
                      <a:pt x="260" y="2533"/>
                    </a:lnTo>
                    <a:lnTo>
                      <a:pt x="262" y="2537"/>
                    </a:lnTo>
                    <a:lnTo>
                      <a:pt x="264" y="2540"/>
                    </a:lnTo>
                    <a:lnTo>
                      <a:pt x="287" y="2576"/>
                    </a:lnTo>
                    <a:lnTo>
                      <a:pt x="316" y="2610"/>
                    </a:lnTo>
                    <a:lnTo>
                      <a:pt x="349" y="2640"/>
                    </a:lnTo>
                    <a:lnTo>
                      <a:pt x="387" y="2667"/>
                    </a:lnTo>
                    <a:lnTo>
                      <a:pt x="428" y="2691"/>
                    </a:lnTo>
                    <a:lnTo>
                      <a:pt x="474" y="2712"/>
                    </a:lnTo>
                    <a:lnTo>
                      <a:pt x="523" y="2731"/>
                    </a:lnTo>
                    <a:lnTo>
                      <a:pt x="576" y="2746"/>
                    </a:lnTo>
                    <a:lnTo>
                      <a:pt x="634" y="2758"/>
                    </a:lnTo>
                    <a:lnTo>
                      <a:pt x="695" y="2766"/>
                    </a:lnTo>
                    <a:lnTo>
                      <a:pt x="759" y="2772"/>
                    </a:lnTo>
                    <a:lnTo>
                      <a:pt x="827" y="2773"/>
                    </a:lnTo>
                    <a:lnTo>
                      <a:pt x="853" y="2773"/>
                    </a:lnTo>
                    <a:lnTo>
                      <a:pt x="881" y="2771"/>
                    </a:lnTo>
                    <a:lnTo>
                      <a:pt x="908" y="2768"/>
                    </a:lnTo>
                    <a:lnTo>
                      <a:pt x="874" y="2673"/>
                    </a:lnTo>
                    <a:lnTo>
                      <a:pt x="843" y="2573"/>
                    </a:lnTo>
                    <a:lnTo>
                      <a:pt x="817" y="2467"/>
                    </a:lnTo>
                    <a:lnTo>
                      <a:pt x="794" y="2358"/>
                    </a:lnTo>
                    <a:lnTo>
                      <a:pt x="775" y="2246"/>
                    </a:lnTo>
                    <a:lnTo>
                      <a:pt x="688" y="2175"/>
                    </a:lnTo>
                    <a:lnTo>
                      <a:pt x="606" y="2101"/>
                    </a:lnTo>
                    <a:lnTo>
                      <a:pt x="529" y="2025"/>
                    </a:lnTo>
                    <a:lnTo>
                      <a:pt x="456" y="1947"/>
                    </a:lnTo>
                    <a:lnTo>
                      <a:pt x="389" y="1869"/>
                    </a:lnTo>
                    <a:close/>
                    <a:moveTo>
                      <a:pt x="2547" y="1459"/>
                    </a:moveTo>
                    <a:lnTo>
                      <a:pt x="2554" y="1552"/>
                    </a:lnTo>
                    <a:lnTo>
                      <a:pt x="2558" y="1647"/>
                    </a:lnTo>
                    <a:lnTo>
                      <a:pt x="2559" y="1744"/>
                    </a:lnTo>
                    <a:lnTo>
                      <a:pt x="2558" y="1841"/>
                    </a:lnTo>
                    <a:lnTo>
                      <a:pt x="2554" y="1936"/>
                    </a:lnTo>
                    <a:lnTo>
                      <a:pt x="2547" y="2030"/>
                    </a:lnTo>
                    <a:lnTo>
                      <a:pt x="2622" y="1960"/>
                    </a:lnTo>
                    <a:lnTo>
                      <a:pt x="2691" y="1889"/>
                    </a:lnTo>
                    <a:lnTo>
                      <a:pt x="2757" y="1817"/>
                    </a:lnTo>
                    <a:lnTo>
                      <a:pt x="2818" y="1744"/>
                    </a:lnTo>
                    <a:lnTo>
                      <a:pt x="2758" y="1672"/>
                    </a:lnTo>
                    <a:lnTo>
                      <a:pt x="2693" y="1601"/>
                    </a:lnTo>
                    <a:lnTo>
                      <a:pt x="2623" y="1530"/>
                    </a:lnTo>
                    <a:lnTo>
                      <a:pt x="2547" y="1459"/>
                    </a:lnTo>
                    <a:close/>
                    <a:moveTo>
                      <a:pt x="749" y="1459"/>
                    </a:moveTo>
                    <a:lnTo>
                      <a:pt x="674" y="1530"/>
                    </a:lnTo>
                    <a:lnTo>
                      <a:pt x="604" y="1601"/>
                    </a:lnTo>
                    <a:lnTo>
                      <a:pt x="538" y="1673"/>
                    </a:lnTo>
                    <a:lnTo>
                      <a:pt x="479" y="1745"/>
                    </a:lnTo>
                    <a:lnTo>
                      <a:pt x="539" y="1817"/>
                    </a:lnTo>
                    <a:lnTo>
                      <a:pt x="605" y="1889"/>
                    </a:lnTo>
                    <a:lnTo>
                      <a:pt x="675" y="1960"/>
                    </a:lnTo>
                    <a:lnTo>
                      <a:pt x="749" y="2030"/>
                    </a:lnTo>
                    <a:lnTo>
                      <a:pt x="743" y="1937"/>
                    </a:lnTo>
                    <a:lnTo>
                      <a:pt x="739" y="1841"/>
                    </a:lnTo>
                    <a:lnTo>
                      <a:pt x="738" y="1744"/>
                    </a:lnTo>
                    <a:lnTo>
                      <a:pt x="739" y="1647"/>
                    </a:lnTo>
                    <a:lnTo>
                      <a:pt x="743" y="1552"/>
                    </a:lnTo>
                    <a:lnTo>
                      <a:pt x="749" y="1459"/>
                    </a:lnTo>
                    <a:close/>
                    <a:moveTo>
                      <a:pt x="1648" y="899"/>
                    </a:moveTo>
                    <a:lnTo>
                      <a:pt x="1521" y="954"/>
                    </a:lnTo>
                    <a:lnTo>
                      <a:pt x="1393" y="1017"/>
                    </a:lnTo>
                    <a:lnTo>
                      <a:pt x="1267" y="1085"/>
                    </a:lnTo>
                    <a:lnTo>
                      <a:pt x="1174" y="1141"/>
                    </a:lnTo>
                    <a:lnTo>
                      <a:pt x="1084" y="1199"/>
                    </a:lnTo>
                    <a:lnTo>
                      <a:pt x="998" y="1260"/>
                    </a:lnTo>
                    <a:lnTo>
                      <a:pt x="916" y="1321"/>
                    </a:lnTo>
                    <a:lnTo>
                      <a:pt x="903" y="1424"/>
                    </a:lnTo>
                    <a:lnTo>
                      <a:pt x="893" y="1529"/>
                    </a:lnTo>
                    <a:lnTo>
                      <a:pt x="888" y="1635"/>
                    </a:lnTo>
                    <a:lnTo>
                      <a:pt x="886" y="1744"/>
                    </a:lnTo>
                    <a:lnTo>
                      <a:pt x="888" y="1852"/>
                    </a:lnTo>
                    <a:lnTo>
                      <a:pt x="893" y="1959"/>
                    </a:lnTo>
                    <a:lnTo>
                      <a:pt x="903" y="2064"/>
                    </a:lnTo>
                    <a:lnTo>
                      <a:pt x="916" y="2166"/>
                    </a:lnTo>
                    <a:lnTo>
                      <a:pt x="999" y="2229"/>
                    </a:lnTo>
                    <a:lnTo>
                      <a:pt x="1085" y="2289"/>
                    </a:lnTo>
                    <a:lnTo>
                      <a:pt x="1175" y="2346"/>
                    </a:lnTo>
                    <a:lnTo>
                      <a:pt x="1267" y="2402"/>
                    </a:lnTo>
                    <a:lnTo>
                      <a:pt x="1362" y="2454"/>
                    </a:lnTo>
                    <a:lnTo>
                      <a:pt x="1457" y="2502"/>
                    </a:lnTo>
                    <a:lnTo>
                      <a:pt x="1552" y="2547"/>
                    </a:lnTo>
                    <a:lnTo>
                      <a:pt x="1648" y="2588"/>
                    </a:lnTo>
                    <a:lnTo>
                      <a:pt x="1744" y="2547"/>
                    </a:lnTo>
                    <a:lnTo>
                      <a:pt x="1840" y="2502"/>
                    </a:lnTo>
                    <a:lnTo>
                      <a:pt x="1935" y="2454"/>
                    </a:lnTo>
                    <a:lnTo>
                      <a:pt x="2029" y="2402"/>
                    </a:lnTo>
                    <a:lnTo>
                      <a:pt x="2122" y="2346"/>
                    </a:lnTo>
                    <a:lnTo>
                      <a:pt x="2211" y="2288"/>
                    </a:lnTo>
                    <a:lnTo>
                      <a:pt x="2297" y="2229"/>
                    </a:lnTo>
                    <a:lnTo>
                      <a:pt x="2381" y="2166"/>
                    </a:lnTo>
                    <a:lnTo>
                      <a:pt x="2394" y="2064"/>
                    </a:lnTo>
                    <a:lnTo>
                      <a:pt x="2403" y="1959"/>
                    </a:lnTo>
                    <a:lnTo>
                      <a:pt x="2409" y="1852"/>
                    </a:lnTo>
                    <a:lnTo>
                      <a:pt x="2411" y="1744"/>
                    </a:lnTo>
                    <a:lnTo>
                      <a:pt x="2409" y="1635"/>
                    </a:lnTo>
                    <a:lnTo>
                      <a:pt x="2403" y="1528"/>
                    </a:lnTo>
                    <a:lnTo>
                      <a:pt x="2394" y="1423"/>
                    </a:lnTo>
                    <a:lnTo>
                      <a:pt x="2381" y="1321"/>
                    </a:lnTo>
                    <a:lnTo>
                      <a:pt x="2298" y="1260"/>
                    </a:lnTo>
                    <a:lnTo>
                      <a:pt x="2213" y="1199"/>
                    </a:lnTo>
                    <a:lnTo>
                      <a:pt x="2122" y="1141"/>
                    </a:lnTo>
                    <a:lnTo>
                      <a:pt x="2029" y="1085"/>
                    </a:lnTo>
                    <a:lnTo>
                      <a:pt x="1903" y="1017"/>
                    </a:lnTo>
                    <a:lnTo>
                      <a:pt x="1776" y="954"/>
                    </a:lnTo>
                    <a:lnTo>
                      <a:pt x="1648" y="899"/>
                    </a:lnTo>
                    <a:close/>
                    <a:moveTo>
                      <a:pt x="2233" y="733"/>
                    </a:moveTo>
                    <a:lnTo>
                      <a:pt x="2139" y="749"/>
                    </a:lnTo>
                    <a:lnTo>
                      <a:pt x="2044" y="769"/>
                    </a:lnTo>
                    <a:lnTo>
                      <a:pt x="1948" y="795"/>
                    </a:lnTo>
                    <a:lnTo>
                      <a:pt x="1849" y="824"/>
                    </a:lnTo>
                    <a:lnTo>
                      <a:pt x="1934" y="865"/>
                    </a:lnTo>
                    <a:lnTo>
                      <a:pt x="2020" y="910"/>
                    </a:lnTo>
                    <a:lnTo>
                      <a:pt x="2104" y="956"/>
                    </a:lnTo>
                    <a:lnTo>
                      <a:pt x="2187" y="1006"/>
                    </a:lnTo>
                    <a:lnTo>
                      <a:pt x="2267" y="1057"/>
                    </a:lnTo>
                    <a:lnTo>
                      <a:pt x="2344" y="1110"/>
                    </a:lnTo>
                    <a:lnTo>
                      <a:pt x="2322" y="1009"/>
                    </a:lnTo>
                    <a:lnTo>
                      <a:pt x="2295" y="913"/>
                    </a:lnTo>
                    <a:lnTo>
                      <a:pt x="2265" y="821"/>
                    </a:lnTo>
                    <a:lnTo>
                      <a:pt x="2233" y="733"/>
                    </a:lnTo>
                    <a:close/>
                    <a:moveTo>
                      <a:pt x="1064" y="733"/>
                    </a:moveTo>
                    <a:lnTo>
                      <a:pt x="1031" y="821"/>
                    </a:lnTo>
                    <a:lnTo>
                      <a:pt x="1001" y="913"/>
                    </a:lnTo>
                    <a:lnTo>
                      <a:pt x="976" y="1009"/>
                    </a:lnTo>
                    <a:lnTo>
                      <a:pt x="953" y="1110"/>
                    </a:lnTo>
                    <a:lnTo>
                      <a:pt x="1030" y="1057"/>
                    </a:lnTo>
                    <a:lnTo>
                      <a:pt x="1109" y="1006"/>
                    </a:lnTo>
                    <a:lnTo>
                      <a:pt x="1192" y="956"/>
                    </a:lnTo>
                    <a:lnTo>
                      <a:pt x="1277" y="910"/>
                    </a:lnTo>
                    <a:lnTo>
                      <a:pt x="1363" y="866"/>
                    </a:lnTo>
                    <a:lnTo>
                      <a:pt x="1447" y="825"/>
                    </a:lnTo>
                    <a:lnTo>
                      <a:pt x="1349" y="795"/>
                    </a:lnTo>
                    <a:lnTo>
                      <a:pt x="1252" y="769"/>
                    </a:lnTo>
                    <a:lnTo>
                      <a:pt x="1157" y="749"/>
                    </a:lnTo>
                    <a:lnTo>
                      <a:pt x="1064" y="733"/>
                    </a:lnTo>
                    <a:close/>
                    <a:moveTo>
                      <a:pt x="2470" y="714"/>
                    </a:moveTo>
                    <a:lnTo>
                      <a:pt x="2444" y="714"/>
                    </a:lnTo>
                    <a:lnTo>
                      <a:pt x="2416" y="716"/>
                    </a:lnTo>
                    <a:lnTo>
                      <a:pt x="2388" y="717"/>
                    </a:lnTo>
                    <a:lnTo>
                      <a:pt x="2422" y="814"/>
                    </a:lnTo>
                    <a:lnTo>
                      <a:pt x="2453" y="914"/>
                    </a:lnTo>
                    <a:lnTo>
                      <a:pt x="2480" y="1019"/>
                    </a:lnTo>
                    <a:lnTo>
                      <a:pt x="2503" y="1127"/>
                    </a:lnTo>
                    <a:lnTo>
                      <a:pt x="2522" y="1241"/>
                    </a:lnTo>
                    <a:lnTo>
                      <a:pt x="2610" y="1313"/>
                    </a:lnTo>
                    <a:lnTo>
                      <a:pt x="2694" y="1387"/>
                    </a:lnTo>
                    <a:lnTo>
                      <a:pt x="2771" y="1463"/>
                    </a:lnTo>
                    <a:lnTo>
                      <a:pt x="2843" y="1541"/>
                    </a:lnTo>
                    <a:lnTo>
                      <a:pt x="2910" y="1618"/>
                    </a:lnTo>
                    <a:lnTo>
                      <a:pt x="2948" y="1556"/>
                    </a:lnTo>
                    <a:lnTo>
                      <a:pt x="2982" y="1496"/>
                    </a:lnTo>
                    <a:lnTo>
                      <a:pt x="3010" y="1438"/>
                    </a:lnTo>
                    <a:lnTo>
                      <a:pt x="3034" y="1380"/>
                    </a:lnTo>
                    <a:lnTo>
                      <a:pt x="3054" y="1325"/>
                    </a:lnTo>
                    <a:lnTo>
                      <a:pt x="3068" y="1270"/>
                    </a:lnTo>
                    <a:lnTo>
                      <a:pt x="3077" y="1218"/>
                    </a:lnTo>
                    <a:lnTo>
                      <a:pt x="3082" y="1168"/>
                    </a:lnTo>
                    <a:lnTo>
                      <a:pt x="3082" y="1119"/>
                    </a:lnTo>
                    <a:lnTo>
                      <a:pt x="3077" y="1073"/>
                    </a:lnTo>
                    <a:lnTo>
                      <a:pt x="3068" y="1028"/>
                    </a:lnTo>
                    <a:lnTo>
                      <a:pt x="3053" y="986"/>
                    </a:lnTo>
                    <a:lnTo>
                      <a:pt x="3033" y="947"/>
                    </a:lnTo>
                    <a:lnTo>
                      <a:pt x="3009" y="910"/>
                    </a:lnTo>
                    <a:lnTo>
                      <a:pt x="2981" y="877"/>
                    </a:lnTo>
                    <a:lnTo>
                      <a:pt x="2948" y="846"/>
                    </a:lnTo>
                    <a:lnTo>
                      <a:pt x="2910" y="819"/>
                    </a:lnTo>
                    <a:lnTo>
                      <a:pt x="2868" y="795"/>
                    </a:lnTo>
                    <a:lnTo>
                      <a:pt x="2823" y="773"/>
                    </a:lnTo>
                    <a:lnTo>
                      <a:pt x="2773" y="756"/>
                    </a:lnTo>
                    <a:lnTo>
                      <a:pt x="2720" y="741"/>
                    </a:lnTo>
                    <a:lnTo>
                      <a:pt x="2663" y="729"/>
                    </a:lnTo>
                    <a:lnTo>
                      <a:pt x="2601" y="721"/>
                    </a:lnTo>
                    <a:lnTo>
                      <a:pt x="2538" y="715"/>
                    </a:lnTo>
                    <a:lnTo>
                      <a:pt x="2470" y="714"/>
                    </a:lnTo>
                    <a:close/>
                    <a:moveTo>
                      <a:pt x="827" y="714"/>
                    </a:moveTo>
                    <a:lnTo>
                      <a:pt x="759" y="715"/>
                    </a:lnTo>
                    <a:lnTo>
                      <a:pt x="695" y="721"/>
                    </a:lnTo>
                    <a:lnTo>
                      <a:pt x="634" y="729"/>
                    </a:lnTo>
                    <a:lnTo>
                      <a:pt x="576" y="741"/>
                    </a:lnTo>
                    <a:lnTo>
                      <a:pt x="523" y="756"/>
                    </a:lnTo>
                    <a:lnTo>
                      <a:pt x="474" y="773"/>
                    </a:lnTo>
                    <a:lnTo>
                      <a:pt x="428" y="795"/>
                    </a:lnTo>
                    <a:lnTo>
                      <a:pt x="387" y="820"/>
                    </a:lnTo>
                    <a:lnTo>
                      <a:pt x="349" y="846"/>
                    </a:lnTo>
                    <a:lnTo>
                      <a:pt x="316" y="877"/>
                    </a:lnTo>
                    <a:lnTo>
                      <a:pt x="287" y="910"/>
                    </a:lnTo>
                    <a:lnTo>
                      <a:pt x="264" y="947"/>
                    </a:lnTo>
                    <a:lnTo>
                      <a:pt x="244" y="986"/>
                    </a:lnTo>
                    <a:lnTo>
                      <a:pt x="229" y="1028"/>
                    </a:lnTo>
                    <a:lnTo>
                      <a:pt x="219" y="1073"/>
                    </a:lnTo>
                    <a:lnTo>
                      <a:pt x="214" y="1119"/>
                    </a:lnTo>
                    <a:lnTo>
                      <a:pt x="214" y="1168"/>
                    </a:lnTo>
                    <a:lnTo>
                      <a:pt x="219" y="1218"/>
                    </a:lnTo>
                    <a:lnTo>
                      <a:pt x="229" y="1270"/>
                    </a:lnTo>
                    <a:lnTo>
                      <a:pt x="244" y="1325"/>
                    </a:lnTo>
                    <a:lnTo>
                      <a:pt x="263" y="1381"/>
                    </a:lnTo>
                    <a:lnTo>
                      <a:pt x="286" y="1438"/>
                    </a:lnTo>
                    <a:lnTo>
                      <a:pt x="315" y="1496"/>
                    </a:lnTo>
                    <a:lnTo>
                      <a:pt x="349" y="1556"/>
                    </a:lnTo>
                    <a:lnTo>
                      <a:pt x="387" y="1618"/>
                    </a:lnTo>
                    <a:lnTo>
                      <a:pt x="454" y="1541"/>
                    </a:lnTo>
                    <a:lnTo>
                      <a:pt x="526" y="1463"/>
                    </a:lnTo>
                    <a:lnTo>
                      <a:pt x="603" y="1388"/>
                    </a:lnTo>
                    <a:lnTo>
                      <a:pt x="687" y="1313"/>
                    </a:lnTo>
                    <a:lnTo>
                      <a:pt x="775" y="1241"/>
                    </a:lnTo>
                    <a:lnTo>
                      <a:pt x="794" y="1127"/>
                    </a:lnTo>
                    <a:lnTo>
                      <a:pt x="817" y="1019"/>
                    </a:lnTo>
                    <a:lnTo>
                      <a:pt x="843" y="914"/>
                    </a:lnTo>
                    <a:lnTo>
                      <a:pt x="874" y="814"/>
                    </a:lnTo>
                    <a:lnTo>
                      <a:pt x="908" y="717"/>
                    </a:lnTo>
                    <a:lnTo>
                      <a:pt x="881" y="716"/>
                    </a:lnTo>
                    <a:lnTo>
                      <a:pt x="853" y="714"/>
                    </a:lnTo>
                    <a:lnTo>
                      <a:pt x="827" y="714"/>
                    </a:lnTo>
                    <a:close/>
                    <a:moveTo>
                      <a:pt x="1649" y="149"/>
                    </a:moveTo>
                    <a:lnTo>
                      <a:pt x="1601" y="152"/>
                    </a:lnTo>
                    <a:lnTo>
                      <a:pt x="1553" y="163"/>
                    </a:lnTo>
                    <a:lnTo>
                      <a:pt x="1508" y="179"/>
                    </a:lnTo>
                    <a:lnTo>
                      <a:pt x="1462" y="201"/>
                    </a:lnTo>
                    <a:lnTo>
                      <a:pt x="1418" y="228"/>
                    </a:lnTo>
                    <a:lnTo>
                      <a:pt x="1374" y="261"/>
                    </a:lnTo>
                    <a:lnTo>
                      <a:pt x="1333" y="300"/>
                    </a:lnTo>
                    <a:lnTo>
                      <a:pt x="1337" y="316"/>
                    </a:lnTo>
                    <a:lnTo>
                      <a:pt x="1339" y="332"/>
                    </a:lnTo>
                    <a:lnTo>
                      <a:pt x="1336" y="362"/>
                    </a:lnTo>
                    <a:lnTo>
                      <a:pt x="1328" y="391"/>
                    </a:lnTo>
                    <a:lnTo>
                      <a:pt x="1314" y="416"/>
                    </a:lnTo>
                    <a:lnTo>
                      <a:pt x="1296" y="439"/>
                    </a:lnTo>
                    <a:lnTo>
                      <a:pt x="1274" y="456"/>
                    </a:lnTo>
                    <a:lnTo>
                      <a:pt x="1248" y="470"/>
                    </a:lnTo>
                    <a:lnTo>
                      <a:pt x="1220" y="479"/>
                    </a:lnTo>
                    <a:lnTo>
                      <a:pt x="1190" y="482"/>
                    </a:lnTo>
                    <a:lnTo>
                      <a:pt x="1158" y="535"/>
                    </a:lnTo>
                    <a:lnTo>
                      <a:pt x="1127" y="592"/>
                    </a:lnTo>
                    <a:lnTo>
                      <a:pt x="1229" y="611"/>
                    </a:lnTo>
                    <a:lnTo>
                      <a:pt x="1332" y="636"/>
                    </a:lnTo>
                    <a:lnTo>
                      <a:pt x="1437" y="665"/>
                    </a:lnTo>
                    <a:lnTo>
                      <a:pt x="1542" y="700"/>
                    </a:lnTo>
                    <a:lnTo>
                      <a:pt x="1648" y="739"/>
                    </a:lnTo>
                    <a:lnTo>
                      <a:pt x="1754" y="700"/>
                    </a:lnTo>
                    <a:lnTo>
                      <a:pt x="1860" y="665"/>
                    </a:lnTo>
                    <a:lnTo>
                      <a:pt x="1965" y="635"/>
                    </a:lnTo>
                    <a:lnTo>
                      <a:pt x="2067" y="611"/>
                    </a:lnTo>
                    <a:lnTo>
                      <a:pt x="2168" y="591"/>
                    </a:lnTo>
                    <a:lnTo>
                      <a:pt x="2133" y="525"/>
                    </a:lnTo>
                    <a:lnTo>
                      <a:pt x="2096" y="464"/>
                    </a:lnTo>
                    <a:lnTo>
                      <a:pt x="2058" y="408"/>
                    </a:lnTo>
                    <a:lnTo>
                      <a:pt x="2016" y="356"/>
                    </a:lnTo>
                    <a:lnTo>
                      <a:pt x="1975" y="310"/>
                    </a:lnTo>
                    <a:lnTo>
                      <a:pt x="1932" y="268"/>
                    </a:lnTo>
                    <a:lnTo>
                      <a:pt x="1887" y="232"/>
                    </a:lnTo>
                    <a:lnTo>
                      <a:pt x="1842" y="204"/>
                    </a:lnTo>
                    <a:lnTo>
                      <a:pt x="1795" y="180"/>
                    </a:lnTo>
                    <a:lnTo>
                      <a:pt x="1746" y="163"/>
                    </a:lnTo>
                    <a:lnTo>
                      <a:pt x="1699" y="152"/>
                    </a:lnTo>
                    <a:lnTo>
                      <a:pt x="1649" y="149"/>
                    </a:lnTo>
                    <a:close/>
                    <a:moveTo>
                      <a:pt x="1649" y="0"/>
                    </a:moveTo>
                    <a:lnTo>
                      <a:pt x="1706" y="3"/>
                    </a:lnTo>
                    <a:lnTo>
                      <a:pt x="1763" y="13"/>
                    </a:lnTo>
                    <a:lnTo>
                      <a:pt x="1818" y="30"/>
                    </a:lnTo>
                    <a:lnTo>
                      <a:pt x="1873" y="52"/>
                    </a:lnTo>
                    <a:lnTo>
                      <a:pt x="1926" y="80"/>
                    </a:lnTo>
                    <a:lnTo>
                      <a:pt x="1977" y="114"/>
                    </a:lnTo>
                    <a:lnTo>
                      <a:pt x="2028" y="154"/>
                    </a:lnTo>
                    <a:lnTo>
                      <a:pt x="2076" y="199"/>
                    </a:lnTo>
                    <a:lnTo>
                      <a:pt x="2122" y="249"/>
                    </a:lnTo>
                    <a:lnTo>
                      <a:pt x="2168" y="304"/>
                    </a:lnTo>
                    <a:lnTo>
                      <a:pt x="2210" y="365"/>
                    </a:lnTo>
                    <a:lnTo>
                      <a:pt x="2252" y="429"/>
                    </a:lnTo>
                    <a:lnTo>
                      <a:pt x="2290" y="498"/>
                    </a:lnTo>
                    <a:lnTo>
                      <a:pt x="2327" y="572"/>
                    </a:lnTo>
                    <a:lnTo>
                      <a:pt x="2400" y="566"/>
                    </a:lnTo>
                    <a:lnTo>
                      <a:pt x="2470" y="565"/>
                    </a:lnTo>
                    <a:lnTo>
                      <a:pt x="2545" y="566"/>
                    </a:lnTo>
                    <a:lnTo>
                      <a:pt x="2617" y="573"/>
                    </a:lnTo>
                    <a:lnTo>
                      <a:pt x="2686" y="582"/>
                    </a:lnTo>
                    <a:lnTo>
                      <a:pt x="2751" y="595"/>
                    </a:lnTo>
                    <a:lnTo>
                      <a:pt x="2812" y="612"/>
                    </a:lnTo>
                    <a:lnTo>
                      <a:pt x="2871" y="633"/>
                    </a:lnTo>
                    <a:lnTo>
                      <a:pt x="2925" y="656"/>
                    </a:lnTo>
                    <a:lnTo>
                      <a:pt x="2974" y="684"/>
                    </a:lnTo>
                    <a:lnTo>
                      <a:pt x="3021" y="715"/>
                    </a:lnTo>
                    <a:lnTo>
                      <a:pt x="3062" y="749"/>
                    </a:lnTo>
                    <a:lnTo>
                      <a:pt x="3100" y="787"/>
                    </a:lnTo>
                    <a:lnTo>
                      <a:pt x="3133" y="827"/>
                    </a:lnTo>
                    <a:lnTo>
                      <a:pt x="3163" y="872"/>
                    </a:lnTo>
                    <a:lnTo>
                      <a:pt x="3187" y="919"/>
                    </a:lnTo>
                    <a:lnTo>
                      <a:pt x="3206" y="970"/>
                    </a:lnTo>
                    <a:lnTo>
                      <a:pt x="3220" y="1022"/>
                    </a:lnTo>
                    <a:lnTo>
                      <a:pt x="3229" y="1077"/>
                    </a:lnTo>
                    <a:lnTo>
                      <a:pt x="3232" y="1133"/>
                    </a:lnTo>
                    <a:lnTo>
                      <a:pt x="3231" y="1191"/>
                    </a:lnTo>
                    <a:lnTo>
                      <a:pt x="3223" y="1251"/>
                    </a:lnTo>
                    <a:lnTo>
                      <a:pt x="3212" y="1312"/>
                    </a:lnTo>
                    <a:lnTo>
                      <a:pt x="3195" y="1375"/>
                    </a:lnTo>
                    <a:lnTo>
                      <a:pt x="3171" y="1439"/>
                    </a:lnTo>
                    <a:lnTo>
                      <a:pt x="3145" y="1504"/>
                    </a:lnTo>
                    <a:lnTo>
                      <a:pt x="3112" y="1570"/>
                    </a:lnTo>
                    <a:lnTo>
                      <a:pt x="3075" y="1638"/>
                    </a:lnTo>
                    <a:lnTo>
                      <a:pt x="3033" y="1705"/>
                    </a:lnTo>
                    <a:lnTo>
                      <a:pt x="3019" y="1723"/>
                    </a:lnTo>
                    <a:lnTo>
                      <a:pt x="3005" y="1742"/>
                    </a:lnTo>
                    <a:lnTo>
                      <a:pt x="3048" y="1806"/>
                    </a:lnTo>
                    <a:lnTo>
                      <a:pt x="3086" y="1869"/>
                    </a:lnTo>
                    <a:lnTo>
                      <a:pt x="3121" y="1933"/>
                    </a:lnTo>
                    <a:lnTo>
                      <a:pt x="3150" y="1996"/>
                    </a:lnTo>
                    <a:lnTo>
                      <a:pt x="3176" y="2058"/>
                    </a:lnTo>
                    <a:lnTo>
                      <a:pt x="3196" y="2120"/>
                    </a:lnTo>
                    <a:lnTo>
                      <a:pt x="3212" y="2181"/>
                    </a:lnTo>
                    <a:lnTo>
                      <a:pt x="3223" y="2240"/>
                    </a:lnTo>
                    <a:lnTo>
                      <a:pt x="3230" y="2298"/>
                    </a:lnTo>
                    <a:lnTo>
                      <a:pt x="3232" y="2355"/>
                    </a:lnTo>
                    <a:lnTo>
                      <a:pt x="3229" y="2411"/>
                    </a:lnTo>
                    <a:lnTo>
                      <a:pt x="3220" y="2465"/>
                    </a:lnTo>
                    <a:lnTo>
                      <a:pt x="3206" y="2517"/>
                    </a:lnTo>
                    <a:lnTo>
                      <a:pt x="3187" y="2567"/>
                    </a:lnTo>
                    <a:lnTo>
                      <a:pt x="3163" y="2615"/>
                    </a:lnTo>
                    <a:lnTo>
                      <a:pt x="3141" y="2648"/>
                    </a:lnTo>
                    <a:lnTo>
                      <a:pt x="3116" y="2680"/>
                    </a:lnTo>
                    <a:lnTo>
                      <a:pt x="3089" y="2709"/>
                    </a:lnTo>
                    <a:lnTo>
                      <a:pt x="3091" y="2719"/>
                    </a:lnTo>
                    <a:lnTo>
                      <a:pt x="3092" y="2727"/>
                    </a:lnTo>
                    <a:lnTo>
                      <a:pt x="3089" y="2757"/>
                    </a:lnTo>
                    <a:lnTo>
                      <a:pt x="3080" y="2785"/>
                    </a:lnTo>
                    <a:lnTo>
                      <a:pt x="3067" y="2811"/>
                    </a:lnTo>
                    <a:lnTo>
                      <a:pt x="3049" y="2833"/>
                    </a:lnTo>
                    <a:lnTo>
                      <a:pt x="3026" y="2851"/>
                    </a:lnTo>
                    <a:lnTo>
                      <a:pt x="3002" y="2865"/>
                    </a:lnTo>
                    <a:lnTo>
                      <a:pt x="2973" y="2873"/>
                    </a:lnTo>
                    <a:lnTo>
                      <a:pt x="2944" y="2876"/>
                    </a:lnTo>
                    <a:lnTo>
                      <a:pt x="2917" y="2873"/>
                    </a:lnTo>
                    <a:lnTo>
                      <a:pt x="2892" y="2866"/>
                    </a:lnTo>
                    <a:lnTo>
                      <a:pt x="2868" y="2854"/>
                    </a:lnTo>
                    <a:lnTo>
                      <a:pt x="2811" y="2874"/>
                    </a:lnTo>
                    <a:lnTo>
                      <a:pt x="2750" y="2891"/>
                    </a:lnTo>
                    <a:lnTo>
                      <a:pt x="2685" y="2905"/>
                    </a:lnTo>
                    <a:lnTo>
                      <a:pt x="2617" y="2914"/>
                    </a:lnTo>
                    <a:lnTo>
                      <a:pt x="2545" y="2920"/>
                    </a:lnTo>
                    <a:lnTo>
                      <a:pt x="2470" y="2922"/>
                    </a:lnTo>
                    <a:lnTo>
                      <a:pt x="2400" y="2921"/>
                    </a:lnTo>
                    <a:lnTo>
                      <a:pt x="2327" y="2915"/>
                    </a:lnTo>
                    <a:lnTo>
                      <a:pt x="2290" y="2988"/>
                    </a:lnTo>
                    <a:lnTo>
                      <a:pt x="2252" y="3058"/>
                    </a:lnTo>
                    <a:lnTo>
                      <a:pt x="2210" y="3122"/>
                    </a:lnTo>
                    <a:lnTo>
                      <a:pt x="2168" y="3183"/>
                    </a:lnTo>
                    <a:lnTo>
                      <a:pt x="2124" y="3238"/>
                    </a:lnTo>
                    <a:lnTo>
                      <a:pt x="2076" y="3288"/>
                    </a:lnTo>
                    <a:lnTo>
                      <a:pt x="2028" y="3333"/>
                    </a:lnTo>
                    <a:lnTo>
                      <a:pt x="1978" y="3373"/>
                    </a:lnTo>
                    <a:lnTo>
                      <a:pt x="1926" y="3407"/>
                    </a:lnTo>
                    <a:lnTo>
                      <a:pt x="1873" y="3435"/>
                    </a:lnTo>
                    <a:lnTo>
                      <a:pt x="1819" y="3457"/>
                    </a:lnTo>
                    <a:lnTo>
                      <a:pt x="1763" y="3474"/>
                    </a:lnTo>
                    <a:lnTo>
                      <a:pt x="1707" y="3484"/>
                    </a:lnTo>
                    <a:lnTo>
                      <a:pt x="1649" y="3487"/>
                    </a:lnTo>
                    <a:lnTo>
                      <a:pt x="1591" y="3484"/>
                    </a:lnTo>
                    <a:lnTo>
                      <a:pt x="1534" y="3474"/>
                    </a:lnTo>
                    <a:lnTo>
                      <a:pt x="1478" y="3457"/>
                    </a:lnTo>
                    <a:lnTo>
                      <a:pt x="1424" y="3435"/>
                    </a:lnTo>
                    <a:lnTo>
                      <a:pt x="1370" y="3407"/>
                    </a:lnTo>
                    <a:lnTo>
                      <a:pt x="1319" y="3373"/>
                    </a:lnTo>
                    <a:lnTo>
                      <a:pt x="1268" y="3333"/>
                    </a:lnTo>
                    <a:lnTo>
                      <a:pt x="1221" y="3288"/>
                    </a:lnTo>
                    <a:lnTo>
                      <a:pt x="1174" y="3238"/>
                    </a:lnTo>
                    <a:lnTo>
                      <a:pt x="1129" y="3183"/>
                    </a:lnTo>
                    <a:lnTo>
                      <a:pt x="1086" y="3122"/>
                    </a:lnTo>
                    <a:lnTo>
                      <a:pt x="1045" y="3058"/>
                    </a:lnTo>
                    <a:lnTo>
                      <a:pt x="1006" y="2988"/>
                    </a:lnTo>
                    <a:lnTo>
                      <a:pt x="970" y="2915"/>
                    </a:lnTo>
                    <a:lnTo>
                      <a:pt x="896" y="2921"/>
                    </a:lnTo>
                    <a:lnTo>
                      <a:pt x="827" y="2922"/>
                    </a:lnTo>
                    <a:lnTo>
                      <a:pt x="751" y="2920"/>
                    </a:lnTo>
                    <a:lnTo>
                      <a:pt x="679" y="2914"/>
                    </a:lnTo>
                    <a:lnTo>
                      <a:pt x="611" y="2905"/>
                    </a:lnTo>
                    <a:lnTo>
                      <a:pt x="546" y="2891"/>
                    </a:lnTo>
                    <a:lnTo>
                      <a:pt x="484" y="2874"/>
                    </a:lnTo>
                    <a:lnTo>
                      <a:pt x="427" y="2854"/>
                    </a:lnTo>
                    <a:lnTo>
                      <a:pt x="372" y="2830"/>
                    </a:lnTo>
                    <a:lnTo>
                      <a:pt x="322" y="2802"/>
                    </a:lnTo>
                    <a:lnTo>
                      <a:pt x="276" y="2772"/>
                    </a:lnTo>
                    <a:lnTo>
                      <a:pt x="234" y="2738"/>
                    </a:lnTo>
                    <a:lnTo>
                      <a:pt x="196" y="2700"/>
                    </a:lnTo>
                    <a:lnTo>
                      <a:pt x="163" y="2660"/>
                    </a:lnTo>
                    <a:lnTo>
                      <a:pt x="134" y="2615"/>
                    </a:lnTo>
                    <a:lnTo>
                      <a:pt x="124" y="2593"/>
                    </a:lnTo>
                    <a:lnTo>
                      <a:pt x="113" y="2571"/>
                    </a:lnTo>
                    <a:lnTo>
                      <a:pt x="87" y="2561"/>
                    </a:lnTo>
                    <a:lnTo>
                      <a:pt x="63" y="2549"/>
                    </a:lnTo>
                    <a:lnTo>
                      <a:pt x="41" y="2531"/>
                    </a:lnTo>
                    <a:lnTo>
                      <a:pt x="24" y="2510"/>
                    </a:lnTo>
                    <a:lnTo>
                      <a:pt x="11" y="2485"/>
                    </a:lnTo>
                    <a:lnTo>
                      <a:pt x="2" y="2458"/>
                    </a:lnTo>
                    <a:lnTo>
                      <a:pt x="0" y="2429"/>
                    </a:lnTo>
                    <a:lnTo>
                      <a:pt x="2" y="2404"/>
                    </a:lnTo>
                    <a:lnTo>
                      <a:pt x="8" y="2381"/>
                    </a:lnTo>
                    <a:lnTo>
                      <a:pt x="18" y="2360"/>
                    </a:lnTo>
                    <a:lnTo>
                      <a:pt x="32" y="2339"/>
                    </a:lnTo>
                    <a:lnTo>
                      <a:pt x="48" y="2323"/>
                    </a:lnTo>
                    <a:lnTo>
                      <a:pt x="66" y="2308"/>
                    </a:lnTo>
                    <a:lnTo>
                      <a:pt x="73" y="2241"/>
                    </a:lnTo>
                    <a:lnTo>
                      <a:pt x="86" y="2173"/>
                    </a:lnTo>
                    <a:lnTo>
                      <a:pt x="106" y="2103"/>
                    </a:lnTo>
                    <a:lnTo>
                      <a:pt x="131" y="2032"/>
                    </a:lnTo>
                    <a:lnTo>
                      <a:pt x="163" y="1961"/>
                    </a:lnTo>
                    <a:lnTo>
                      <a:pt x="200" y="1888"/>
                    </a:lnTo>
                    <a:lnTo>
                      <a:pt x="243" y="1815"/>
                    </a:lnTo>
                    <a:lnTo>
                      <a:pt x="291" y="1742"/>
                    </a:lnTo>
                    <a:lnTo>
                      <a:pt x="279" y="1723"/>
                    </a:lnTo>
                    <a:lnTo>
                      <a:pt x="265" y="1705"/>
                    </a:lnTo>
                    <a:lnTo>
                      <a:pt x="223" y="1638"/>
                    </a:lnTo>
                    <a:lnTo>
                      <a:pt x="184" y="1570"/>
                    </a:lnTo>
                    <a:lnTo>
                      <a:pt x="153" y="1504"/>
                    </a:lnTo>
                    <a:lnTo>
                      <a:pt x="125" y="1439"/>
                    </a:lnTo>
                    <a:lnTo>
                      <a:pt x="103" y="1375"/>
                    </a:lnTo>
                    <a:lnTo>
                      <a:pt x="85" y="1312"/>
                    </a:lnTo>
                    <a:lnTo>
                      <a:pt x="73" y="1251"/>
                    </a:lnTo>
                    <a:lnTo>
                      <a:pt x="66" y="1191"/>
                    </a:lnTo>
                    <a:lnTo>
                      <a:pt x="65" y="1133"/>
                    </a:lnTo>
                    <a:lnTo>
                      <a:pt x="68" y="1077"/>
                    </a:lnTo>
                    <a:lnTo>
                      <a:pt x="76" y="1022"/>
                    </a:lnTo>
                    <a:lnTo>
                      <a:pt x="90" y="970"/>
                    </a:lnTo>
                    <a:lnTo>
                      <a:pt x="109" y="919"/>
                    </a:lnTo>
                    <a:lnTo>
                      <a:pt x="134" y="872"/>
                    </a:lnTo>
                    <a:lnTo>
                      <a:pt x="163" y="827"/>
                    </a:lnTo>
                    <a:lnTo>
                      <a:pt x="196" y="787"/>
                    </a:lnTo>
                    <a:lnTo>
                      <a:pt x="234" y="749"/>
                    </a:lnTo>
                    <a:lnTo>
                      <a:pt x="276" y="715"/>
                    </a:lnTo>
                    <a:lnTo>
                      <a:pt x="322" y="684"/>
                    </a:lnTo>
                    <a:lnTo>
                      <a:pt x="372" y="656"/>
                    </a:lnTo>
                    <a:lnTo>
                      <a:pt x="427" y="633"/>
                    </a:lnTo>
                    <a:lnTo>
                      <a:pt x="484" y="612"/>
                    </a:lnTo>
                    <a:lnTo>
                      <a:pt x="546" y="595"/>
                    </a:lnTo>
                    <a:lnTo>
                      <a:pt x="611" y="582"/>
                    </a:lnTo>
                    <a:lnTo>
                      <a:pt x="679" y="573"/>
                    </a:lnTo>
                    <a:lnTo>
                      <a:pt x="751" y="566"/>
                    </a:lnTo>
                    <a:lnTo>
                      <a:pt x="827" y="565"/>
                    </a:lnTo>
                    <a:lnTo>
                      <a:pt x="896" y="566"/>
                    </a:lnTo>
                    <a:lnTo>
                      <a:pt x="970" y="572"/>
                    </a:lnTo>
                    <a:lnTo>
                      <a:pt x="999" y="512"/>
                    </a:lnTo>
                    <a:lnTo>
                      <a:pt x="1030" y="458"/>
                    </a:lnTo>
                    <a:lnTo>
                      <a:pt x="1062" y="405"/>
                    </a:lnTo>
                    <a:lnTo>
                      <a:pt x="1051" y="383"/>
                    </a:lnTo>
                    <a:lnTo>
                      <a:pt x="1044" y="358"/>
                    </a:lnTo>
                    <a:lnTo>
                      <a:pt x="1041" y="332"/>
                    </a:lnTo>
                    <a:lnTo>
                      <a:pt x="1044" y="302"/>
                    </a:lnTo>
                    <a:lnTo>
                      <a:pt x="1052" y="275"/>
                    </a:lnTo>
                    <a:lnTo>
                      <a:pt x="1066" y="249"/>
                    </a:lnTo>
                    <a:lnTo>
                      <a:pt x="1084" y="227"/>
                    </a:lnTo>
                    <a:lnTo>
                      <a:pt x="1106" y="209"/>
                    </a:lnTo>
                    <a:lnTo>
                      <a:pt x="1132" y="195"/>
                    </a:lnTo>
                    <a:lnTo>
                      <a:pt x="1159" y="187"/>
                    </a:lnTo>
                    <a:lnTo>
                      <a:pt x="1190" y="184"/>
                    </a:lnTo>
                    <a:lnTo>
                      <a:pt x="1210" y="186"/>
                    </a:lnTo>
                    <a:lnTo>
                      <a:pt x="1230" y="192"/>
                    </a:lnTo>
                    <a:lnTo>
                      <a:pt x="1278" y="149"/>
                    </a:lnTo>
                    <a:lnTo>
                      <a:pt x="1327" y="111"/>
                    </a:lnTo>
                    <a:lnTo>
                      <a:pt x="1378" y="78"/>
                    </a:lnTo>
                    <a:lnTo>
                      <a:pt x="1429" y="51"/>
                    </a:lnTo>
                    <a:lnTo>
                      <a:pt x="1482" y="29"/>
                    </a:lnTo>
                    <a:lnTo>
                      <a:pt x="1536" y="13"/>
                    </a:lnTo>
                    <a:lnTo>
                      <a:pt x="1592" y="3"/>
                    </a:lnTo>
                    <a:lnTo>
                      <a:pt x="1649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4" name="Freeform 7"/>
              <p:cNvSpPr>
                <a:spLocks/>
              </p:cNvSpPr>
              <p:nvPr/>
            </p:nvSpPr>
            <p:spPr bwMode="auto">
              <a:xfrm>
                <a:off x="1410" y="1565"/>
                <a:ext cx="54" cy="55"/>
              </a:xfrm>
              <a:custGeom>
                <a:avLst/>
                <a:gdLst>
                  <a:gd name="T0" fmla="*/ 298 w 598"/>
                  <a:gd name="T1" fmla="*/ 0 h 595"/>
                  <a:gd name="T2" fmla="*/ 342 w 598"/>
                  <a:gd name="T3" fmla="*/ 3 h 595"/>
                  <a:gd name="T4" fmla="*/ 385 w 598"/>
                  <a:gd name="T5" fmla="*/ 12 h 595"/>
                  <a:gd name="T6" fmla="*/ 424 w 598"/>
                  <a:gd name="T7" fmla="*/ 27 h 595"/>
                  <a:gd name="T8" fmla="*/ 461 w 598"/>
                  <a:gd name="T9" fmla="*/ 47 h 595"/>
                  <a:gd name="T10" fmla="*/ 495 w 598"/>
                  <a:gd name="T11" fmla="*/ 72 h 595"/>
                  <a:gd name="T12" fmla="*/ 523 w 598"/>
                  <a:gd name="T13" fmla="*/ 102 h 595"/>
                  <a:gd name="T14" fmla="*/ 549 w 598"/>
                  <a:gd name="T15" fmla="*/ 135 h 595"/>
                  <a:gd name="T16" fmla="*/ 569 w 598"/>
                  <a:gd name="T17" fmla="*/ 172 h 595"/>
                  <a:gd name="T18" fmla="*/ 585 w 598"/>
                  <a:gd name="T19" fmla="*/ 211 h 595"/>
                  <a:gd name="T20" fmla="*/ 594 w 598"/>
                  <a:gd name="T21" fmla="*/ 253 h 595"/>
                  <a:gd name="T22" fmla="*/ 598 w 598"/>
                  <a:gd name="T23" fmla="*/ 298 h 595"/>
                  <a:gd name="T24" fmla="*/ 594 w 598"/>
                  <a:gd name="T25" fmla="*/ 342 h 595"/>
                  <a:gd name="T26" fmla="*/ 585 w 598"/>
                  <a:gd name="T27" fmla="*/ 384 h 595"/>
                  <a:gd name="T28" fmla="*/ 569 w 598"/>
                  <a:gd name="T29" fmla="*/ 423 h 595"/>
                  <a:gd name="T30" fmla="*/ 549 w 598"/>
                  <a:gd name="T31" fmla="*/ 460 h 595"/>
                  <a:gd name="T32" fmla="*/ 523 w 598"/>
                  <a:gd name="T33" fmla="*/ 493 h 595"/>
                  <a:gd name="T34" fmla="*/ 495 w 598"/>
                  <a:gd name="T35" fmla="*/ 523 h 595"/>
                  <a:gd name="T36" fmla="*/ 461 w 598"/>
                  <a:gd name="T37" fmla="*/ 548 h 595"/>
                  <a:gd name="T38" fmla="*/ 424 w 598"/>
                  <a:gd name="T39" fmla="*/ 568 h 595"/>
                  <a:gd name="T40" fmla="*/ 385 w 598"/>
                  <a:gd name="T41" fmla="*/ 583 h 595"/>
                  <a:gd name="T42" fmla="*/ 342 w 598"/>
                  <a:gd name="T43" fmla="*/ 592 h 595"/>
                  <a:gd name="T44" fmla="*/ 298 w 598"/>
                  <a:gd name="T45" fmla="*/ 595 h 595"/>
                  <a:gd name="T46" fmla="*/ 253 w 598"/>
                  <a:gd name="T47" fmla="*/ 592 h 595"/>
                  <a:gd name="T48" fmla="*/ 212 w 598"/>
                  <a:gd name="T49" fmla="*/ 583 h 595"/>
                  <a:gd name="T50" fmla="*/ 172 w 598"/>
                  <a:gd name="T51" fmla="*/ 568 h 595"/>
                  <a:gd name="T52" fmla="*/ 136 w 598"/>
                  <a:gd name="T53" fmla="*/ 548 h 595"/>
                  <a:gd name="T54" fmla="*/ 102 w 598"/>
                  <a:gd name="T55" fmla="*/ 523 h 595"/>
                  <a:gd name="T56" fmla="*/ 73 w 598"/>
                  <a:gd name="T57" fmla="*/ 493 h 595"/>
                  <a:gd name="T58" fmla="*/ 48 w 598"/>
                  <a:gd name="T59" fmla="*/ 460 h 595"/>
                  <a:gd name="T60" fmla="*/ 28 w 598"/>
                  <a:gd name="T61" fmla="*/ 423 h 595"/>
                  <a:gd name="T62" fmla="*/ 13 w 598"/>
                  <a:gd name="T63" fmla="*/ 384 h 595"/>
                  <a:gd name="T64" fmla="*/ 3 w 598"/>
                  <a:gd name="T65" fmla="*/ 342 h 595"/>
                  <a:gd name="T66" fmla="*/ 0 w 598"/>
                  <a:gd name="T67" fmla="*/ 298 h 595"/>
                  <a:gd name="T68" fmla="*/ 3 w 598"/>
                  <a:gd name="T69" fmla="*/ 253 h 595"/>
                  <a:gd name="T70" fmla="*/ 13 w 598"/>
                  <a:gd name="T71" fmla="*/ 211 h 595"/>
                  <a:gd name="T72" fmla="*/ 28 w 598"/>
                  <a:gd name="T73" fmla="*/ 172 h 595"/>
                  <a:gd name="T74" fmla="*/ 48 w 598"/>
                  <a:gd name="T75" fmla="*/ 135 h 595"/>
                  <a:gd name="T76" fmla="*/ 73 w 598"/>
                  <a:gd name="T77" fmla="*/ 102 h 595"/>
                  <a:gd name="T78" fmla="*/ 102 w 598"/>
                  <a:gd name="T79" fmla="*/ 72 h 595"/>
                  <a:gd name="T80" fmla="*/ 136 w 598"/>
                  <a:gd name="T81" fmla="*/ 47 h 595"/>
                  <a:gd name="T82" fmla="*/ 172 w 598"/>
                  <a:gd name="T83" fmla="*/ 27 h 595"/>
                  <a:gd name="T84" fmla="*/ 212 w 598"/>
                  <a:gd name="T85" fmla="*/ 12 h 595"/>
                  <a:gd name="T86" fmla="*/ 253 w 598"/>
                  <a:gd name="T87" fmla="*/ 3 h 595"/>
                  <a:gd name="T88" fmla="*/ 298 w 598"/>
                  <a:gd name="T89" fmla="*/ 0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8" h="595">
                    <a:moveTo>
                      <a:pt x="298" y="0"/>
                    </a:moveTo>
                    <a:lnTo>
                      <a:pt x="342" y="3"/>
                    </a:lnTo>
                    <a:lnTo>
                      <a:pt x="385" y="12"/>
                    </a:lnTo>
                    <a:lnTo>
                      <a:pt x="424" y="27"/>
                    </a:lnTo>
                    <a:lnTo>
                      <a:pt x="461" y="47"/>
                    </a:lnTo>
                    <a:lnTo>
                      <a:pt x="495" y="72"/>
                    </a:lnTo>
                    <a:lnTo>
                      <a:pt x="523" y="102"/>
                    </a:lnTo>
                    <a:lnTo>
                      <a:pt x="549" y="135"/>
                    </a:lnTo>
                    <a:lnTo>
                      <a:pt x="569" y="172"/>
                    </a:lnTo>
                    <a:lnTo>
                      <a:pt x="585" y="211"/>
                    </a:lnTo>
                    <a:lnTo>
                      <a:pt x="594" y="253"/>
                    </a:lnTo>
                    <a:lnTo>
                      <a:pt x="598" y="298"/>
                    </a:lnTo>
                    <a:lnTo>
                      <a:pt x="594" y="342"/>
                    </a:lnTo>
                    <a:lnTo>
                      <a:pt x="585" y="384"/>
                    </a:lnTo>
                    <a:lnTo>
                      <a:pt x="569" y="423"/>
                    </a:lnTo>
                    <a:lnTo>
                      <a:pt x="549" y="460"/>
                    </a:lnTo>
                    <a:lnTo>
                      <a:pt x="523" y="493"/>
                    </a:lnTo>
                    <a:lnTo>
                      <a:pt x="495" y="523"/>
                    </a:lnTo>
                    <a:lnTo>
                      <a:pt x="461" y="548"/>
                    </a:lnTo>
                    <a:lnTo>
                      <a:pt x="424" y="568"/>
                    </a:lnTo>
                    <a:lnTo>
                      <a:pt x="385" y="583"/>
                    </a:lnTo>
                    <a:lnTo>
                      <a:pt x="342" y="592"/>
                    </a:lnTo>
                    <a:lnTo>
                      <a:pt x="298" y="595"/>
                    </a:lnTo>
                    <a:lnTo>
                      <a:pt x="253" y="592"/>
                    </a:lnTo>
                    <a:lnTo>
                      <a:pt x="212" y="583"/>
                    </a:lnTo>
                    <a:lnTo>
                      <a:pt x="172" y="568"/>
                    </a:lnTo>
                    <a:lnTo>
                      <a:pt x="136" y="548"/>
                    </a:lnTo>
                    <a:lnTo>
                      <a:pt x="102" y="523"/>
                    </a:lnTo>
                    <a:lnTo>
                      <a:pt x="73" y="493"/>
                    </a:lnTo>
                    <a:lnTo>
                      <a:pt x="48" y="460"/>
                    </a:lnTo>
                    <a:lnTo>
                      <a:pt x="28" y="423"/>
                    </a:lnTo>
                    <a:lnTo>
                      <a:pt x="13" y="384"/>
                    </a:lnTo>
                    <a:lnTo>
                      <a:pt x="3" y="342"/>
                    </a:lnTo>
                    <a:lnTo>
                      <a:pt x="0" y="298"/>
                    </a:lnTo>
                    <a:lnTo>
                      <a:pt x="3" y="253"/>
                    </a:lnTo>
                    <a:lnTo>
                      <a:pt x="13" y="211"/>
                    </a:lnTo>
                    <a:lnTo>
                      <a:pt x="28" y="172"/>
                    </a:lnTo>
                    <a:lnTo>
                      <a:pt x="48" y="135"/>
                    </a:lnTo>
                    <a:lnTo>
                      <a:pt x="73" y="102"/>
                    </a:lnTo>
                    <a:lnTo>
                      <a:pt x="102" y="72"/>
                    </a:lnTo>
                    <a:lnTo>
                      <a:pt x="136" y="47"/>
                    </a:lnTo>
                    <a:lnTo>
                      <a:pt x="172" y="27"/>
                    </a:lnTo>
                    <a:lnTo>
                      <a:pt x="212" y="12"/>
                    </a:lnTo>
                    <a:lnTo>
                      <a:pt x="253" y="3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226" name="Group 10"/>
            <p:cNvGrpSpPr>
              <a:grpSpLocks noChangeAspect="1"/>
            </p:cNvGrpSpPr>
            <p:nvPr/>
          </p:nvGrpSpPr>
          <p:grpSpPr bwMode="auto">
            <a:xfrm>
              <a:off x="10295096" y="1786458"/>
              <a:ext cx="334426" cy="320695"/>
              <a:chOff x="2989" y="1455"/>
              <a:chExt cx="250" cy="250"/>
            </a:xfrm>
            <a:solidFill>
              <a:srgbClr val="FF4661"/>
            </a:solidFill>
          </p:grpSpPr>
          <p:sp>
            <p:nvSpPr>
              <p:cNvPr id="246" name="Freeform 12"/>
              <p:cNvSpPr>
                <a:spLocks/>
              </p:cNvSpPr>
              <p:nvPr/>
            </p:nvSpPr>
            <p:spPr bwMode="auto">
              <a:xfrm>
                <a:off x="2989" y="1455"/>
                <a:ext cx="250" cy="250"/>
              </a:xfrm>
              <a:custGeom>
                <a:avLst/>
                <a:gdLst>
                  <a:gd name="T0" fmla="*/ 2620 w 3500"/>
                  <a:gd name="T1" fmla="*/ 0 h 3500"/>
                  <a:gd name="T2" fmla="*/ 2550 w 3500"/>
                  <a:gd name="T3" fmla="*/ 78 h 3500"/>
                  <a:gd name="T4" fmla="*/ 2469 w 3500"/>
                  <a:gd name="T5" fmla="*/ 213 h 3500"/>
                  <a:gd name="T6" fmla="*/ 389 w 3500"/>
                  <a:gd name="T7" fmla="*/ 369 h 3500"/>
                  <a:gd name="T8" fmla="*/ 372 w 3500"/>
                  <a:gd name="T9" fmla="*/ 380 h 3500"/>
                  <a:gd name="T10" fmla="*/ 369 w 3500"/>
                  <a:gd name="T11" fmla="*/ 3111 h 3500"/>
                  <a:gd name="T12" fmla="*/ 380 w 3500"/>
                  <a:gd name="T13" fmla="*/ 3128 h 3500"/>
                  <a:gd name="T14" fmla="*/ 3111 w 3500"/>
                  <a:gd name="T15" fmla="*/ 3131 h 3500"/>
                  <a:gd name="T16" fmla="*/ 3128 w 3500"/>
                  <a:gd name="T17" fmla="*/ 3120 h 3500"/>
                  <a:gd name="T18" fmla="*/ 3131 w 3500"/>
                  <a:gd name="T19" fmla="*/ 1503 h 3500"/>
                  <a:gd name="T20" fmla="*/ 3500 w 3500"/>
                  <a:gd name="T21" fmla="*/ 862 h 3500"/>
                  <a:gd name="T22" fmla="*/ 3497 w 3500"/>
                  <a:gd name="T23" fmla="*/ 3160 h 3500"/>
                  <a:gd name="T24" fmla="*/ 3473 w 3500"/>
                  <a:gd name="T25" fmla="*/ 3252 h 3500"/>
                  <a:gd name="T26" fmla="*/ 3430 w 3500"/>
                  <a:gd name="T27" fmla="*/ 3333 h 3500"/>
                  <a:gd name="T28" fmla="*/ 3370 w 3500"/>
                  <a:gd name="T29" fmla="*/ 3401 h 3500"/>
                  <a:gd name="T30" fmla="*/ 3294 w 3500"/>
                  <a:gd name="T31" fmla="*/ 3454 h 3500"/>
                  <a:gd name="T32" fmla="*/ 3207 w 3500"/>
                  <a:gd name="T33" fmla="*/ 3488 h 3500"/>
                  <a:gd name="T34" fmla="*/ 3111 w 3500"/>
                  <a:gd name="T35" fmla="*/ 3500 h 3500"/>
                  <a:gd name="T36" fmla="*/ 340 w 3500"/>
                  <a:gd name="T37" fmla="*/ 3497 h 3500"/>
                  <a:gd name="T38" fmla="*/ 248 w 3500"/>
                  <a:gd name="T39" fmla="*/ 3473 h 3500"/>
                  <a:gd name="T40" fmla="*/ 167 w 3500"/>
                  <a:gd name="T41" fmla="*/ 3430 h 3500"/>
                  <a:gd name="T42" fmla="*/ 99 w 3500"/>
                  <a:gd name="T43" fmla="*/ 3370 h 3500"/>
                  <a:gd name="T44" fmla="*/ 46 w 3500"/>
                  <a:gd name="T45" fmla="*/ 3294 h 3500"/>
                  <a:gd name="T46" fmla="*/ 12 w 3500"/>
                  <a:gd name="T47" fmla="*/ 3207 h 3500"/>
                  <a:gd name="T48" fmla="*/ 0 w 3500"/>
                  <a:gd name="T49" fmla="*/ 3111 h 3500"/>
                  <a:gd name="T50" fmla="*/ 3 w 3500"/>
                  <a:gd name="T51" fmla="*/ 340 h 3500"/>
                  <a:gd name="T52" fmla="*/ 27 w 3500"/>
                  <a:gd name="T53" fmla="*/ 248 h 3500"/>
                  <a:gd name="T54" fmla="*/ 70 w 3500"/>
                  <a:gd name="T55" fmla="*/ 167 h 3500"/>
                  <a:gd name="T56" fmla="*/ 130 w 3500"/>
                  <a:gd name="T57" fmla="*/ 99 h 3500"/>
                  <a:gd name="T58" fmla="*/ 206 w 3500"/>
                  <a:gd name="T59" fmla="*/ 46 h 3500"/>
                  <a:gd name="T60" fmla="*/ 293 w 3500"/>
                  <a:gd name="T61" fmla="*/ 12 h 3500"/>
                  <a:gd name="T62" fmla="*/ 389 w 3500"/>
                  <a:gd name="T63" fmla="*/ 0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00" h="3500">
                    <a:moveTo>
                      <a:pt x="389" y="0"/>
                    </a:moveTo>
                    <a:lnTo>
                      <a:pt x="2620" y="0"/>
                    </a:lnTo>
                    <a:lnTo>
                      <a:pt x="2583" y="37"/>
                    </a:lnTo>
                    <a:lnTo>
                      <a:pt x="2550" y="78"/>
                    </a:lnTo>
                    <a:lnTo>
                      <a:pt x="2521" y="123"/>
                    </a:lnTo>
                    <a:lnTo>
                      <a:pt x="2469" y="213"/>
                    </a:lnTo>
                    <a:lnTo>
                      <a:pt x="2378" y="369"/>
                    </a:lnTo>
                    <a:lnTo>
                      <a:pt x="389" y="369"/>
                    </a:lnTo>
                    <a:lnTo>
                      <a:pt x="380" y="372"/>
                    </a:lnTo>
                    <a:lnTo>
                      <a:pt x="372" y="380"/>
                    </a:lnTo>
                    <a:lnTo>
                      <a:pt x="369" y="389"/>
                    </a:lnTo>
                    <a:lnTo>
                      <a:pt x="369" y="3111"/>
                    </a:lnTo>
                    <a:lnTo>
                      <a:pt x="372" y="3120"/>
                    </a:lnTo>
                    <a:lnTo>
                      <a:pt x="380" y="3128"/>
                    </a:lnTo>
                    <a:lnTo>
                      <a:pt x="389" y="3131"/>
                    </a:lnTo>
                    <a:lnTo>
                      <a:pt x="3111" y="3131"/>
                    </a:lnTo>
                    <a:lnTo>
                      <a:pt x="3120" y="3128"/>
                    </a:lnTo>
                    <a:lnTo>
                      <a:pt x="3128" y="3120"/>
                    </a:lnTo>
                    <a:lnTo>
                      <a:pt x="3131" y="3111"/>
                    </a:lnTo>
                    <a:lnTo>
                      <a:pt x="3131" y="1503"/>
                    </a:lnTo>
                    <a:lnTo>
                      <a:pt x="3362" y="1101"/>
                    </a:lnTo>
                    <a:lnTo>
                      <a:pt x="3500" y="862"/>
                    </a:lnTo>
                    <a:lnTo>
                      <a:pt x="3500" y="3111"/>
                    </a:lnTo>
                    <a:lnTo>
                      <a:pt x="3497" y="3160"/>
                    </a:lnTo>
                    <a:lnTo>
                      <a:pt x="3488" y="3207"/>
                    </a:lnTo>
                    <a:lnTo>
                      <a:pt x="3473" y="3252"/>
                    </a:lnTo>
                    <a:lnTo>
                      <a:pt x="3454" y="3294"/>
                    </a:lnTo>
                    <a:lnTo>
                      <a:pt x="3430" y="3333"/>
                    </a:lnTo>
                    <a:lnTo>
                      <a:pt x="3401" y="3370"/>
                    </a:lnTo>
                    <a:lnTo>
                      <a:pt x="3370" y="3401"/>
                    </a:lnTo>
                    <a:lnTo>
                      <a:pt x="3333" y="3430"/>
                    </a:lnTo>
                    <a:lnTo>
                      <a:pt x="3294" y="3454"/>
                    </a:lnTo>
                    <a:lnTo>
                      <a:pt x="3252" y="3473"/>
                    </a:lnTo>
                    <a:lnTo>
                      <a:pt x="3207" y="3488"/>
                    </a:lnTo>
                    <a:lnTo>
                      <a:pt x="3160" y="3497"/>
                    </a:lnTo>
                    <a:lnTo>
                      <a:pt x="3111" y="3500"/>
                    </a:lnTo>
                    <a:lnTo>
                      <a:pt x="389" y="3500"/>
                    </a:lnTo>
                    <a:lnTo>
                      <a:pt x="340" y="3497"/>
                    </a:lnTo>
                    <a:lnTo>
                      <a:pt x="293" y="3488"/>
                    </a:lnTo>
                    <a:lnTo>
                      <a:pt x="248" y="3473"/>
                    </a:lnTo>
                    <a:lnTo>
                      <a:pt x="206" y="3454"/>
                    </a:lnTo>
                    <a:lnTo>
                      <a:pt x="167" y="3430"/>
                    </a:lnTo>
                    <a:lnTo>
                      <a:pt x="130" y="3401"/>
                    </a:lnTo>
                    <a:lnTo>
                      <a:pt x="99" y="3370"/>
                    </a:lnTo>
                    <a:lnTo>
                      <a:pt x="70" y="3333"/>
                    </a:lnTo>
                    <a:lnTo>
                      <a:pt x="46" y="3294"/>
                    </a:lnTo>
                    <a:lnTo>
                      <a:pt x="27" y="3252"/>
                    </a:lnTo>
                    <a:lnTo>
                      <a:pt x="12" y="3207"/>
                    </a:lnTo>
                    <a:lnTo>
                      <a:pt x="3" y="3160"/>
                    </a:lnTo>
                    <a:lnTo>
                      <a:pt x="0" y="3111"/>
                    </a:lnTo>
                    <a:lnTo>
                      <a:pt x="0" y="389"/>
                    </a:lnTo>
                    <a:lnTo>
                      <a:pt x="3" y="340"/>
                    </a:lnTo>
                    <a:lnTo>
                      <a:pt x="12" y="293"/>
                    </a:lnTo>
                    <a:lnTo>
                      <a:pt x="27" y="248"/>
                    </a:lnTo>
                    <a:lnTo>
                      <a:pt x="46" y="206"/>
                    </a:lnTo>
                    <a:lnTo>
                      <a:pt x="70" y="167"/>
                    </a:lnTo>
                    <a:lnTo>
                      <a:pt x="99" y="130"/>
                    </a:lnTo>
                    <a:lnTo>
                      <a:pt x="130" y="99"/>
                    </a:lnTo>
                    <a:lnTo>
                      <a:pt x="167" y="70"/>
                    </a:lnTo>
                    <a:lnTo>
                      <a:pt x="206" y="46"/>
                    </a:lnTo>
                    <a:lnTo>
                      <a:pt x="248" y="27"/>
                    </a:lnTo>
                    <a:lnTo>
                      <a:pt x="293" y="12"/>
                    </a:lnTo>
                    <a:lnTo>
                      <a:pt x="340" y="3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7" name="Freeform 13"/>
              <p:cNvSpPr>
                <a:spLocks/>
              </p:cNvSpPr>
              <p:nvPr/>
            </p:nvSpPr>
            <p:spPr bwMode="auto">
              <a:xfrm>
                <a:off x="3118" y="1494"/>
                <a:ext cx="99" cy="144"/>
              </a:xfrm>
              <a:custGeom>
                <a:avLst/>
                <a:gdLst>
                  <a:gd name="T0" fmla="*/ 744 w 1378"/>
                  <a:gd name="T1" fmla="*/ 0 h 2016"/>
                  <a:gd name="T2" fmla="*/ 1378 w 1378"/>
                  <a:gd name="T3" fmla="*/ 366 h 2016"/>
                  <a:gd name="T4" fmla="*/ 633 w 1378"/>
                  <a:gd name="T5" fmla="*/ 1657 h 2016"/>
                  <a:gd name="T6" fmla="*/ 3 w 1378"/>
                  <a:gd name="T7" fmla="*/ 2016 h 2016"/>
                  <a:gd name="T8" fmla="*/ 0 w 1378"/>
                  <a:gd name="T9" fmla="*/ 1291 h 2016"/>
                  <a:gd name="T10" fmla="*/ 744 w 1378"/>
                  <a:gd name="T11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8" h="2016">
                    <a:moveTo>
                      <a:pt x="744" y="0"/>
                    </a:moveTo>
                    <a:lnTo>
                      <a:pt x="1378" y="366"/>
                    </a:lnTo>
                    <a:lnTo>
                      <a:pt x="633" y="1657"/>
                    </a:lnTo>
                    <a:lnTo>
                      <a:pt x="3" y="2016"/>
                    </a:lnTo>
                    <a:lnTo>
                      <a:pt x="0" y="1291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8" name="Freeform 14"/>
              <p:cNvSpPr>
                <a:spLocks/>
              </p:cNvSpPr>
              <p:nvPr/>
            </p:nvSpPr>
            <p:spPr bwMode="auto">
              <a:xfrm>
                <a:off x="3178" y="1462"/>
                <a:ext cx="54" cy="48"/>
              </a:xfrm>
              <a:custGeom>
                <a:avLst/>
                <a:gdLst>
                  <a:gd name="T0" fmla="*/ 357 w 762"/>
                  <a:gd name="T1" fmla="*/ 0 h 671"/>
                  <a:gd name="T2" fmla="*/ 399 w 762"/>
                  <a:gd name="T3" fmla="*/ 1 h 671"/>
                  <a:gd name="T4" fmla="*/ 441 w 762"/>
                  <a:gd name="T5" fmla="*/ 7 h 671"/>
                  <a:gd name="T6" fmla="*/ 483 w 762"/>
                  <a:gd name="T7" fmla="*/ 18 h 671"/>
                  <a:gd name="T8" fmla="*/ 526 w 762"/>
                  <a:gd name="T9" fmla="*/ 34 h 671"/>
                  <a:gd name="T10" fmla="*/ 566 w 762"/>
                  <a:gd name="T11" fmla="*/ 55 h 671"/>
                  <a:gd name="T12" fmla="*/ 605 w 762"/>
                  <a:gd name="T13" fmla="*/ 80 h 671"/>
                  <a:gd name="T14" fmla="*/ 639 w 762"/>
                  <a:gd name="T15" fmla="*/ 108 h 671"/>
                  <a:gd name="T16" fmla="*/ 670 w 762"/>
                  <a:gd name="T17" fmla="*/ 140 h 671"/>
                  <a:gd name="T18" fmla="*/ 697 w 762"/>
                  <a:gd name="T19" fmla="*/ 172 h 671"/>
                  <a:gd name="T20" fmla="*/ 719 w 762"/>
                  <a:gd name="T21" fmla="*/ 209 h 671"/>
                  <a:gd name="T22" fmla="*/ 737 w 762"/>
                  <a:gd name="T23" fmla="*/ 246 h 671"/>
                  <a:gd name="T24" fmla="*/ 751 w 762"/>
                  <a:gd name="T25" fmla="*/ 284 h 671"/>
                  <a:gd name="T26" fmla="*/ 759 w 762"/>
                  <a:gd name="T27" fmla="*/ 322 h 671"/>
                  <a:gd name="T28" fmla="*/ 762 w 762"/>
                  <a:gd name="T29" fmla="*/ 361 h 671"/>
                  <a:gd name="T30" fmla="*/ 761 w 762"/>
                  <a:gd name="T31" fmla="*/ 400 h 671"/>
                  <a:gd name="T32" fmla="*/ 755 w 762"/>
                  <a:gd name="T33" fmla="*/ 439 h 671"/>
                  <a:gd name="T34" fmla="*/ 742 w 762"/>
                  <a:gd name="T35" fmla="*/ 476 h 671"/>
                  <a:gd name="T36" fmla="*/ 725 w 762"/>
                  <a:gd name="T37" fmla="*/ 512 h 671"/>
                  <a:gd name="T38" fmla="*/ 633 w 762"/>
                  <a:gd name="T39" fmla="*/ 671 h 671"/>
                  <a:gd name="T40" fmla="*/ 0 w 762"/>
                  <a:gd name="T41" fmla="*/ 305 h 671"/>
                  <a:gd name="T42" fmla="*/ 91 w 762"/>
                  <a:gd name="T43" fmla="*/ 146 h 671"/>
                  <a:gd name="T44" fmla="*/ 113 w 762"/>
                  <a:gd name="T45" fmla="*/ 113 h 671"/>
                  <a:gd name="T46" fmla="*/ 140 w 762"/>
                  <a:gd name="T47" fmla="*/ 84 h 671"/>
                  <a:gd name="T48" fmla="*/ 170 w 762"/>
                  <a:gd name="T49" fmla="*/ 59 h 671"/>
                  <a:gd name="T50" fmla="*/ 202 w 762"/>
                  <a:gd name="T51" fmla="*/ 39 h 671"/>
                  <a:gd name="T52" fmla="*/ 238 w 762"/>
                  <a:gd name="T53" fmla="*/ 22 h 671"/>
                  <a:gd name="T54" fmla="*/ 277 w 762"/>
                  <a:gd name="T55" fmla="*/ 10 h 671"/>
                  <a:gd name="T56" fmla="*/ 316 w 762"/>
                  <a:gd name="T57" fmla="*/ 3 h 671"/>
                  <a:gd name="T58" fmla="*/ 357 w 762"/>
                  <a:gd name="T5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2" h="671">
                    <a:moveTo>
                      <a:pt x="357" y="0"/>
                    </a:moveTo>
                    <a:lnTo>
                      <a:pt x="399" y="1"/>
                    </a:lnTo>
                    <a:lnTo>
                      <a:pt x="441" y="7"/>
                    </a:lnTo>
                    <a:lnTo>
                      <a:pt x="483" y="18"/>
                    </a:lnTo>
                    <a:lnTo>
                      <a:pt x="526" y="34"/>
                    </a:lnTo>
                    <a:lnTo>
                      <a:pt x="566" y="55"/>
                    </a:lnTo>
                    <a:lnTo>
                      <a:pt x="605" y="80"/>
                    </a:lnTo>
                    <a:lnTo>
                      <a:pt x="639" y="108"/>
                    </a:lnTo>
                    <a:lnTo>
                      <a:pt x="670" y="140"/>
                    </a:lnTo>
                    <a:lnTo>
                      <a:pt x="697" y="172"/>
                    </a:lnTo>
                    <a:lnTo>
                      <a:pt x="719" y="209"/>
                    </a:lnTo>
                    <a:lnTo>
                      <a:pt x="737" y="246"/>
                    </a:lnTo>
                    <a:lnTo>
                      <a:pt x="751" y="284"/>
                    </a:lnTo>
                    <a:lnTo>
                      <a:pt x="759" y="322"/>
                    </a:lnTo>
                    <a:lnTo>
                      <a:pt x="762" y="361"/>
                    </a:lnTo>
                    <a:lnTo>
                      <a:pt x="761" y="400"/>
                    </a:lnTo>
                    <a:lnTo>
                      <a:pt x="755" y="439"/>
                    </a:lnTo>
                    <a:lnTo>
                      <a:pt x="742" y="476"/>
                    </a:lnTo>
                    <a:lnTo>
                      <a:pt x="725" y="512"/>
                    </a:lnTo>
                    <a:lnTo>
                      <a:pt x="633" y="671"/>
                    </a:lnTo>
                    <a:lnTo>
                      <a:pt x="0" y="305"/>
                    </a:lnTo>
                    <a:lnTo>
                      <a:pt x="91" y="146"/>
                    </a:lnTo>
                    <a:lnTo>
                      <a:pt x="113" y="113"/>
                    </a:lnTo>
                    <a:lnTo>
                      <a:pt x="140" y="84"/>
                    </a:lnTo>
                    <a:lnTo>
                      <a:pt x="170" y="59"/>
                    </a:lnTo>
                    <a:lnTo>
                      <a:pt x="202" y="39"/>
                    </a:lnTo>
                    <a:lnTo>
                      <a:pt x="238" y="22"/>
                    </a:lnTo>
                    <a:lnTo>
                      <a:pt x="277" y="10"/>
                    </a:lnTo>
                    <a:lnTo>
                      <a:pt x="316" y="3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227" name="Group 17"/>
            <p:cNvGrpSpPr>
              <a:grpSpLocks noChangeAspect="1"/>
            </p:cNvGrpSpPr>
            <p:nvPr/>
          </p:nvGrpSpPr>
          <p:grpSpPr bwMode="auto">
            <a:xfrm>
              <a:off x="7213798" y="1756371"/>
              <a:ext cx="247476" cy="396379"/>
              <a:chOff x="4703" y="1442"/>
              <a:chExt cx="185" cy="309"/>
            </a:xfrm>
            <a:solidFill>
              <a:srgbClr val="FF4661"/>
            </a:solidFill>
          </p:grpSpPr>
          <p:sp>
            <p:nvSpPr>
              <p:cNvPr id="250" name="Freeform 19"/>
              <p:cNvSpPr>
                <a:spLocks/>
              </p:cNvSpPr>
              <p:nvPr/>
            </p:nvSpPr>
            <p:spPr bwMode="auto">
              <a:xfrm>
                <a:off x="4785" y="1515"/>
                <a:ext cx="27" cy="55"/>
              </a:xfrm>
              <a:custGeom>
                <a:avLst/>
                <a:gdLst>
                  <a:gd name="T0" fmla="*/ 147 w 295"/>
                  <a:gd name="T1" fmla="*/ 0 h 598"/>
                  <a:gd name="T2" fmla="*/ 169 w 295"/>
                  <a:gd name="T3" fmla="*/ 3 h 598"/>
                  <a:gd name="T4" fmla="*/ 190 w 295"/>
                  <a:gd name="T5" fmla="*/ 13 h 598"/>
                  <a:gd name="T6" fmla="*/ 210 w 295"/>
                  <a:gd name="T7" fmla="*/ 29 h 598"/>
                  <a:gd name="T8" fmla="*/ 227 w 295"/>
                  <a:gd name="T9" fmla="*/ 49 h 598"/>
                  <a:gd name="T10" fmla="*/ 244 w 295"/>
                  <a:gd name="T11" fmla="*/ 74 h 598"/>
                  <a:gd name="T12" fmla="*/ 258 w 295"/>
                  <a:gd name="T13" fmla="*/ 102 h 598"/>
                  <a:gd name="T14" fmla="*/ 271 w 295"/>
                  <a:gd name="T15" fmla="*/ 136 h 598"/>
                  <a:gd name="T16" fmla="*/ 281 w 295"/>
                  <a:gd name="T17" fmla="*/ 173 h 598"/>
                  <a:gd name="T18" fmla="*/ 289 w 295"/>
                  <a:gd name="T19" fmla="*/ 212 h 598"/>
                  <a:gd name="T20" fmla="*/ 293 w 295"/>
                  <a:gd name="T21" fmla="*/ 255 h 598"/>
                  <a:gd name="T22" fmla="*/ 295 w 295"/>
                  <a:gd name="T23" fmla="*/ 299 h 598"/>
                  <a:gd name="T24" fmla="*/ 293 w 295"/>
                  <a:gd name="T25" fmla="*/ 343 h 598"/>
                  <a:gd name="T26" fmla="*/ 289 w 295"/>
                  <a:gd name="T27" fmla="*/ 386 h 598"/>
                  <a:gd name="T28" fmla="*/ 281 w 295"/>
                  <a:gd name="T29" fmla="*/ 425 h 598"/>
                  <a:gd name="T30" fmla="*/ 271 w 295"/>
                  <a:gd name="T31" fmla="*/ 462 h 598"/>
                  <a:gd name="T32" fmla="*/ 258 w 295"/>
                  <a:gd name="T33" fmla="*/ 496 h 598"/>
                  <a:gd name="T34" fmla="*/ 244 w 295"/>
                  <a:gd name="T35" fmla="*/ 525 h 598"/>
                  <a:gd name="T36" fmla="*/ 227 w 295"/>
                  <a:gd name="T37" fmla="*/ 551 h 598"/>
                  <a:gd name="T38" fmla="*/ 210 w 295"/>
                  <a:gd name="T39" fmla="*/ 571 h 598"/>
                  <a:gd name="T40" fmla="*/ 190 w 295"/>
                  <a:gd name="T41" fmla="*/ 585 h 598"/>
                  <a:gd name="T42" fmla="*/ 169 w 295"/>
                  <a:gd name="T43" fmla="*/ 595 h 598"/>
                  <a:gd name="T44" fmla="*/ 147 w 295"/>
                  <a:gd name="T45" fmla="*/ 598 h 598"/>
                  <a:gd name="T46" fmla="*/ 127 w 295"/>
                  <a:gd name="T47" fmla="*/ 595 h 598"/>
                  <a:gd name="T48" fmla="*/ 106 w 295"/>
                  <a:gd name="T49" fmla="*/ 585 h 598"/>
                  <a:gd name="T50" fmla="*/ 86 w 295"/>
                  <a:gd name="T51" fmla="*/ 571 h 598"/>
                  <a:gd name="T52" fmla="*/ 67 w 295"/>
                  <a:gd name="T53" fmla="*/ 551 h 598"/>
                  <a:gd name="T54" fmla="*/ 51 w 295"/>
                  <a:gd name="T55" fmla="*/ 525 h 598"/>
                  <a:gd name="T56" fmla="*/ 36 w 295"/>
                  <a:gd name="T57" fmla="*/ 496 h 598"/>
                  <a:gd name="T58" fmla="*/ 24 w 295"/>
                  <a:gd name="T59" fmla="*/ 462 h 598"/>
                  <a:gd name="T60" fmla="*/ 14 w 295"/>
                  <a:gd name="T61" fmla="*/ 425 h 598"/>
                  <a:gd name="T62" fmla="*/ 6 w 295"/>
                  <a:gd name="T63" fmla="*/ 386 h 598"/>
                  <a:gd name="T64" fmla="*/ 2 w 295"/>
                  <a:gd name="T65" fmla="*/ 343 h 598"/>
                  <a:gd name="T66" fmla="*/ 0 w 295"/>
                  <a:gd name="T67" fmla="*/ 299 h 598"/>
                  <a:gd name="T68" fmla="*/ 2 w 295"/>
                  <a:gd name="T69" fmla="*/ 255 h 598"/>
                  <a:gd name="T70" fmla="*/ 6 w 295"/>
                  <a:gd name="T71" fmla="*/ 212 h 598"/>
                  <a:gd name="T72" fmla="*/ 14 w 295"/>
                  <a:gd name="T73" fmla="*/ 173 h 598"/>
                  <a:gd name="T74" fmla="*/ 24 w 295"/>
                  <a:gd name="T75" fmla="*/ 136 h 598"/>
                  <a:gd name="T76" fmla="*/ 36 w 295"/>
                  <a:gd name="T77" fmla="*/ 102 h 598"/>
                  <a:gd name="T78" fmla="*/ 51 w 295"/>
                  <a:gd name="T79" fmla="*/ 74 h 598"/>
                  <a:gd name="T80" fmla="*/ 67 w 295"/>
                  <a:gd name="T81" fmla="*/ 49 h 598"/>
                  <a:gd name="T82" fmla="*/ 86 w 295"/>
                  <a:gd name="T83" fmla="*/ 29 h 598"/>
                  <a:gd name="T84" fmla="*/ 106 w 295"/>
                  <a:gd name="T85" fmla="*/ 13 h 598"/>
                  <a:gd name="T86" fmla="*/ 127 w 295"/>
                  <a:gd name="T87" fmla="*/ 3 h 598"/>
                  <a:gd name="T88" fmla="*/ 147 w 295"/>
                  <a:gd name="T89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5" h="598">
                    <a:moveTo>
                      <a:pt x="147" y="0"/>
                    </a:moveTo>
                    <a:lnTo>
                      <a:pt x="169" y="3"/>
                    </a:lnTo>
                    <a:lnTo>
                      <a:pt x="190" y="13"/>
                    </a:lnTo>
                    <a:lnTo>
                      <a:pt x="210" y="29"/>
                    </a:lnTo>
                    <a:lnTo>
                      <a:pt x="227" y="49"/>
                    </a:lnTo>
                    <a:lnTo>
                      <a:pt x="244" y="74"/>
                    </a:lnTo>
                    <a:lnTo>
                      <a:pt x="258" y="102"/>
                    </a:lnTo>
                    <a:lnTo>
                      <a:pt x="271" y="136"/>
                    </a:lnTo>
                    <a:lnTo>
                      <a:pt x="281" y="173"/>
                    </a:lnTo>
                    <a:lnTo>
                      <a:pt x="289" y="212"/>
                    </a:lnTo>
                    <a:lnTo>
                      <a:pt x="293" y="255"/>
                    </a:lnTo>
                    <a:lnTo>
                      <a:pt x="295" y="299"/>
                    </a:lnTo>
                    <a:lnTo>
                      <a:pt x="293" y="343"/>
                    </a:lnTo>
                    <a:lnTo>
                      <a:pt x="289" y="386"/>
                    </a:lnTo>
                    <a:lnTo>
                      <a:pt x="281" y="425"/>
                    </a:lnTo>
                    <a:lnTo>
                      <a:pt x="271" y="462"/>
                    </a:lnTo>
                    <a:lnTo>
                      <a:pt x="258" y="496"/>
                    </a:lnTo>
                    <a:lnTo>
                      <a:pt x="244" y="525"/>
                    </a:lnTo>
                    <a:lnTo>
                      <a:pt x="227" y="551"/>
                    </a:lnTo>
                    <a:lnTo>
                      <a:pt x="210" y="571"/>
                    </a:lnTo>
                    <a:lnTo>
                      <a:pt x="190" y="585"/>
                    </a:lnTo>
                    <a:lnTo>
                      <a:pt x="169" y="595"/>
                    </a:lnTo>
                    <a:lnTo>
                      <a:pt x="147" y="598"/>
                    </a:lnTo>
                    <a:lnTo>
                      <a:pt x="127" y="595"/>
                    </a:lnTo>
                    <a:lnTo>
                      <a:pt x="106" y="585"/>
                    </a:lnTo>
                    <a:lnTo>
                      <a:pt x="86" y="571"/>
                    </a:lnTo>
                    <a:lnTo>
                      <a:pt x="67" y="551"/>
                    </a:lnTo>
                    <a:lnTo>
                      <a:pt x="51" y="525"/>
                    </a:lnTo>
                    <a:lnTo>
                      <a:pt x="36" y="496"/>
                    </a:lnTo>
                    <a:lnTo>
                      <a:pt x="24" y="462"/>
                    </a:lnTo>
                    <a:lnTo>
                      <a:pt x="14" y="425"/>
                    </a:lnTo>
                    <a:lnTo>
                      <a:pt x="6" y="386"/>
                    </a:lnTo>
                    <a:lnTo>
                      <a:pt x="2" y="343"/>
                    </a:lnTo>
                    <a:lnTo>
                      <a:pt x="0" y="299"/>
                    </a:lnTo>
                    <a:lnTo>
                      <a:pt x="2" y="255"/>
                    </a:lnTo>
                    <a:lnTo>
                      <a:pt x="6" y="212"/>
                    </a:lnTo>
                    <a:lnTo>
                      <a:pt x="14" y="173"/>
                    </a:lnTo>
                    <a:lnTo>
                      <a:pt x="24" y="136"/>
                    </a:lnTo>
                    <a:lnTo>
                      <a:pt x="36" y="102"/>
                    </a:lnTo>
                    <a:lnTo>
                      <a:pt x="51" y="74"/>
                    </a:lnTo>
                    <a:lnTo>
                      <a:pt x="67" y="49"/>
                    </a:lnTo>
                    <a:lnTo>
                      <a:pt x="86" y="29"/>
                    </a:lnTo>
                    <a:lnTo>
                      <a:pt x="106" y="13"/>
                    </a:lnTo>
                    <a:lnTo>
                      <a:pt x="127" y="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1" name="Freeform 20"/>
              <p:cNvSpPr>
                <a:spLocks/>
              </p:cNvSpPr>
              <p:nvPr/>
            </p:nvSpPr>
            <p:spPr bwMode="auto">
              <a:xfrm>
                <a:off x="4703" y="1442"/>
                <a:ext cx="103" cy="58"/>
              </a:xfrm>
              <a:custGeom>
                <a:avLst/>
                <a:gdLst>
                  <a:gd name="T0" fmla="*/ 146 w 1128"/>
                  <a:gd name="T1" fmla="*/ 0 h 646"/>
                  <a:gd name="T2" fmla="*/ 153 w 1128"/>
                  <a:gd name="T3" fmla="*/ 76 h 646"/>
                  <a:gd name="T4" fmla="*/ 170 w 1128"/>
                  <a:gd name="T5" fmla="*/ 134 h 646"/>
                  <a:gd name="T6" fmla="*/ 200 w 1128"/>
                  <a:gd name="T7" fmla="*/ 178 h 646"/>
                  <a:gd name="T8" fmla="*/ 244 w 1128"/>
                  <a:gd name="T9" fmla="*/ 209 h 646"/>
                  <a:gd name="T10" fmla="*/ 301 w 1128"/>
                  <a:gd name="T11" fmla="*/ 229 h 646"/>
                  <a:gd name="T12" fmla="*/ 374 w 1128"/>
                  <a:gd name="T13" fmla="*/ 240 h 646"/>
                  <a:gd name="T14" fmla="*/ 460 w 1128"/>
                  <a:gd name="T15" fmla="*/ 247 h 646"/>
                  <a:gd name="T16" fmla="*/ 563 w 1128"/>
                  <a:gd name="T17" fmla="*/ 248 h 646"/>
                  <a:gd name="T18" fmla="*/ 627 w 1128"/>
                  <a:gd name="T19" fmla="*/ 248 h 646"/>
                  <a:gd name="T20" fmla="*/ 693 w 1128"/>
                  <a:gd name="T21" fmla="*/ 250 h 646"/>
                  <a:gd name="T22" fmla="*/ 760 w 1128"/>
                  <a:gd name="T23" fmla="*/ 255 h 646"/>
                  <a:gd name="T24" fmla="*/ 826 w 1128"/>
                  <a:gd name="T25" fmla="*/ 265 h 646"/>
                  <a:gd name="T26" fmla="*/ 890 w 1128"/>
                  <a:gd name="T27" fmla="*/ 281 h 646"/>
                  <a:gd name="T28" fmla="*/ 949 w 1128"/>
                  <a:gd name="T29" fmla="*/ 304 h 646"/>
                  <a:gd name="T30" fmla="*/ 1002 w 1128"/>
                  <a:gd name="T31" fmla="*/ 338 h 646"/>
                  <a:gd name="T32" fmla="*/ 1048 w 1128"/>
                  <a:gd name="T33" fmla="*/ 382 h 646"/>
                  <a:gd name="T34" fmla="*/ 1086 w 1128"/>
                  <a:gd name="T35" fmla="*/ 439 h 646"/>
                  <a:gd name="T36" fmla="*/ 1111 w 1128"/>
                  <a:gd name="T37" fmla="*/ 510 h 646"/>
                  <a:gd name="T38" fmla="*/ 1126 w 1128"/>
                  <a:gd name="T39" fmla="*/ 597 h 646"/>
                  <a:gd name="T40" fmla="*/ 980 w 1128"/>
                  <a:gd name="T41" fmla="*/ 646 h 646"/>
                  <a:gd name="T42" fmla="*/ 974 w 1128"/>
                  <a:gd name="T43" fmla="*/ 570 h 646"/>
                  <a:gd name="T44" fmla="*/ 957 w 1128"/>
                  <a:gd name="T45" fmla="*/ 512 h 646"/>
                  <a:gd name="T46" fmla="*/ 927 w 1128"/>
                  <a:gd name="T47" fmla="*/ 468 h 646"/>
                  <a:gd name="T48" fmla="*/ 883 w 1128"/>
                  <a:gd name="T49" fmla="*/ 437 h 646"/>
                  <a:gd name="T50" fmla="*/ 826 w 1128"/>
                  <a:gd name="T51" fmla="*/ 417 h 646"/>
                  <a:gd name="T52" fmla="*/ 753 w 1128"/>
                  <a:gd name="T53" fmla="*/ 404 h 646"/>
                  <a:gd name="T54" fmla="*/ 666 w 1128"/>
                  <a:gd name="T55" fmla="*/ 399 h 646"/>
                  <a:gd name="T56" fmla="*/ 563 w 1128"/>
                  <a:gd name="T57" fmla="*/ 397 h 646"/>
                  <a:gd name="T58" fmla="*/ 500 w 1128"/>
                  <a:gd name="T59" fmla="*/ 397 h 646"/>
                  <a:gd name="T60" fmla="*/ 433 w 1128"/>
                  <a:gd name="T61" fmla="*/ 395 h 646"/>
                  <a:gd name="T62" fmla="*/ 367 w 1128"/>
                  <a:gd name="T63" fmla="*/ 391 h 646"/>
                  <a:gd name="T64" fmla="*/ 301 w 1128"/>
                  <a:gd name="T65" fmla="*/ 381 h 646"/>
                  <a:gd name="T66" fmla="*/ 238 w 1128"/>
                  <a:gd name="T67" fmla="*/ 365 h 646"/>
                  <a:gd name="T68" fmla="*/ 179 w 1128"/>
                  <a:gd name="T69" fmla="*/ 341 h 646"/>
                  <a:gd name="T70" fmla="*/ 125 w 1128"/>
                  <a:gd name="T71" fmla="*/ 308 h 646"/>
                  <a:gd name="T72" fmla="*/ 79 w 1128"/>
                  <a:gd name="T73" fmla="*/ 264 h 646"/>
                  <a:gd name="T74" fmla="*/ 42 w 1128"/>
                  <a:gd name="T75" fmla="*/ 207 h 646"/>
                  <a:gd name="T76" fmla="*/ 16 w 1128"/>
                  <a:gd name="T77" fmla="*/ 136 h 646"/>
                  <a:gd name="T78" fmla="*/ 2 w 1128"/>
                  <a:gd name="T79" fmla="*/ 49 h 646"/>
                  <a:gd name="T80" fmla="*/ 0 w 1128"/>
                  <a:gd name="T8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8" h="646">
                    <a:moveTo>
                      <a:pt x="0" y="0"/>
                    </a:moveTo>
                    <a:lnTo>
                      <a:pt x="146" y="0"/>
                    </a:lnTo>
                    <a:lnTo>
                      <a:pt x="149" y="40"/>
                    </a:lnTo>
                    <a:lnTo>
                      <a:pt x="153" y="76"/>
                    </a:lnTo>
                    <a:lnTo>
                      <a:pt x="160" y="106"/>
                    </a:lnTo>
                    <a:lnTo>
                      <a:pt x="170" y="134"/>
                    </a:lnTo>
                    <a:lnTo>
                      <a:pt x="184" y="158"/>
                    </a:lnTo>
                    <a:lnTo>
                      <a:pt x="200" y="178"/>
                    </a:lnTo>
                    <a:lnTo>
                      <a:pt x="221" y="195"/>
                    </a:lnTo>
                    <a:lnTo>
                      <a:pt x="244" y="209"/>
                    </a:lnTo>
                    <a:lnTo>
                      <a:pt x="271" y="220"/>
                    </a:lnTo>
                    <a:lnTo>
                      <a:pt x="301" y="229"/>
                    </a:lnTo>
                    <a:lnTo>
                      <a:pt x="336" y="236"/>
                    </a:lnTo>
                    <a:lnTo>
                      <a:pt x="374" y="240"/>
                    </a:lnTo>
                    <a:lnTo>
                      <a:pt x="416" y="245"/>
                    </a:lnTo>
                    <a:lnTo>
                      <a:pt x="460" y="247"/>
                    </a:lnTo>
                    <a:lnTo>
                      <a:pt x="510" y="248"/>
                    </a:lnTo>
                    <a:lnTo>
                      <a:pt x="563" y="248"/>
                    </a:lnTo>
                    <a:lnTo>
                      <a:pt x="595" y="248"/>
                    </a:lnTo>
                    <a:lnTo>
                      <a:pt x="627" y="248"/>
                    </a:lnTo>
                    <a:lnTo>
                      <a:pt x="660" y="249"/>
                    </a:lnTo>
                    <a:lnTo>
                      <a:pt x="693" y="250"/>
                    </a:lnTo>
                    <a:lnTo>
                      <a:pt x="727" y="252"/>
                    </a:lnTo>
                    <a:lnTo>
                      <a:pt x="760" y="255"/>
                    </a:lnTo>
                    <a:lnTo>
                      <a:pt x="794" y="259"/>
                    </a:lnTo>
                    <a:lnTo>
                      <a:pt x="826" y="265"/>
                    </a:lnTo>
                    <a:lnTo>
                      <a:pt x="858" y="272"/>
                    </a:lnTo>
                    <a:lnTo>
                      <a:pt x="890" y="281"/>
                    </a:lnTo>
                    <a:lnTo>
                      <a:pt x="920" y="291"/>
                    </a:lnTo>
                    <a:lnTo>
                      <a:pt x="949" y="304"/>
                    </a:lnTo>
                    <a:lnTo>
                      <a:pt x="976" y="320"/>
                    </a:lnTo>
                    <a:lnTo>
                      <a:pt x="1002" y="338"/>
                    </a:lnTo>
                    <a:lnTo>
                      <a:pt x="1026" y="359"/>
                    </a:lnTo>
                    <a:lnTo>
                      <a:pt x="1048" y="382"/>
                    </a:lnTo>
                    <a:lnTo>
                      <a:pt x="1068" y="408"/>
                    </a:lnTo>
                    <a:lnTo>
                      <a:pt x="1086" y="439"/>
                    </a:lnTo>
                    <a:lnTo>
                      <a:pt x="1100" y="472"/>
                    </a:lnTo>
                    <a:lnTo>
                      <a:pt x="1111" y="510"/>
                    </a:lnTo>
                    <a:lnTo>
                      <a:pt x="1121" y="551"/>
                    </a:lnTo>
                    <a:lnTo>
                      <a:pt x="1126" y="597"/>
                    </a:lnTo>
                    <a:lnTo>
                      <a:pt x="1128" y="646"/>
                    </a:lnTo>
                    <a:lnTo>
                      <a:pt x="980" y="646"/>
                    </a:lnTo>
                    <a:lnTo>
                      <a:pt x="979" y="606"/>
                    </a:lnTo>
                    <a:lnTo>
                      <a:pt x="974" y="570"/>
                    </a:lnTo>
                    <a:lnTo>
                      <a:pt x="967" y="539"/>
                    </a:lnTo>
                    <a:lnTo>
                      <a:pt x="957" y="512"/>
                    </a:lnTo>
                    <a:lnTo>
                      <a:pt x="943" y="489"/>
                    </a:lnTo>
                    <a:lnTo>
                      <a:pt x="927" y="468"/>
                    </a:lnTo>
                    <a:lnTo>
                      <a:pt x="906" y="451"/>
                    </a:lnTo>
                    <a:lnTo>
                      <a:pt x="883" y="437"/>
                    </a:lnTo>
                    <a:lnTo>
                      <a:pt x="856" y="425"/>
                    </a:lnTo>
                    <a:lnTo>
                      <a:pt x="826" y="417"/>
                    </a:lnTo>
                    <a:lnTo>
                      <a:pt x="792" y="410"/>
                    </a:lnTo>
                    <a:lnTo>
                      <a:pt x="753" y="404"/>
                    </a:lnTo>
                    <a:lnTo>
                      <a:pt x="712" y="401"/>
                    </a:lnTo>
                    <a:lnTo>
                      <a:pt x="666" y="399"/>
                    </a:lnTo>
                    <a:lnTo>
                      <a:pt x="617" y="398"/>
                    </a:lnTo>
                    <a:lnTo>
                      <a:pt x="563" y="397"/>
                    </a:lnTo>
                    <a:lnTo>
                      <a:pt x="532" y="397"/>
                    </a:lnTo>
                    <a:lnTo>
                      <a:pt x="500" y="397"/>
                    </a:lnTo>
                    <a:lnTo>
                      <a:pt x="466" y="397"/>
                    </a:lnTo>
                    <a:lnTo>
                      <a:pt x="433" y="395"/>
                    </a:lnTo>
                    <a:lnTo>
                      <a:pt x="400" y="394"/>
                    </a:lnTo>
                    <a:lnTo>
                      <a:pt x="367" y="391"/>
                    </a:lnTo>
                    <a:lnTo>
                      <a:pt x="333" y="386"/>
                    </a:lnTo>
                    <a:lnTo>
                      <a:pt x="301" y="381"/>
                    </a:lnTo>
                    <a:lnTo>
                      <a:pt x="269" y="374"/>
                    </a:lnTo>
                    <a:lnTo>
                      <a:pt x="238" y="365"/>
                    </a:lnTo>
                    <a:lnTo>
                      <a:pt x="208" y="354"/>
                    </a:lnTo>
                    <a:lnTo>
                      <a:pt x="179" y="341"/>
                    </a:lnTo>
                    <a:lnTo>
                      <a:pt x="151" y="326"/>
                    </a:lnTo>
                    <a:lnTo>
                      <a:pt x="125" y="308"/>
                    </a:lnTo>
                    <a:lnTo>
                      <a:pt x="101" y="287"/>
                    </a:lnTo>
                    <a:lnTo>
                      <a:pt x="79" y="264"/>
                    </a:lnTo>
                    <a:lnTo>
                      <a:pt x="59" y="237"/>
                    </a:lnTo>
                    <a:lnTo>
                      <a:pt x="42" y="207"/>
                    </a:lnTo>
                    <a:lnTo>
                      <a:pt x="27" y="173"/>
                    </a:lnTo>
                    <a:lnTo>
                      <a:pt x="16" y="136"/>
                    </a:lnTo>
                    <a:lnTo>
                      <a:pt x="7" y="95"/>
                    </a:lnTo>
                    <a:lnTo>
                      <a:pt x="2" y="4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2" name="Freeform 21"/>
              <p:cNvSpPr>
                <a:spLocks/>
              </p:cNvSpPr>
              <p:nvPr/>
            </p:nvSpPr>
            <p:spPr bwMode="auto">
              <a:xfrm>
                <a:off x="4710" y="1500"/>
                <a:ext cx="178" cy="251"/>
              </a:xfrm>
              <a:custGeom>
                <a:avLst/>
                <a:gdLst>
                  <a:gd name="T0" fmla="*/ 696 w 1960"/>
                  <a:gd name="T1" fmla="*/ 45 h 2756"/>
                  <a:gd name="T2" fmla="*/ 685 w 1960"/>
                  <a:gd name="T3" fmla="*/ 139 h 2756"/>
                  <a:gd name="T4" fmla="*/ 688 w 1960"/>
                  <a:gd name="T5" fmla="*/ 837 h 2756"/>
                  <a:gd name="T6" fmla="*/ 707 w 1960"/>
                  <a:gd name="T7" fmla="*/ 928 h 2756"/>
                  <a:gd name="T8" fmla="*/ 744 w 1960"/>
                  <a:gd name="T9" fmla="*/ 1009 h 2756"/>
                  <a:gd name="T10" fmla="*/ 794 w 1960"/>
                  <a:gd name="T11" fmla="*/ 1076 h 2756"/>
                  <a:gd name="T12" fmla="*/ 856 w 1960"/>
                  <a:gd name="T13" fmla="*/ 1126 h 2756"/>
                  <a:gd name="T14" fmla="*/ 927 w 1960"/>
                  <a:gd name="T15" fmla="*/ 1154 h 2756"/>
                  <a:gd name="T16" fmla="*/ 925 w 1960"/>
                  <a:gd name="T17" fmla="*/ 1158 h 2756"/>
                  <a:gd name="T18" fmla="*/ 925 w 1960"/>
                  <a:gd name="T19" fmla="*/ 1683 h 2756"/>
                  <a:gd name="T20" fmla="*/ 936 w 1960"/>
                  <a:gd name="T21" fmla="*/ 1715 h 2756"/>
                  <a:gd name="T22" fmla="*/ 963 w 1960"/>
                  <a:gd name="T23" fmla="*/ 1735 h 2756"/>
                  <a:gd name="T24" fmla="*/ 997 w 1960"/>
                  <a:gd name="T25" fmla="*/ 1735 h 2756"/>
                  <a:gd name="T26" fmla="*/ 1024 w 1960"/>
                  <a:gd name="T27" fmla="*/ 1715 h 2756"/>
                  <a:gd name="T28" fmla="*/ 1034 w 1960"/>
                  <a:gd name="T29" fmla="*/ 1683 h 2756"/>
                  <a:gd name="T30" fmla="*/ 1033 w 1960"/>
                  <a:gd name="T31" fmla="*/ 1158 h 2756"/>
                  <a:gd name="T32" fmla="*/ 1032 w 1960"/>
                  <a:gd name="T33" fmla="*/ 1154 h 2756"/>
                  <a:gd name="T34" fmla="*/ 1104 w 1960"/>
                  <a:gd name="T35" fmla="*/ 1126 h 2756"/>
                  <a:gd name="T36" fmla="*/ 1165 w 1960"/>
                  <a:gd name="T37" fmla="*/ 1076 h 2756"/>
                  <a:gd name="T38" fmla="*/ 1216 w 1960"/>
                  <a:gd name="T39" fmla="*/ 1009 h 2756"/>
                  <a:gd name="T40" fmla="*/ 1253 w 1960"/>
                  <a:gd name="T41" fmla="*/ 928 h 2756"/>
                  <a:gd name="T42" fmla="*/ 1271 w 1960"/>
                  <a:gd name="T43" fmla="*/ 837 h 2756"/>
                  <a:gd name="T44" fmla="*/ 1274 w 1960"/>
                  <a:gd name="T45" fmla="*/ 139 h 2756"/>
                  <a:gd name="T46" fmla="*/ 1264 w 1960"/>
                  <a:gd name="T47" fmla="*/ 45 h 2756"/>
                  <a:gd name="T48" fmla="*/ 1322 w 1960"/>
                  <a:gd name="T49" fmla="*/ 22 h 2756"/>
                  <a:gd name="T50" fmla="*/ 1456 w 1960"/>
                  <a:gd name="T51" fmla="*/ 82 h 2756"/>
                  <a:gd name="T52" fmla="*/ 1578 w 1960"/>
                  <a:gd name="T53" fmla="*/ 160 h 2756"/>
                  <a:gd name="T54" fmla="*/ 1687 w 1960"/>
                  <a:gd name="T55" fmla="*/ 256 h 2756"/>
                  <a:gd name="T56" fmla="*/ 1779 w 1960"/>
                  <a:gd name="T57" fmla="*/ 367 h 2756"/>
                  <a:gd name="T58" fmla="*/ 1855 w 1960"/>
                  <a:gd name="T59" fmla="*/ 492 h 2756"/>
                  <a:gd name="T60" fmla="*/ 1912 w 1960"/>
                  <a:gd name="T61" fmla="*/ 628 h 2756"/>
                  <a:gd name="T62" fmla="*/ 1947 w 1960"/>
                  <a:gd name="T63" fmla="*/ 774 h 2756"/>
                  <a:gd name="T64" fmla="*/ 1960 w 1960"/>
                  <a:gd name="T65" fmla="*/ 927 h 2756"/>
                  <a:gd name="T66" fmla="*/ 1957 w 1960"/>
                  <a:gd name="T67" fmla="*/ 1872 h 2756"/>
                  <a:gd name="T68" fmla="*/ 1932 w 1960"/>
                  <a:gd name="T69" fmla="*/ 2024 h 2756"/>
                  <a:gd name="T70" fmla="*/ 1885 w 1960"/>
                  <a:gd name="T71" fmla="*/ 2166 h 2756"/>
                  <a:gd name="T72" fmla="*/ 1818 w 1960"/>
                  <a:gd name="T73" fmla="*/ 2300 h 2756"/>
                  <a:gd name="T74" fmla="*/ 1731 w 1960"/>
                  <a:gd name="T75" fmla="*/ 2419 h 2756"/>
                  <a:gd name="T76" fmla="*/ 1629 w 1960"/>
                  <a:gd name="T77" fmla="*/ 2524 h 2756"/>
                  <a:gd name="T78" fmla="*/ 1511 w 1960"/>
                  <a:gd name="T79" fmla="*/ 2611 h 2756"/>
                  <a:gd name="T80" fmla="*/ 1380 w 1960"/>
                  <a:gd name="T81" fmla="*/ 2680 h 2756"/>
                  <a:gd name="T82" fmla="*/ 1240 w 1960"/>
                  <a:gd name="T83" fmla="*/ 2727 h 2756"/>
                  <a:gd name="T84" fmla="*/ 1090 w 1960"/>
                  <a:gd name="T85" fmla="*/ 2753 h 2756"/>
                  <a:gd name="T86" fmla="*/ 946 w 1960"/>
                  <a:gd name="T87" fmla="*/ 2756 h 2756"/>
                  <a:gd name="T88" fmla="*/ 793 w 1960"/>
                  <a:gd name="T89" fmla="*/ 2743 h 2756"/>
                  <a:gd name="T90" fmla="*/ 648 w 1960"/>
                  <a:gd name="T91" fmla="*/ 2706 h 2756"/>
                  <a:gd name="T92" fmla="*/ 512 w 1960"/>
                  <a:gd name="T93" fmla="*/ 2648 h 2756"/>
                  <a:gd name="T94" fmla="*/ 388 w 1960"/>
                  <a:gd name="T95" fmla="*/ 2569 h 2756"/>
                  <a:gd name="T96" fmla="*/ 277 w 1960"/>
                  <a:gd name="T97" fmla="*/ 2473 h 2756"/>
                  <a:gd name="T98" fmla="*/ 183 w 1960"/>
                  <a:gd name="T99" fmla="*/ 2361 h 2756"/>
                  <a:gd name="T100" fmla="*/ 106 w 1960"/>
                  <a:gd name="T101" fmla="*/ 2234 h 2756"/>
                  <a:gd name="T102" fmla="*/ 48 w 1960"/>
                  <a:gd name="T103" fmla="*/ 2097 h 2756"/>
                  <a:gd name="T104" fmla="*/ 12 w 1960"/>
                  <a:gd name="T105" fmla="*/ 1949 h 2756"/>
                  <a:gd name="T106" fmla="*/ 0 w 1960"/>
                  <a:gd name="T107" fmla="*/ 1792 h 2756"/>
                  <a:gd name="T108" fmla="*/ 3 w 1960"/>
                  <a:gd name="T109" fmla="*/ 850 h 2756"/>
                  <a:gd name="T110" fmla="*/ 27 w 1960"/>
                  <a:gd name="T111" fmla="*/ 700 h 2756"/>
                  <a:gd name="T112" fmla="*/ 72 w 1960"/>
                  <a:gd name="T113" fmla="*/ 558 h 2756"/>
                  <a:gd name="T114" fmla="*/ 140 w 1960"/>
                  <a:gd name="T115" fmla="*/ 427 h 2756"/>
                  <a:gd name="T116" fmla="*/ 224 w 1960"/>
                  <a:gd name="T117" fmla="*/ 309 h 2756"/>
                  <a:gd name="T118" fmla="*/ 326 w 1960"/>
                  <a:gd name="T119" fmla="*/ 205 h 2756"/>
                  <a:gd name="T120" fmla="*/ 441 w 1960"/>
                  <a:gd name="T121" fmla="*/ 119 h 2756"/>
                  <a:gd name="T122" fmla="*/ 569 w 1960"/>
                  <a:gd name="T123" fmla="*/ 49 h 2756"/>
                  <a:gd name="T124" fmla="*/ 707 w 1960"/>
                  <a:gd name="T125" fmla="*/ 0 h 2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60" h="2756">
                    <a:moveTo>
                      <a:pt x="707" y="0"/>
                    </a:moveTo>
                    <a:lnTo>
                      <a:pt x="696" y="45"/>
                    </a:lnTo>
                    <a:lnTo>
                      <a:pt x="688" y="90"/>
                    </a:lnTo>
                    <a:lnTo>
                      <a:pt x="685" y="139"/>
                    </a:lnTo>
                    <a:lnTo>
                      <a:pt x="685" y="787"/>
                    </a:lnTo>
                    <a:lnTo>
                      <a:pt x="688" y="837"/>
                    </a:lnTo>
                    <a:lnTo>
                      <a:pt x="696" y="884"/>
                    </a:lnTo>
                    <a:lnTo>
                      <a:pt x="707" y="928"/>
                    </a:lnTo>
                    <a:lnTo>
                      <a:pt x="724" y="970"/>
                    </a:lnTo>
                    <a:lnTo>
                      <a:pt x="744" y="1009"/>
                    </a:lnTo>
                    <a:lnTo>
                      <a:pt x="767" y="1044"/>
                    </a:lnTo>
                    <a:lnTo>
                      <a:pt x="794" y="1076"/>
                    </a:lnTo>
                    <a:lnTo>
                      <a:pt x="823" y="1103"/>
                    </a:lnTo>
                    <a:lnTo>
                      <a:pt x="856" y="1126"/>
                    </a:lnTo>
                    <a:lnTo>
                      <a:pt x="890" y="1142"/>
                    </a:lnTo>
                    <a:lnTo>
                      <a:pt x="927" y="1154"/>
                    </a:lnTo>
                    <a:lnTo>
                      <a:pt x="926" y="1156"/>
                    </a:lnTo>
                    <a:lnTo>
                      <a:pt x="925" y="1158"/>
                    </a:lnTo>
                    <a:lnTo>
                      <a:pt x="925" y="1161"/>
                    </a:lnTo>
                    <a:lnTo>
                      <a:pt x="925" y="1683"/>
                    </a:lnTo>
                    <a:lnTo>
                      <a:pt x="928" y="1700"/>
                    </a:lnTo>
                    <a:lnTo>
                      <a:pt x="936" y="1715"/>
                    </a:lnTo>
                    <a:lnTo>
                      <a:pt x="947" y="1727"/>
                    </a:lnTo>
                    <a:lnTo>
                      <a:pt x="963" y="1735"/>
                    </a:lnTo>
                    <a:lnTo>
                      <a:pt x="979" y="1738"/>
                    </a:lnTo>
                    <a:lnTo>
                      <a:pt x="997" y="1735"/>
                    </a:lnTo>
                    <a:lnTo>
                      <a:pt x="1012" y="1728"/>
                    </a:lnTo>
                    <a:lnTo>
                      <a:pt x="1024" y="1715"/>
                    </a:lnTo>
                    <a:lnTo>
                      <a:pt x="1031" y="1700"/>
                    </a:lnTo>
                    <a:lnTo>
                      <a:pt x="1034" y="1683"/>
                    </a:lnTo>
                    <a:lnTo>
                      <a:pt x="1034" y="1161"/>
                    </a:lnTo>
                    <a:lnTo>
                      <a:pt x="1033" y="1158"/>
                    </a:lnTo>
                    <a:lnTo>
                      <a:pt x="1033" y="1156"/>
                    </a:lnTo>
                    <a:lnTo>
                      <a:pt x="1032" y="1154"/>
                    </a:lnTo>
                    <a:lnTo>
                      <a:pt x="1070" y="1142"/>
                    </a:lnTo>
                    <a:lnTo>
                      <a:pt x="1104" y="1126"/>
                    </a:lnTo>
                    <a:lnTo>
                      <a:pt x="1136" y="1103"/>
                    </a:lnTo>
                    <a:lnTo>
                      <a:pt x="1165" y="1076"/>
                    </a:lnTo>
                    <a:lnTo>
                      <a:pt x="1192" y="1044"/>
                    </a:lnTo>
                    <a:lnTo>
                      <a:pt x="1216" y="1009"/>
                    </a:lnTo>
                    <a:lnTo>
                      <a:pt x="1236" y="970"/>
                    </a:lnTo>
                    <a:lnTo>
                      <a:pt x="1253" y="928"/>
                    </a:lnTo>
                    <a:lnTo>
                      <a:pt x="1264" y="884"/>
                    </a:lnTo>
                    <a:lnTo>
                      <a:pt x="1271" y="837"/>
                    </a:lnTo>
                    <a:lnTo>
                      <a:pt x="1274" y="787"/>
                    </a:lnTo>
                    <a:lnTo>
                      <a:pt x="1274" y="139"/>
                    </a:lnTo>
                    <a:lnTo>
                      <a:pt x="1271" y="90"/>
                    </a:lnTo>
                    <a:lnTo>
                      <a:pt x="1264" y="45"/>
                    </a:lnTo>
                    <a:lnTo>
                      <a:pt x="1251" y="0"/>
                    </a:lnTo>
                    <a:lnTo>
                      <a:pt x="1322" y="22"/>
                    </a:lnTo>
                    <a:lnTo>
                      <a:pt x="1391" y="49"/>
                    </a:lnTo>
                    <a:lnTo>
                      <a:pt x="1456" y="82"/>
                    </a:lnTo>
                    <a:lnTo>
                      <a:pt x="1518" y="119"/>
                    </a:lnTo>
                    <a:lnTo>
                      <a:pt x="1578" y="160"/>
                    </a:lnTo>
                    <a:lnTo>
                      <a:pt x="1634" y="205"/>
                    </a:lnTo>
                    <a:lnTo>
                      <a:pt x="1687" y="256"/>
                    </a:lnTo>
                    <a:lnTo>
                      <a:pt x="1734" y="309"/>
                    </a:lnTo>
                    <a:lnTo>
                      <a:pt x="1779" y="367"/>
                    </a:lnTo>
                    <a:lnTo>
                      <a:pt x="1820" y="427"/>
                    </a:lnTo>
                    <a:lnTo>
                      <a:pt x="1855" y="492"/>
                    </a:lnTo>
                    <a:lnTo>
                      <a:pt x="1886" y="558"/>
                    </a:lnTo>
                    <a:lnTo>
                      <a:pt x="1912" y="628"/>
                    </a:lnTo>
                    <a:lnTo>
                      <a:pt x="1933" y="700"/>
                    </a:lnTo>
                    <a:lnTo>
                      <a:pt x="1947" y="774"/>
                    </a:lnTo>
                    <a:lnTo>
                      <a:pt x="1957" y="850"/>
                    </a:lnTo>
                    <a:lnTo>
                      <a:pt x="1960" y="927"/>
                    </a:lnTo>
                    <a:lnTo>
                      <a:pt x="1960" y="1792"/>
                    </a:lnTo>
                    <a:lnTo>
                      <a:pt x="1957" y="1872"/>
                    </a:lnTo>
                    <a:lnTo>
                      <a:pt x="1947" y="1949"/>
                    </a:lnTo>
                    <a:lnTo>
                      <a:pt x="1932" y="2024"/>
                    </a:lnTo>
                    <a:lnTo>
                      <a:pt x="1911" y="2097"/>
                    </a:lnTo>
                    <a:lnTo>
                      <a:pt x="1885" y="2166"/>
                    </a:lnTo>
                    <a:lnTo>
                      <a:pt x="1854" y="2234"/>
                    </a:lnTo>
                    <a:lnTo>
                      <a:pt x="1818" y="2300"/>
                    </a:lnTo>
                    <a:lnTo>
                      <a:pt x="1777" y="2361"/>
                    </a:lnTo>
                    <a:lnTo>
                      <a:pt x="1731" y="2419"/>
                    </a:lnTo>
                    <a:lnTo>
                      <a:pt x="1682" y="2473"/>
                    </a:lnTo>
                    <a:lnTo>
                      <a:pt x="1629" y="2524"/>
                    </a:lnTo>
                    <a:lnTo>
                      <a:pt x="1571" y="2569"/>
                    </a:lnTo>
                    <a:lnTo>
                      <a:pt x="1511" y="2611"/>
                    </a:lnTo>
                    <a:lnTo>
                      <a:pt x="1447" y="2648"/>
                    </a:lnTo>
                    <a:lnTo>
                      <a:pt x="1380" y="2680"/>
                    </a:lnTo>
                    <a:lnTo>
                      <a:pt x="1312" y="2706"/>
                    </a:lnTo>
                    <a:lnTo>
                      <a:pt x="1240" y="2727"/>
                    </a:lnTo>
                    <a:lnTo>
                      <a:pt x="1166" y="2743"/>
                    </a:lnTo>
                    <a:lnTo>
                      <a:pt x="1090" y="2753"/>
                    </a:lnTo>
                    <a:lnTo>
                      <a:pt x="1014" y="2756"/>
                    </a:lnTo>
                    <a:lnTo>
                      <a:pt x="946" y="2756"/>
                    </a:lnTo>
                    <a:lnTo>
                      <a:pt x="869" y="2753"/>
                    </a:lnTo>
                    <a:lnTo>
                      <a:pt x="793" y="2743"/>
                    </a:lnTo>
                    <a:lnTo>
                      <a:pt x="720" y="2727"/>
                    </a:lnTo>
                    <a:lnTo>
                      <a:pt x="648" y="2706"/>
                    </a:lnTo>
                    <a:lnTo>
                      <a:pt x="578" y="2680"/>
                    </a:lnTo>
                    <a:lnTo>
                      <a:pt x="512" y="2648"/>
                    </a:lnTo>
                    <a:lnTo>
                      <a:pt x="449" y="2611"/>
                    </a:lnTo>
                    <a:lnTo>
                      <a:pt x="388" y="2569"/>
                    </a:lnTo>
                    <a:lnTo>
                      <a:pt x="331" y="2524"/>
                    </a:lnTo>
                    <a:lnTo>
                      <a:pt x="277" y="2473"/>
                    </a:lnTo>
                    <a:lnTo>
                      <a:pt x="228" y="2419"/>
                    </a:lnTo>
                    <a:lnTo>
                      <a:pt x="183" y="2361"/>
                    </a:lnTo>
                    <a:lnTo>
                      <a:pt x="142" y="2300"/>
                    </a:lnTo>
                    <a:lnTo>
                      <a:pt x="106" y="2234"/>
                    </a:lnTo>
                    <a:lnTo>
                      <a:pt x="75" y="2166"/>
                    </a:lnTo>
                    <a:lnTo>
                      <a:pt x="48" y="2097"/>
                    </a:lnTo>
                    <a:lnTo>
                      <a:pt x="27" y="2024"/>
                    </a:lnTo>
                    <a:lnTo>
                      <a:pt x="12" y="1949"/>
                    </a:lnTo>
                    <a:lnTo>
                      <a:pt x="3" y="1872"/>
                    </a:lnTo>
                    <a:lnTo>
                      <a:pt x="0" y="1792"/>
                    </a:lnTo>
                    <a:lnTo>
                      <a:pt x="0" y="927"/>
                    </a:lnTo>
                    <a:lnTo>
                      <a:pt x="3" y="850"/>
                    </a:lnTo>
                    <a:lnTo>
                      <a:pt x="11" y="774"/>
                    </a:lnTo>
                    <a:lnTo>
                      <a:pt x="27" y="700"/>
                    </a:lnTo>
                    <a:lnTo>
                      <a:pt x="48" y="628"/>
                    </a:lnTo>
                    <a:lnTo>
                      <a:pt x="72" y="558"/>
                    </a:lnTo>
                    <a:lnTo>
                      <a:pt x="104" y="492"/>
                    </a:lnTo>
                    <a:lnTo>
                      <a:pt x="140" y="427"/>
                    </a:lnTo>
                    <a:lnTo>
                      <a:pt x="179" y="367"/>
                    </a:lnTo>
                    <a:lnTo>
                      <a:pt x="224" y="309"/>
                    </a:lnTo>
                    <a:lnTo>
                      <a:pt x="273" y="256"/>
                    </a:lnTo>
                    <a:lnTo>
                      <a:pt x="326" y="205"/>
                    </a:lnTo>
                    <a:lnTo>
                      <a:pt x="382" y="160"/>
                    </a:lnTo>
                    <a:lnTo>
                      <a:pt x="441" y="119"/>
                    </a:lnTo>
                    <a:lnTo>
                      <a:pt x="504" y="82"/>
                    </a:lnTo>
                    <a:lnTo>
                      <a:pt x="569" y="49"/>
                    </a:lnTo>
                    <a:lnTo>
                      <a:pt x="638" y="22"/>
                    </a:lnTo>
                    <a:lnTo>
                      <a:pt x="707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228" name="组合 252"/>
            <p:cNvGrpSpPr>
              <a:grpSpLocks noChangeAspect="1"/>
            </p:cNvGrpSpPr>
            <p:nvPr/>
          </p:nvGrpSpPr>
          <p:grpSpPr>
            <a:xfrm>
              <a:off x="10257083" y="2525916"/>
              <a:ext cx="412433" cy="405222"/>
              <a:chOff x="8359776" y="3516313"/>
              <a:chExt cx="387350" cy="396875"/>
            </a:xfrm>
            <a:solidFill>
              <a:srgbClr val="FF4661"/>
            </a:solidFill>
          </p:grpSpPr>
          <p:sp>
            <p:nvSpPr>
              <p:cNvPr id="254" name="Freeform 485"/>
              <p:cNvSpPr>
                <a:spLocks noEditPoints="1"/>
              </p:cNvSpPr>
              <p:nvPr/>
            </p:nvSpPr>
            <p:spPr bwMode="auto">
              <a:xfrm>
                <a:off x="8359776" y="3516313"/>
                <a:ext cx="387350" cy="396875"/>
              </a:xfrm>
              <a:custGeom>
                <a:avLst/>
                <a:gdLst>
                  <a:gd name="T0" fmla="*/ 96 w 103"/>
                  <a:gd name="T1" fmla="*/ 63 h 106"/>
                  <a:gd name="T2" fmla="*/ 92 w 103"/>
                  <a:gd name="T3" fmla="*/ 61 h 106"/>
                  <a:gd name="T4" fmla="*/ 92 w 103"/>
                  <a:gd name="T5" fmla="*/ 45 h 106"/>
                  <a:gd name="T6" fmla="*/ 96 w 103"/>
                  <a:gd name="T7" fmla="*/ 42 h 106"/>
                  <a:gd name="T8" fmla="*/ 103 w 103"/>
                  <a:gd name="T9" fmla="*/ 38 h 106"/>
                  <a:gd name="T10" fmla="*/ 101 w 103"/>
                  <a:gd name="T11" fmla="*/ 33 h 106"/>
                  <a:gd name="T12" fmla="*/ 93 w 103"/>
                  <a:gd name="T13" fmla="*/ 19 h 106"/>
                  <a:gd name="T14" fmla="*/ 91 w 103"/>
                  <a:gd name="T15" fmla="*/ 16 h 106"/>
                  <a:gd name="T16" fmla="*/ 83 w 103"/>
                  <a:gd name="T17" fmla="*/ 19 h 106"/>
                  <a:gd name="T18" fmla="*/ 78 w 103"/>
                  <a:gd name="T19" fmla="*/ 22 h 106"/>
                  <a:gd name="T20" fmla="*/ 65 w 103"/>
                  <a:gd name="T21" fmla="*/ 14 h 106"/>
                  <a:gd name="T22" fmla="*/ 65 w 103"/>
                  <a:gd name="T23" fmla="*/ 9 h 106"/>
                  <a:gd name="T24" fmla="*/ 64 w 103"/>
                  <a:gd name="T25" fmla="*/ 1 h 106"/>
                  <a:gd name="T26" fmla="*/ 59 w 103"/>
                  <a:gd name="T27" fmla="*/ 0 h 106"/>
                  <a:gd name="T28" fmla="*/ 43 w 103"/>
                  <a:gd name="T29" fmla="*/ 0 h 106"/>
                  <a:gd name="T30" fmla="*/ 39 w 103"/>
                  <a:gd name="T31" fmla="*/ 1 h 106"/>
                  <a:gd name="T32" fmla="*/ 38 w 103"/>
                  <a:gd name="T33" fmla="*/ 9 h 106"/>
                  <a:gd name="T34" fmla="*/ 38 w 103"/>
                  <a:gd name="T35" fmla="*/ 14 h 106"/>
                  <a:gd name="T36" fmla="*/ 25 w 103"/>
                  <a:gd name="T37" fmla="*/ 22 h 106"/>
                  <a:gd name="T38" fmla="*/ 20 w 103"/>
                  <a:gd name="T39" fmla="*/ 20 h 106"/>
                  <a:gd name="T40" fmla="*/ 12 w 103"/>
                  <a:gd name="T41" fmla="*/ 16 h 106"/>
                  <a:gd name="T42" fmla="*/ 9 w 103"/>
                  <a:gd name="T43" fmla="*/ 20 h 106"/>
                  <a:gd name="T44" fmla="*/ 2 w 103"/>
                  <a:gd name="T45" fmla="*/ 34 h 106"/>
                  <a:gd name="T46" fmla="*/ 0 w 103"/>
                  <a:gd name="T47" fmla="*/ 37 h 106"/>
                  <a:gd name="T48" fmla="*/ 7 w 103"/>
                  <a:gd name="T49" fmla="*/ 42 h 106"/>
                  <a:gd name="T50" fmla="*/ 11 w 103"/>
                  <a:gd name="T51" fmla="*/ 45 h 106"/>
                  <a:gd name="T52" fmla="*/ 11 w 103"/>
                  <a:gd name="T53" fmla="*/ 61 h 106"/>
                  <a:gd name="T54" fmla="*/ 7 w 103"/>
                  <a:gd name="T55" fmla="*/ 63 h 106"/>
                  <a:gd name="T56" fmla="*/ 0 w 103"/>
                  <a:gd name="T57" fmla="*/ 68 h 106"/>
                  <a:gd name="T58" fmla="*/ 2 w 103"/>
                  <a:gd name="T59" fmla="*/ 73 h 106"/>
                  <a:gd name="T60" fmla="*/ 10 w 103"/>
                  <a:gd name="T61" fmla="*/ 87 h 106"/>
                  <a:gd name="T62" fmla="*/ 13 w 103"/>
                  <a:gd name="T63" fmla="*/ 90 h 106"/>
                  <a:gd name="T64" fmla="*/ 20 w 103"/>
                  <a:gd name="T65" fmla="*/ 86 h 106"/>
                  <a:gd name="T66" fmla="*/ 24 w 103"/>
                  <a:gd name="T67" fmla="*/ 84 h 106"/>
                  <a:gd name="T68" fmla="*/ 38 w 103"/>
                  <a:gd name="T69" fmla="*/ 92 h 106"/>
                  <a:gd name="T70" fmla="*/ 38 w 103"/>
                  <a:gd name="T71" fmla="*/ 97 h 106"/>
                  <a:gd name="T72" fmla="*/ 39 w 103"/>
                  <a:gd name="T73" fmla="*/ 105 h 106"/>
                  <a:gd name="T74" fmla="*/ 44 w 103"/>
                  <a:gd name="T75" fmla="*/ 106 h 106"/>
                  <a:gd name="T76" fmla="*/ 60 w 103"/>
                  <a:gd name="T77" fmla="*/ 105 h 106"/>
                  <a:gd name="T78" fmla="*/ 64 w 103"/>
                  <a:gd name="T79" fmla="*/ 105 h 106"/>
                  <a:gd name="T80" fmla="*/ 65 w 103"/>
                  <a:gd name="T81" fmla="*/ 97 h 106"/>
                  <a:gd name="T82" fmla="*/ 65 w 103"/>
                  <a:gd name="T83" fmla="*/ 92 h 106"/>
                  <a:gd name="T84" fmla="*/ 79 w 103"/>
                  <a:gd name="T85" fmla="*/ 84 h 106"/>
                  <a:gd name="T86" fmla="*/ 83 w 103"/>
                  <a:gd name="T87" fmla="*/ 86 h 106"/>
                  <a:gd name="T88" fmla="*/ 90 w 103"/>
                  <a:gd name="T89" fmla="*/ 90 h 106"/>
                  <a:gd name="T90" fmla="*/ 94 w 103"/>
                  <a:gd name="T91" fmla="*/ 85 h 106"/>
                  <a:gd name="T92" fmla="*/ 102 w 103"/>
                  <a:gd name="T93" fmla="*/ 72 h 106"/>
                  <a:gd name="T94" fmla="*/ 103 w 103"/>
                  <a:gd name="T95" fmla="*/ 68 h 106"/>
                  <a:gd name="T96" fmla="*/ 52 w 103"/>
                  <a:gd name="T97" fmla="*/ 85 h 106"/>
                  <a:gd name="T98" fmla="*/ 52 w 103"/>
                  <a:gd name="T99" fmla="*/ 21 h 106"/>
                  <a:gd name="T100" fmla="*/ 52 w 103"/>
                  <a:gd name="T101" fmla="*/ 8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3" h="106">
                    <a:moveTo>
                      <a:pt x="102" y="66"/>
                    </a:moveTo>
                    <a:cubicBezTo>
                      <a:pt x="101" y="66"/>
                      <a:pt x="98" y="64"/>
                      <a:pt x="96" y="63"/>
                    </a:cubicBezTo>
                    <a:cubicBezTo>
                      <a:pt x="95" y="63"/>
                      <a:pt x="93" y="62"/>
                      <a:pt x="93" y="62"/>
                    </a:cubicBezTo>
                    <a:cubicBezTo>
                      <a:pt x="92" y="62"/>
                      <a:pt x="92" y="61"/>
                      <a:pt x="92" y="61"/>
                    </a:cubicBezTo>
                    <a:cubicBezTo>
                      <a:pt x="92" y="61"/>
                      <a:pt x="93" y="56"/>
                      <a:pt x="93" y="53"/>
                    </a:cubicBezTo>
                    <a:cubicBezTo>
                      <a:pt x="93" y="50"/>
                      <a:pt x="92" y="45"/>
                      <a:pt x="92" y="45"/>
                    </a:cubicBezTo>
                    <a:cubicBezTo>
                      <a:pt x="92" y="44"/>
                      <a:pt x="92" y="44"/>
                      <a:pt x="93" y="44"/>
                    </a:cubicBezTo>
                    <a:cubicBezTo>
                      <a:pt x="93" y="44"/>
                      <a:pt x="95" y="43"/>
                      <a:pt x="96" y="42"/>
                    </a:cubicBezTo>
                    <a:cubicBezTo>
                      <a:pt x="98" y="41"/>
                      <a:pt x="101" y="40"/>
                      <a:pt x="102" y="40"/>
                    </a:cubicBezTo>
                    <a:cubicBezTo>
                      <a:pt x="102" y="39"/>
                      <a:pt x="103" y="39"/>
                      <a:pt x="103" y="38"/>
                    </a:cubicBezTo>
                    <a:cubicBezTo>
                      <a:pt x="103" y="37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1" y="33"/>
                    </a:cubicBezTo>
                    <a:cubicBezTo>
                      <a:pt x="100" y="30"/>
                      <a:pt x="99" y="28"/>
                      <a:pt x="97" y="26"/>
                    </a:cubicBezTo>
                    <a:cubicBezTo>
                      <a:pt x="96" y="24"/>
                      <a:pt x="94" y="21"/>
                      <a:pt x="93" y="19"/>
                    </a:cubicBezTo>
                    <a:cubicBezTo>
                      <a:pt x="92" y="17"/>
                      <a:pt x="92" y="17"/>
                      <a:pt x="91" y="17"/>
                    </a:cubicBezTo>
                    <a:cubicBezTo>
                      <a:pt x="91" y="17"/>
                      <a:pt x="91" y="16"/>
                      <a:pt x="91" y="16"/>
                    </a:cubicBezTo>
                    <a:cubicBezTo>
                      <a:pt x="90" y="15"/>
                      <a:pt x="89" y="15"/>
                      <a:pt x="88" y="16"/>
                    </a:cubicBezTo>
                    <a:cubicBezTo>
                      <a:pt x="87" y="16"/>
                      <a:pt x="85" y="18"/>
                      <a:pt x="83" y="19"/>
                    </a:cubicBezTo>
                    <a:cubicBezTo>
                      <a:pt x="82" y="20"/>
                      <a:pt x="80" y="22"/>
                      <a:pt x="80" y="22"/>
                    </a:cubicBezTo>
                    <a:cubicBezTo>
                      <a:pt x="79" y="22"/>
                      <a:pt x="79" y="22"/>
                      <a:pt x="78" y="22"/>
                    </a:cubicBezTo>
                    <a:cubicBezTo>
                      <a:pt x="78" y="22"/>
                      <a:pt x="75" y="19"/>
                      <a:pt x="72" y="18"/>
                    </a:cubicBezTo>
                    <a:cubicBezTo>
                      <a:pt x="70" y="16"/>
                      <a:pt x="65" y="14"/>
                      <a:pt x="65" y="14"/>
                    </a:cubicBezTo>
                    <a:cubicBezTo>
                      <a:pt x="64" y="14"/>
                      <a:pt x="64" y="13"/>
                      <a:pt x="64" y="13"/>
                    </a:cubicBezTo>
                    <a:cubicBezTo>
                      <a:pt x="64" y="13"/>
                      <a:pt x="64" y="11"/>
                      <a:pt x="65" y="9"/>
                    </a:cubicBezTo>
                    <a:cubicBezTo>
                      <a:pt x="65" y="7"/>
                      <a:pt x="65" y="4"/>
                      <a:pt x="65" y="3"/>
                    </a:cubicBezTo>
                    <a:cubicBezTo>
                      <a:pt x="65" y="2"/>
                      <a:pt x="65" y="1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0"/>
                      <a:pt x="59" y="0"/>
                    </a:cubicBezTo>
                    <a:cubicBezTo>
                      <a:pt x="56" y="0"/>
                      <a:pt x="54" y="0"/>
                      <a:pt x="52" y="0"/>
                    </a:cubicBezTo>
                    <a:cubicBezTo>
                      <a:pt x="49" y="0"/>
                      <a:pt x="46" y="0"/>
                      <a:pt x="43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39" y="1"/>
                    </a:cubicBezTo>
                    <a:cubicBezTo>
                      <a:pt x="38" y="1"/>
                      <a:pt x="38" y="2"/>
                      <a:pt x="38" y="2"/>
                    </a:cubicBezTo>
                    <a:cubicBezTo>
                      <a:pt x="38" y="3"/>
                      <a:pt x="38" y="6"/>
                      <a:pt x="38" y="9"/>
                    </a:cubicBezTo>
                    <a:cubicBezTo>
                      <a:pt x="39" y="11"/>
                      <a:pt x="39" y="13"/>
                      <a:pt x="39" y="13"/>
                    </a:cubicBezTo>
                    <a:cubicBezTo>
                      <a:pt x="39" y="13"/>
                      <a:pt x="39" y="14"/>
                      <a:pt x="38" y="14"/>
                    </a:cubicBezTo>
                    <a:cubicBezTo>
                      <a:pt x="38" y="14"/>
                      <a:pt x="34" y="16"/>
                      <a:pt x="31" y="17"/>
                    </a:cubicBezTo>
                    <a:cubicBezTo>
                      <a:pt x="29" y="19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3" y="22"/>
                      <a:pt x="22" y="21"/>
                      <a:pt x="20" y="20"/>
                    </a:cubicBezTo>
                    <a:cubicBezTo>
                      <a:pt x="18" y="18"/>
                      <a:pt x="16" y="17"/>
                      <a:pt x="15" y="16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2" y="17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9" y="20"/>
                    </a:cubicBezTo>
                    <a:cubicBezTo>
                      <a:pt x="8" y="22"/>
                      <a:pt x="7" y="24"/>
                      <a:pt x="6" y="26"/>
                    </a:cubicBezTo>
                    <a:cubicBezTo>
                      <a:pt x="4" y="29"/>
                      <a:pt x="3" y="31"/>
                      <a:pt x="2" y="34"/>
                    </a:cubicBezTo>
                    <a:cubicBezTo>
                      <a:pt x="1" y="36"/>
                      <a:pt x="1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0" y="38"/>
                      <a:pt x="0" y="39"/>
                      <a:pt x="1" y="40"/>
                    </a:cubicBezTo>
                    <a:cubicBezTo>
                      <a:pt x="2" y="40"/>
                      <a:pt x="5" y="41"/>
                      <a:pt x="7" y="42"/>
                    </a:cubicBezTo>
                    <a:cubicBezTo>
                      <a:pt x="8" y="43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5"/>
                    </a:cubicBezTo>
                    <a:cubicBezTo>
                      <a:pt x="11" y="45"/>
                      <a:pt x="10" y="50"/>
                      <a:pt x="10" y="53"/>
                    </a:cubicBezTo>
                    <a:cubicBezTo>
                      <a:pt x="10" y="56"/>
                      <a:pt x="11" y="61"/>
                      <a:pt x="11" y="61"/>
                    </a:cubicBezTo>
                    <a:cubicBezTo>
                      <a:pt x="11" y="61"/>
                      <a:pt x="11" y="62"/>
                      <a:pt x="10" y="62"/>
                    </a:cubicBezTo>
                    <a:cubicBezTo>
                      <a:pt x="10" y="62"/>
                      <a:pt x="9" y="63"/>
                      <a:pt x="7" y="63"/>
                    </a:cubicBezTo>
                    <a:cubicBezTo>
                      <a:pt x="5" y="64"/>
                      <a:pt x="3" y="65"/>
                      <a:pt x="1" y="66"/>
                    </a:cubicBezTo>
                    <a:cubicBezTo>
                      <a:pt x="1" y="66"/>
                      <a:pt x="0" y="67"/>
                      <a:pt x="0" y="68"/>
                    </a:cubicBezTo>
                    <a:cubicBezTo>
                      <a:pt x="0" y="69"/>
                      <a:pt x="1" y="70"/>
                      <a:pt x="1" y="70"/>
                    </a:cubicBezTo>
                    <a:cubicBezTo>
                      <a:pt x="1" y="71"/>
                      <a:pt x="1" y="71"/>
                      <a:pt x="2" y="73"/>
                    </a:cubicBezTo>
                    <a:cubicBezTo>
                      <a:pt x="3" y="75"/>
                      <a:pt x="5" y="77"/>
                      <a:pt x="6" y="79"/>
                    </a:cubicBezTo>
                    <a:cubicBezTo>
                      <a:pt x="7" y="82"/>
                      <a:pt x="9" y="84"/>
                      <a:pt x="10" y="87"/>
                    </a:cubicBezTo>
                    <a:cubicBezTo>
                      <a:pt x="11" y="88"/>
                      <a:pt x="11" y="88"/>
                      <a:pt x="12" y="89"/>
                    </a:cubicBezTo>
                    <a:cubicBezTo>
                      <a:pt x="12" y="89"/>
                      <a:pt x="12" y="89"/>
                      <a:pt x="13" y="90"/>
                    </a:cubicBezTo>
                    <a:cubicBezTo>
                      <a:pt x="13" y="90"/>
                      <a:pt x="14" y="90"/>
                      <a:pt x="15" y="90"/>
                    </a:cubicBezTo>
                    <a:cubicBezTo>
                      <a:pt x="16" y="89"/>
                      <a:pt x="18" y="88"/>
                      <a:pt x="20" y="86"/>
                    </a:cubicBezTo>
                    <a:cubicBezTo>
                      <a:pt x="21" y="85"/>
                      <a:pt x="23" y="84"/>
                      <a:pt x="23" y="84"/>
                    </a:cubicBezTo>
                    <a:cubicBezTo>
                      <a:pt x="23" y="84"/>
                      <a:pt x="24" y="84"/>
                      <a:pt x="24" y="84"/>
                    </a:cubicBezTo>
                    <a:cubicBezTo>
                      <a:pt x="24" y="84"/>
                      <a:pt x="28" y="87"/>
                      <a:pt x="31" y="89"/>
                    </a:cubicBezTo>
                    <a:cubicBezTo>
                      <a:pt x="33" y="90"/>
                      <a:pt x="38" y="92"/>
                      <a:pt x="38" y="92"/>
                    </a:cubicBezTo>
                    <a:cubicBezTo>
                      <a:pt x="39" y="92"/>
                      <a:pt x="39" y="93"/>
                      <a:pt x="39" y="93"/>
                    </a:cubicBezTo>
                    <a:cubicBezTo>
                      <a:pt x="39" y="93"/>
                      <a:pt x="39" y="95"/>
                      <a:pt x="38" y="97"/>
                    </a:cubicBezTo>
                    <a:cubicBezTo>
                      <a:pt x="38" y="99"/>
                      <a:pt x="38" y="101"/>
                      <a:pt x="38" y="103"/>
                    </a:cubicBezTo>
                    <a:cubicBezTo>
                      <a:pt x="38" y="104"/>
                      <a:pt x="38" y="104"/>
                      <a:pt x="39" y="105"/>
                    </a:cubicBezTo>
                    <a:cubicBezTo>
                      <a:pt x="40" y="105"/>
                      <a:pt x="41" y="105"/>
                      <a:pt x="41" y="105"/>
                    </a:cubicBezTo>
                    <a:cubicBezTo>
                      <a:pt x="42" y="105"/>
                      <a:pt x="42" y="105"/>
                      <a:pt x="44" y="106"/>
                    </a:cubicBezTo>
                    <a:cubicBezTo>
                      <a:pt x="47" y="106"/>
                      <a:pt x="49" y="106"/>
                      <a:pt x="52" y="106"/>
                    </a:cubicBezTo>
                    <a:cubicBezTo>
                      <a:pt x="54" y="106"/>
                      <a:pt x="57" y="106"/>
                      <a:pt x="60" y="105"/>
                    </a:cubicBezTo>
                    <a:cubicBezTo>
                      <a:pt x="62" y="105"/>
                      <a:pt x="62" y="105"/>
                      <a:pt x="63" y="105"/>
                    </a:cubicBezTo>
                    <a:cubicBezTo>
                      <a:pt x="63" y="105"/>
                      <a:pt x="64" y="105"/>
                      <a:pt x="64" y="105"/>
                    </a:cubicBezTo>
                    <a:cubicBezTo>
                      <a:pt x="65" y="104"/>
                      <a:pt x="65" y="104"/>
                      <a:pt x="65" y="103"/>
                    </a:cubicBezTo>
                    <a:cubicBezTo>
                      <a:pt x="65" y="102"/>
                      <a:pt x="65" y="99"/>
                      <a:pt x="65" y="97"/>
                    </a:cubicBezTo>
                    <a:cubicBezTo>
                      <a:pt x="64" y="95"/>
                      <a:pt x="64" y="93"/>
                      <a:pt x="64" y="93"/>
                    </a:cubicBezTo>
                    <a:cubicBezTo>
                      <a:pt x="64" y="93"/>
                      <a:pt x="64" y="92"/>
                      <a:pt x="65" y="92"/>
                    </a:cubicBezTo>
                    <a:cubicBezTo>
                      <a:pt x="65" y="92"/>
                      <a:pt x="70" y="90"/>
                      <a:pt x="73" y="88"/>
                    </a:cubicBezTo>
                    <a:cubicBezTo>
                      <a:pt x="75" y="87"/>
                      <a:pt x="79" y="84"/>
                      <a:pt x="79" y="84"/>
                    </a:cubicBezTo>
                    <a:cubicBezTo>
                      <a:pt x="79" y="84"/>
                      <a:pt x="80" y="84"/>
                      <a:pt x="80" y="84"/>
                    </a:cubicBezTo>
                    <a:cubicBezTo>
                      <a:pt x="80" y="84"/>
                      <a:pt x="82" y="85"/>
                      <a:pt x="83" y="86"/>
                    </a:cubicBezTo>
                    <a:cubicBezTo>
                      <a:pt x="85" y="87"/>
                      <a:pt x="87" y="89"/>
                      <a:pt x="88" y="90"/>
                    </a:cubicBezTo>
                    <a:cubicBezTo>
                      <a:pt x="89" y="90"/>
                      <a:pt x="89" y="90"/>
                      <a:pt x="90" y="90"/>
                    </a:cubicBezTo>
                    <a:cubicBezTo>
                      <a:pt x="91" y="89"/>
                      <a:pt x="92" y="88"/>
                      <a:pt x="92" y="88"/>
                    </a:cubicBezTo>
                    <a:cubicBezTo>
                      <a:pt x="92" y="88"/>
                      <a:pt x="92" y="87"/>
                      <a:pt x="94" y="85"/>
                    </a:cubicBezTo>
                    <a:cubicBezTo>
                      <a:pt x="95" y="83"/>
                      <a:pt x="96" y="81"/>
                      <a:pt x="97" y="79"/>
                    </a:cubicBezTo>
                    <a:cubicBezTo>
                      <a:pt x="99" y="77"/>
                      <a:pt x="100" y="74"/>
                      <a:pt x="102" y="72"/>
                    </a:cubicBezTo>
                    <a:cubicBezTo>
                      <a:pt x="102" y="70"/>
                      <a:pt x="103" y="70"/>
                      <a:pt x="103" y="69"/>
                    </a:cubicBezTo>
                    <a:cubicBezTo>
                      <a:pt x="103" y="69"/>
                      <a:pt x="103" y="69"/>
                      <a:pt x="103" y="68"/>
                    </a:cubicBezTo>
                    <a:cubicBezTo>
                      <a:pt x="103" y="67"/>
                      <a:pt x="103" y="66"/>
                      <a:pt x="102" y="66"/>
                    </a:cubicBezTo>
                    <a:close/>
                    <a:moveTo>
                      <a:pt x="52" y="85"/>
                    </a:moveTo>
                    <a:cubicBezTo>
                      <a:pt x="34" y="85"/>
                      <a:pt x="19" y="71"/>
                      <a:pt x="19" y="53"/>
                    </a:cubicBezTo>
                    <a:cubicBezTo>
                      <a:pt x="19" y="35"/>
                      <a:pt x="34" y="21"/>
                      <a:pt x="52" y="21"/>
                    </a:cubicBezTo>
                    <a:cubicBezTo>
                      <a:pt x="69" y="21"/>
                      <a:pt x="84" y="35"/>
                      <a:pt x="84" y="53"/>
                    </a:cubicBezTo>
                    <a:cubicBezTo>
                      <a:pt x="84" y="71"/>
                      <a:pt x="69" y="85"/>
                      <a:pt x="52" y="85"/>
                    </a:cubicBezTo>
                    <a:close/>
                  </a:path>
                </a:pathLst>
              </a:custGeom>
              <a:solidFill>
                <a:srgbClr val="358788"/>
              </a:solidFill>
              <a:ln>
                <a:solidFill>
                  <a:srgbClr val="358788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5" name="Freeform 486"/>
              <p:cNvSpPr>
                <a:spLocks/>
              </p:cNvSpPr>
              <p:nvPr/>
            </p:nvSpPr>
            <p:spPr bwMode="auto">
              <a:xfrm>
                <a:off x="8472488" y="3632200"/>
                <a:ext cx="165100" cy="165100"/>
              </a:xfrm>
              <a:custGeom>
                <a:avLst/>
                <a:gdLst>
                  <a:gd name="T0" fmla="*/ 7 w 44"/>
                  <a:gd name="T1" fmla="*/ 8 h 44"/>
                  <a:gd name="T2" fmla="*/ 7 w 44"/>
                  <a:gd name="T3" fmla="*/ 36 h 44"/>
                  <a:gd name="T4" fmla="*/ 36 w 44"/>
                  <a:gd name="T5" fmla="*/ 36 h 44"/>
                  <a:gd name="T6" fmla="*/ 36 w 44"/>
                  <a:gd name="T7" fmla="*/ 8 h 44"/>
                  <a:gd name="T8" fmla="*/ 7 w 44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7" y="8"/>
                    </a:moveTo>
                    <a:cubicBezTo>
                      <a:pt x="0" y="16"/>
                      <a:pt x="0" y="28"/>
                      <a:pt x="7" y="36"/>
                    </a:cubicBezTo>
                    <a:cubicBezTo>
                      <a:pt x="15" y="44"/>
                      <a:pt x="28" y="44"/>
                      <a:pt x="36" y="36"/>
                    </a:cubicBezTo>
                    <a:cubicBezTo>
                      <a:pt x="44" y="28"/>
                      <a:pt x="44" y="16"/>
                      <a:pt x="36" y="8"/>
                    </a:cubicBezTo>
                    <a:cubicBezTo>
                      <a:pt x="28" y="0"/>
                      <a:pt x="15" y="0"/>
                      <a:pt x="7" y="8"/>
                    </a:cubicBezTo>
                    <a:close/>
                  </a:path>
                </a:pathLst>
              </a:custGeom>
              <a:solidFill>
                <a:srgbClr val="35878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257" name="文本框 23"/>
            <p:cNvSpPr txBox="1"/>
            <p:nvPr/>
          </p:nvSpPr>
          <p:spPr>
            <a:xfrm>
              <a:off x="6222937" y="1482454"/>
              <a:ext cx="2614086" cy="4544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能算</a:t>
              </a:r>
              <a:endPara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8" name="文本框 23"/>
            <p:cNvSpPr txBox="1"/>
            <p:nvPr/>
          </p:nvSpPr>
          <p:spPr>
            <a:xfrm>
              <a:off x="9000842" y="1480945"/>
              <a:ext cx="2614086" cy="4544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会写</a:t>
              </a:r>
              <a:endPara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9" name="文本框 23"/>
            <p:cNvSpPr txBox="1"/>
            <p:nvPr/>
          </p:nvSpPr>
          <p:spPr>
            <a:xfrm>
              <a:off x="6076572" y="2259543"/>
              <a:ext cx="2614086" cy="4544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能说</a:t>
              </a:r>
              <a:endPara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0" name="文本框 23"/>
            <p:cNvSpPr txBox="1"/>
            <p:nvPr/>
          </p:nvSpPr>
          <p:spPr>
            <a:xfrm>
              <a:off x="9098922" y="2258034"/>
              <a:ext cx="2614086" cy="4544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会辩</a:t>
              </a:r>
              <a:endPara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61" name="矩形 260"/>
          <p:cNvSpPr/>
          <p:nvPr/>
        </p:nvSpPr>
        <p:spPr>
          <a:xfrm>
            <a:off x="6230680" y="1634328"/>
            <a:ext cx="486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用专业知识和敬业精神解决流域、区域、城市水问题的技术专家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3" name="矩形 262"/>
          <p:cNvSpPr/>
          <p:nvPr/>
        </p:nvSpPr>
        <p:spPr>
          <a:xfrm>
            <a:off x="2917820" y="5789440"/>
            <a:ext cx="6186309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600" b="1" dirty="0" smtClean="0">
                <a:solidFill>
                  <a:srgbClr val="FF4661"/>
                </a:solidFill>
              </a:rPr>
              <a:t>持之以恒，把好变成一种习惯</a:t>
            </a:r>
          </a:p>
        </p:txBody>
      </p:sp>
      <p:grpSp>
        <p:nvGrpSpPr>
          <p:cNvPr id="144" name="组合 143"/>
          <p:cNvGrpSpPr/>
          <p:nvPr/>
        </p:nvGrpSpPr>
        <p:grpSpPr>
          <a:xfrm>
            <a:off x="6729593" y="2551813"/>
            <a:ext cx="3743477" cy="2929473"/>
            <a:chOff x="6782756" y="2202510"/>
            <a:chExt cx="4053286" cy="3023594"/>
          </a:xfrm>
        </p:grpSpPr>
        <p:grpSp>
          <p:nvGrpSpPr>
            <p:cNvPr id="229" name="组合 271"/>
            <p:cNvGrpSpPr/>
            <p:nvPr/>
          </p:nvGrpSpPr>
          <p:grpSpPr>
            <a:xfrm>
              <a:off x="8123313" y="3183029"/>
              <a:ext cx="1329032" cy="1282646"/>
              <a:chOff x="1443328" y="3333467"/>
              <a:chExt cx="1879883" cy="1879883"/>
            </a:xfrm>
          </p:grpSpPr>
          <p:sp>
            <p:nvSpPr>
              <p:cNvPr id="267" name="椭圆 266"/>
              <p:cNvSpPr>
                <a:spLocks noChangeAspect="1"/>
              </p:cNvSpPr>
              <p:nvPr/>
            </p:nvSpPr>
            <p:spPr>
              <a:xfrm>
                <a:off x="1443328" y="3333467"/>
                <a:ext cx="1879883" cy="1879883"/>
              </a:xfrm>
              <a:prstGeom prst="ellipse">
                <a:avLst/>
              </a:prstGeom>
              <a:solidFill>
                <a:srgbClr val="358788"/>
              </a:solidFill>
              <a:ln>
                <a:solidFill>
                  <a:srgbClr val="3587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0" name="组合 267"/>
              <p:cNvGrpSpPr>
                <a:grpSpLocks noChangeAspect="1"/>
              </p:cNvGrpSpPr>
              <p:nvPr/>
            </p:nvGrpSpPr>
            <p:grpSpPr>
              <a:xfrm>
                <a:off x="1711633" y="3561957"/>
                <a:ext cx="1343272" cy="1422902"/>
                <a:chOff x="7061742" y="4091094"/>
                <a:chExt cx="615950" cy="652463"/>
              </a:xfrm>
              <a:solidFill>
                <a:srgbClr val="358788"/>
              </a:solidFill>
            </p:grpSpPr>
            <p:sp>
              <p:nvSpPr>
                <p:cNvPr id="269" name="Freeform 861"/>
                <p:cNvSpPr>
                  <a:spLocks noEditPoints="1"/>
                </p:cNvSpPr>
                <p:nvPr/>
              </p:nvSpPr>
              <p:spPr bwMode="auto">
                <a:xfrm>
                  <a:off x="7061742" y="4091094"/>
                  <a:ext cx="615950" cy="581025"/>
                </a:xfrm>
                <a:custGeom>
                  <a:avLst/>
                  <a:gdLst>
                    <a:gd name="T0" fmla="*/ 82 w 164"/>
                    <a:gd name="T1" fmla="*/ 40 h 155"/>
                    <a:gd name="T2" fmla="*/ 124 w 164"/>
                    <a:gd name="T3" fmla="*/ 82 h 155"/>
                    <a:gd name="T4" fmla="*/ 113 w 164"/>
                    <a:gd name="T5" fmla="*/ 116 h 155"/>
                    <a:gd name="T6" fmla="*/ 135 w 164"/>
                    <a:gd name="T7" fmla="*/ 82 h 155"/>
                    <a:gd name="T8" fmla="*/ 82 w 164"/>
                    <a:gd name="T9" fmla="*/ 29 h 155"/>
                    <a:gd name="T10" fmla="*/ 82 w 164"/>
                    <a:gd name="T11" fmla="*/ 29 h 155"/>
                    <a:gd name="T12" fmla="*/ 29 w 164"/>
                    <a:gd name="T13" fmla="*/ 82 h 155"/>
                    <a:gd name="T14" fmla="*/ 52 w 164"/>
                    <a:gd name="T15" fmla="*/ 116 h 155"/>
                    <a:gd name="T16" fmla="*/ 40 w 164"/>
                    <a:gd name="T17" fmla="*/ 82 h 155"/>
                    <a:gd name="T18" fmla="*/ 82 w 164"/>
                    <a:gd name="T19" fmla="*/ 40 h 155"/>
                    <a:gd name="T20" fmla="*/ 82 w 164"/>
                    <a:gd name="T21" fmla="*/ 0 h 155"/>
                    <a:gd name="T22" fmla="*/ 0 w 164"/>
                    <a:gd name="T23" fmla="*/ 82 h 155"/>
                    <a:gd name="T24" fmla="*/ 8 w 164"/>
                    <a:gd name="T25" fmla="*/ 116 h 155"/>
                    <a:gd name="T26" fmla="*/ 57 w 164"/>
                    <a:gd name="T27" fmla="*/ 155 h 155"/>
                    <a:gd name="T28" fmla="*/ 55 w 164"/>
                    <a:gd name="T29" fmla="*/ 152 h 155"/>
                    <a:gd name="T30" fmla="*/ 18 w 164"/>
                    <a:gd name="T31" fmla="*/ 112 h 155"/>
                    <a:gd name="T32" fmla="*/ 11 w 164"/>
                    <a:gd name="T33" fmla="*/ 82 h 155"/>
                    <a:gd name="T34" fmla="*/ 82 w 164"/>
                    <a:gd name="T35" fmla="*/ 11 h 155"/>
                    <a:gd name="T36" fmla="*/ 153 w 164"/>
                    <a:gd name="T37" fmla="*/ 82 h 155"/>
                    <a:gd name="T38" fmla="*/ 110 w 164"/>
                    <a:gd name="T39" fmla="*/ 152 h 155"/>
                    <a:gd name="T40" fmla="*/ 109 w 164"/>
                    <a:gd name="T41" fmla="*/ 155 h 155"/>
                    <a:gd name="T42" fmla="*/ 164 w 164"/>
                    <a:gd name="T43" fmla="*/ 82 h 155"/>
                    <a:gd name="T44" fmla="*/ 82 w 164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4" h="155">
                      <a:moveTo>
                        <a:pt x="82" y="40"/>
                      </a:moveTo>
                      <a:cubicBezTo>
                        <a:pt x="105" y="40"/>
                        <a:pt x="124" y="59"/>
                        <a:pt x="124" y="82"/>
                      </a:cubicBezTo>
                      <a:cubicBezTo>
                        <a:pt x="124" y="95"/>
                        <a:pt x="119" y="106"/>
                        <a:pt x="113" y="116"/>
                      </a:cubicBezTo>
                      <a:cubicBezTo>
                        <a:pt x="123" y="111"/>
                        <a:pt x="135" y="100"/>
                        <a:pt x="135" y="82"/>
                      </a:cubicBezTo>
                      <a:cubicBezTo>
                        <a:pt x="135" y="53"/>
                        <a:pt x="112" y="29"/>
                        <a:pt x="82" y="29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53" y="29"/>
                        <a:pt x="29" y="53"/>
                        <a:pt x="29" y="82"/>
                      </a:cubicBezTo>
                      <a:cubicBezTo>
                        <a:pt x="29" y="100"/>
                        <a:pt x="41" y="111"/>
                        <a:pt x="52" y="116"/>
                      </a:cubicBezTo>
                      <a:cubicBezTo>
                        <a:pt x="45" y="106"/>
                        <a:pt x="40" y="95"/>
                        <a:pt x="40" y="82"/>
                      </a:cubicBezTo>
                      <a:cubicBezTo>
                        <a:pt x="40" y="59"/>
                        <a:pt x="59" y="40"/>
                        <a:pt x="82" y="40"/>
                      </a:cubicBezTo>
                      <a:close/>
                      <a:moveTo>
                        <a:pt x="82" y="0"/>
                      </a:moveTo>
                      <a:cubicBezTo>
                        <a:pt x="37" y="0"/>
                        <a:pt x="0" y="37"/>
                        <a:pt x="0" y="82"/>
                      </a:cubicBezTo>
                      <a:cubicBezTo>
                        <a:pt x="0" y="94"/>
                        <a:pt x="3" y="106"/>
                        <a:pt x="8" y="116"/>
                      </a:cubicBezTo>
                      <a:cubicBezTo>
                        <a:pt x="17" y="137"/>
                        <a:pt x="35" y="150"/>
                        <a:pt x="57" y="155"/>
                      </a:cubicBezTo>
                      <a:cubicBezTo>
                        <a:pt x="55" y="152"/>
                        <a:pt x="55" y="152"/>
                        <a:pt x="55" y="152"/>
                      </a:cubicBezTo>
                      <a:cubicBezTo>
                        <a:pt x="39" y="144"/>
                        <a:pt x="25" y="128"/>
                        <a:pt x="18" y="112"/>
                      </a:cubicBezTo>
                      <a:cubicBezTo>
                        <a:pt x="14" y="103"/>
                        <a:pt x="11" y="93"/>
                        <a:pt x="11" y="82"/>
                      </a:cubicBezTo>
                      <a:cubicBezTo>
                        <a:pt x="11" y="43"/>
                        <a:pt x="43" y="12"/>
                        <a:pt x="82" y="11"/>
                      </a:cubicBezTo>
                      <a:cubicBezTo>
                        <a:pt x="121" y="12"/>
                        <a:pt x="153" y="43"/>
                        <a:pt x="153" y="82"/>
                      </a:cubicBezTo>
                      <a:cubicBezTo>
                        <a:pt x="153" y="111"/>
                        <a:pt x="135" y="140"/>
                        <a:pt x="110" y="152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41" y="146"/>
                        <a:pt x="164" y="118"/>
                        <a:pt x="164" y="82"/>
                      </a:cubicBezTo>
                      <a:cubicBezTo>
                        <a:pt x="164" y="37"/>
                        <a:pt x="127" y="0"/>
                        <a:pt x="8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862"/>
                <p:cNvSpPr>
                  <a:spLocks/>
                </p:cNvSpPr>
                <p:nvPr/>
              </p:nvSpPr>
              <p:spPr bwMode="auto">
                <a:xfrm>
                  <a:off x="7272880" y="4446694"/>
                  <a:ext cx="195263" cy="296863"/>
                </a:xfrm>
                <a:custGeom>
                  <a:avLst/>
                  <a:gdLst>
                    <a:gd name="T0" fmla="*/ 50 w 52"/>
                    <a:gd name="T1" fmla="*/ 12 h 79"/>
                    <a:gd name="T2" fmla="*/ 36 w 52"/>
                    <a:gd name="T3" fmla="*/ 77 h 79"/>
                    <a:gd name="T4" fmla="*/ 26 w 52"/>
                    <a:gd name="T5" fmla="*/ 79 h 79"/>
                    <a:gd name="T6" fmla="*/ 16 w 52"/>
                    <a:gd name="T7" fmla="*/ 77 h 79"/>
                    <a:gd name="T8" fmla="*/ 2 w 52"/>
                    <a:gd name="T9" fmla="*/ 12 h 79"/>
                    <a:gd name="T10" fmla="*/ 26 w 52"/>
                    <a:gd name="T11" fmla="*/ 0 h 79"/>
                    <a:gd name="T12" fmla="*/ 50 w 52"/>
                    <a:gd name="T13" fmla="*/ 12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50" y="12"/>
                      </a:moveTo>
                      <a:cubicBezTo>
                        <a:pt x="52" y="41"/>
                        <a:pt x="36" y="77"/>
                        <a:pt x="36" y="77"/>
                      </a:cubicBezTo>
                      <a:cubicBezTo>
                        <a:pt x="36" y="77"/>
                        <a:pt x="32" y="79"/>
                        <a:pt x="26" y="79"/>
                      </a:cubicBezTo>
                      <a:cubicBezTo>
                        <a:pt x="20" y="79"/>
                        <a:pt x="16" y="77"/>
                        <a:pt x="16" y="77"/>
                      </a:cubicBezTo>
                      <a:cubicBezTo>
                        <a:pt x="16" y="77"/>
                        <a:pt x="0" y="41"/>
                        <a:pt x="2" y="12"/>
                      </a:cubicBezTo>
                      <a:cubicBezTo>
                        <a:pt x="2" y="12"/>
                        <a:pt x="6" y="0"/>
                        <a:pt x="26" y="0"/>
                      </a:cubicBezTo>
                      <a:cubicBezTo>
                        <a:pt x="46" y="0"/>
                        <a:pt x="50" y="12"/>
                        <a:pt x="5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Oval 863"/>
                <p:cNvSpPr>
                  <a:spLocks noChangeArrowheads="1"/>
                </p:cNvSpPr>
                <p:nvPr/>
              </p:nvSpPr>
              <p:spPr bwMode="auto">
                <a:xfrm>
                  <a:off x="7303042" y="4289531"/>
                  <a:ext cx="134938" cy="1349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7308956" y="2226593"/>
              <a:ext cx="2975428" cy="2975428"/>
            </a:xfrm>
            <a:prstGeom prst="ellipse">
              <a:avLst/>
            </a:prstGeom>
            <a:noFill/>
            <a:ln w="38100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9936042" y="3264307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6782756" y="3264307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9522385" y="2202510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9522385" y="4326104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7134684" y="4326104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7134684" y="2202510"/>
              <a:ext cx="900000" cy="9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Group 4"/>
            <p:cNvGrpSpPr>
              <a:grpSpLocks noChangeAspect="1"/>
            </p:cNvGrpSpPr>
            <p:nvPr/>
          </p:nvGrpSpPr>
          <p:grpSpPr bwMode="auto">
            <a:xfrm>
              <a:off x="7047059" y="3498510"/>
              <a:ext cx="371393" cy="396000"/>
              <a:chOff x="2613" y="2051"/>
              <a:chExt cx="317" cy="338"/>
            </a:xfrm>
            <a:solidFill>
              <a:srgbClr val="FF4661"/>
            </a:solidFill>
          </p:grpSpPr>
          <p:sp>
            <p:nvSpPr>
              <p:cNvPr id="107" name="Freeform 6"/>
              <p:cNvSpPr>
                <a:spLocks noEditPoints="1"/>
              </p:cNvSpPr>
              <p:nvPr/>
            </p:nvSpPr>
            <p:spPr bwMode="auto">
              <a:xfrm>
                <a:off x="2675" y="2113"/>
                <a:ext cx="193" cy="276"/>
              </a:xfrm>
              <a:custGeom>
                <a:avLst/>
                <a:gdLst>
                  <a:gd name="T0" fmla="*/ 1138 w 1931"/>
                  <a:gd name="T1" fmla="*/ 2275 h 2756"/>
                  <a:gd name="T2" fmla="*/ 966 w 1931"/>
                  <a:gd name="T3" fmla="*/ 275 h 2756"/>
                  <a:gd name="T4" fmla="*/ 772 w 1931"/>
                  <a:gd name="T5" fmla="*/ 303 h 2756"/>
                  <a:gd name="T6" fmla="*/ 599 w 1931"/>
                  <a:gd name="T7" fmla="*/ 380 h 2756"/>
                  <a:gd name="T8" fmla="*/ 456 w 1931"/>
                  <a:gd name="T9" fmla="*/ 500 h 2756"/>
                  <a:gd name="T10" fmla="*/ 350 w 1931"/>
                  <a:gd name="T11" fmla="*/ 655 h 2756"/>
                  <a:gd name="T12" fmla="*/ 288 w 1931"/>
                  <a:gd name="T13" fmla="*/ 834 h 2756"/>
                  <a:gd name="T14" fmla="*/ 278 w 1931"/>
                  <a:gd name="T15" fmla="*/ 1024 h 2756"/>
                  <a:gd name="T16" fmla="*/ 316 w 1931"/>
                  <a:gd name="T17" fmla="*/ 1195 h 2756"/>
                  <a:gd name="T18" fmla="*/ 394 w 1931"/>
                  <a:gd name="T19" fmla="*/ 1349 h 2756"/>
                  <a:gd name="T20" fmla="*/ 511 w 1931"/>
                  <a:gd name="T21" fmla="*/ 1480 h 2756"/>
                  <a:gd name="T22" fmla="*/ 659 w 1931"/>
                  <a:gd name="T23" fmla="*/ 1579 h 2756"/>
                  <a:gd name="T24" fmla="*/ 792 w 1931"/>
                  <a:gd name="T25" fmla="*/ 1861 h 2756"/>
                  <a:gd name="T26" fmla="*/ 1272 w 1931"/>
                  <a:gd name="T27" fmla="*/ 1579 h 2756"/>
                  <a:gd name="T28" fmla="*/ 1421 w 1931"/>
                  <a:gd name="T29" fmla="*/ 1480 h 2756"/>
                  <a:gd name="T30" fmla="*/ 1537 w 1931"/>
                  <a:gd name="T31" fmla="*/ 1349 h 2756"/>
                  <a:gd name="T32" fmla="*/ 1616 w 1931"/>
                  <a:gd name="T33" fmla="*/ 1195 h 2756"/>
                  <a:gd name="T34" fmla="*/ 1653 w 1931"/>
                  <a:gd name="T35" fmla="*/ 1024 h 2756"/>
                  <a:gd name="T36" fmla="*/ 1644 w 1931"/>
                  <a:gd name="T37" fmla="*/ 834 h 2756"/>
                  <a:gd name="T38" fmla="*/ 1582 w 1931"/>
                  <a:gd name="T39" fmla="*/ 655 h 2756"/>
                  <a:gd name="T40" fmla="*/ 1475 w 1931"/>
                  <a:gd name="T41" fmla="*/ 500 h 2756"/>
                  <a:gd name="T42" fmla="*/ 1332 w 1931"/>
                  <a:gd name="T43" fmla="*/ 380 h 2756"/>
                  <a:gd name="T44" fmla="*/ 1160 w 1931"/>
                  <a:gd name="T45" fmla="*/ 303 h 2756"/>
                  <a:gd name="T46" fmla="*/ 966 w 1931"/>
                  <a:gd name="T47" fmla="*/ 275 h 2756"/>
                  <a:gd name="T48" fmla="*/ 1123 w 1931"/>
                  <a:gd name="T49" fmla="*/ 14 h 2756"/>
                  <a:gd name="T50" fmla="*/ 1341 w 1931"/>
                  <a:gd name="T51" fmla="*/ 77 h 2756"/>
                  <a:gd name="T52" fmla="*/ 1535 w 1931"/>
                  <a:gd name="T53" fmla="*/ 187 h 2756"/>
                  <a:gd name="T54" fmla="*/ 1698 w 1931"/>
                  <a:gd name="T55" fmla="*/ 338 h 2756"/>
                  <a:gd name="T56" fmla="*/ 1823 w 1931"/>
                  <a:gd name="T57" fmla="*/ 523 h 2756"/>
                  <a:gd name="T58" fmla="*/ 1904 w 1931"/>
                  <a:gd name="T59" fmla="*/ 734 h 2756"/>
                  <a:gd name="T60" fmla="*/ 1931 w 1931"/>
                  <a:gd name="T61" fmla="*/ 965 h 2756"/>
                  <a:gd name="T62" fmla="*/ 1909 w 1931"/>
                  <a:gd name="T63" fmla="*/ 1175 h 2756"/>
                  <a:gd name="T64" fmla="*/ 1842 w 1931"/>
                  <a:gd name="T65" fmla="*/ 1371 h 2756"/>
                  <a:gd name="T66" fmla="*/ 1734 w 1931"/>
                  <a:gd name="T67" fmla="*/ 1547 h 2756"/>
                  <a:gd name="T68" fmla="*/ 1591 w 1931"/>
                  <a:gd name="T69" fmla="*/ 1697 h 2756"/>
                  <a:gd name="T70" fmla="*/ 1414 w 1931"/>
                  <a:gd name="T71" fmla="*/ 1816 h 2756"/>
                  <a:gd name="T72" fmla="*/ 1403 w 1931"/>
                  <a:gd name="T73" fmla="*/ 2379 h 2756"/>
                  <a:gd name="T74" fmla="*/ 1354 w 1931"/>
                  <a:gd name="T75" fmla="*/ 2468 h 2756"/>
                  <a:gd name="T76" fmla="*/ 1272 w 1931"/>
                  <a:gd name="T77" fmla="*/ 2529 h 2756"/>
                  <a:gd name="T78" fmla="*/ 1198 w 1931"/>
                  <a:gd name="T79" fmla="*/ 2582 h 2756"/>
                  <a:gd name="T80" fmla="*/ 1149 w 1931"/>
                  <a:gd name="T81" fmla="*/ 2672 h 2756"/>
                  <a:gd name="T82" fmla="*/ 1068 w 1931"/>
                  <a:gd name="T83" fmla="*/ 2734 h 2756"/>
                  <a:gd name="T84" fmla="*/ 966 w 1931"/>
                  <a:gd name="T85" fmla="*/ 2756 h 2756"/>
                  <a:gd name="T86" fmla="*/ 864 w 1931"/>
                  <a:gd name="T87" fmla="*/ 2734 h 2756"/>
                  <a:gd name="T88" fmla="*/ 782 w 1931"/>
                  <a:gd name="T89" fmla="*/ 2672 h 2756"/>
                  <a:gd name="T90" fmla="*/ 734 w 1931"/>
                  <a:gd name="T91" fmla="*/ 2582 h 2756"/>
                  <a:gd name="T92" fmla="*/ 659 w 1931"/>
                  <a:gd name="T93" fmla="*/ 2529 h 2756"/>
                  <a:gd name="T94" fmla="*/ 578 w 1931"/>
                  <a:gd name="T95" fmla="*/ 2468 h 2756"/>
                  <a:gd name="T96" fmla="*/ 527 w 1931"/>
                  <a:gd name="T97" fmla="*/ 2379 h 2756"/>
                  <a:gd name="T98" fmla="*/ 517 w 1931"/>
                  <a:gd name="T99" fmla="*/ 1816 h 2756"/>
                  <a:gd name="T100" fmla="*/ 341 w 1931"/>
                  <a:gd name="T101" fmla="*/ 1697 h 2756"/>
                  <a:gd name="T102" fmla="*/ 197 w 1931"/>
                  <a:gd name="T103" fmla="*/ 1547 h 2756"/>
                  <a:gd name="T104" fmla="*/ 90 w 1931"/>
                  <a:gd name="T105" fmla="*/ 1371 h 2756"/>
                  <a:gd name="T106" fmla="*/ 23 w 1931"/>
                  <a:gd name="T107" fmla="*/ 1175 h 2756"/>
                  <a:gd name="T108" fmla="*/ 0 w 1931"/>
                  <a:gd name="T109" fmla="*/ 965 h 2756"/>
                  <a:gd name="T110" fmla="*/ 28 w 1931"/>
                  <a:gd name="T111" fmla="*/ 734 h 2756"/>
                  <a:gd name="T112" fmla="*/ 107 w 1931"/>
                  <a:gd name="T113" fmla="*/ 523 h 2756"/>
                  <a:gd name="T114" fmla="*/ 232 w 1931"/>
                  <a:gd name="T115" fmla="*/ 338 h 2756"/>
                  <a:gd name="T116" fmla="*/ 395 w 1931"/>
                  <a:gd name="T117" fmla="*/ 187 h 2756"/>
                  <a:gd name="T118" fmla="*/ 590 w 1931"/>
                  <a:gd name="T119" fmla="*/ 77 h 2756"/>
                  <a:gd name="T120" fmla="*/ 809 w 1931"/>
                  <a:gd name="T121" fmla="*/ 14 h 2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31" h="2756">
                    <a:moveTo>
                      <a:pt x="792" y="2136"/>
                    </a:moveTo>
                    <a:lnTo>
                      <a:pt x="792" y="2275"/>
                    </a:lnTo>
                    <a:lnTo>
                      <a:pt x="1138" y="2275"/>
                    </a:lnTo>
                    <a:lnTo>
                      <a:pt x="1138" y="2136"/>
                    </a:lnTo>
                    <a:lnTo>
                      <a:pt x="792" y="2136"/>
                    </a:lnTo>
                    <a:close/>
                    <a:moveTo>
                      <a:pt x="966" y="275"/>
                    </a:moveTo>
                    <a:lnTo>
                      <a:pt x="900" y="278"/>
                    </a:lnTo>
                    <a:lnTo>
                      <a:pt x="835" y="288"/>
                    </a:lnTo>
                    <a:lnTo>
                      <a:pt x="772" y="303"/>
                    </a:lnTo>
                    <a:lnTo>
                      <a:pt x="712" y="324"/>
                    </a:lnTo>
                    <a:lnTo>
                      <a:pt x="654" y="350"/>
                    </a:lnTo>
                    <a:lnTo>
                      <a:pt x="599" y="380"/>
                    </a:lnTo>
                    <a:lnTo>
                      <a:pt x="548" y="417"/>
                    </a:lnTo>
                    <a:lnTo>
                      <a:pt x="500" y="457"/>
                    </a:lnTo>
                    <a:lnTo>
                      <a:pt x="456" y="500"/>
                    </a:lnTo>
                    <a:lnTo>
                      <a:pt x="416" y="548"/>
                    </a:lnTo>
                    <a:lnTo>
                      <a:pt x="381" y="600"/>
                    </a:lnTo>
                    <a:lnTo>
                      <a:pt x="350" y="655"/>
                    </a:lnTo>
                    <a:lnTo>
                      <a:pt x="324" y="711"/>
                    </a:lnTo>
                    <a:lnTo>
                      <a:pt x="303" y="772"/>
                    </a:lnTo>
                    <a:lnTo>
                      <a:pt x="288" y="834"/>
                    </a:lnTo>
                    <a:lnTo>
                      <a:pt x="279" y="899"/>
                    </a:lnTo>
                    <a:lnTo>
                      <a:pt x="276" y="965"/>
                    </a:lnTo>
                    <a:lnTo>
                      <a:pt x="278" y="1024"/>
                    </a:lnTo>
                    <a:lnTo>
                      <a:pt x="286" y="1083"/>
                    </a:lnTo>
                    <a:lnTo>
                      <a:pt x="298" y="1140"/>
                    </a:lnTo>
                    <a:lnTo>
                      <a:pt x="316" y="1195"/>
                    </a:lnTo>
                    <a:lnTo>
                      <a:pt x="337" y="1249"/>
                    </a:lnTo>
                    <a:lnTo>
                      <a:pt x="364" y="1301"/>
                    </a:lnTo>
                    <a:lnTo>
                      <a:pt x="394" y="1349"/>
                    </a:lnTo>
                    <a:lnTo>
                      <a:pt x="429" y="1395"/>
                    </a:lnTo>
                    <a:lnTo>
                      <a:pt x="467" y="1440"/>
                    </a:lnTo>
                    <a:lnTo>
                      <a:pt x="511" y="1480"/>
                    </a:lnTo>
                    <a:lnTo>
                      <a:pt x="557" y="1517"/>
                    </a:lnTo>
                    <a:lnTo>
                      <a:pt x="607" y="1550"/>
                    </a:lnTo>
                    <a:lnTo>
                      <a:pt x="659" y="1579"/>
                    </a:lnTo>
                    <a:lnTo>
                      <a:pt x="774" y="1636"/>
                    </a:lnTo>
                    <a:lnTo>
                      <a:pt x="792" y="1646"/>
                    </a:lnTo>
                    <a:lnTo>
                      <a:pt x="792" y="1861"/>
                    </a:lnTo>
                    <a:lnTo>
                      <a:pt x="1138" y="1861"/>
                    </a:lnTo>
                    <a:lnTo>
                      <a:pt x="1138" y="1646"/>
                    </a:lnTo>
                    <a:lnTo>
                      <a:pt x="1272" y="1579"/>
                    </a:lnTo>
                    <a:lnTo>
                      <a:pt x="1325" y="1550"/>
                    </a:lnTo>
                    <a:lnTo>
                      <a:pt x="1374" y="1517"/>
                    </a:lnTo>
                    <a:lnTo>
                      <a:pt x="1421" y="1480"/>
                    </a:lnTo>
                    <a:lnTo>
                      <a:pt x="1463" y="1440"/>
                    </a:lnTo>
                    <a:lnTo>
                      <a:pt x="1502" y="1395"/>
                    </a:lnTo>
                    <a:lnTo>
                      <a:pt x="1537" y="1349"/>
                    </a:lnTo>
                    <a:lnTo>
                      <a:pt x="1567" y="1301"/>
                    </a:lnTo>
                    <a:lnTo>
                      <a:pt x="1594" y="1249"/>
                    </a:lnTo>
                    <a:lnTo>
                      <a:pt x="1616" y="1195"/>
                    </a:lnTo>
                    <a:lnTo>
                      <a:pt x="1633" y="1140"/>
                    </a:lnTo>
                    <a:lnTo>
                      <a:pt x="1646" y="1083"/>
                    </a:lnTo>
                    <a:lnTo>
                      <a:pt x="1653" y="1024"/>
                    </a:lnTo>
                    <a:lnTo>
                      <a:pt x="1656" y="965"/>
                    </a:lnTo>
                    <a:lnTo>
                      <a:pt x="1653" y="899"/>
                    </a:lnTo>
                    <a:lnTo>
                      <a:pt x="1644" y="834"/>
                    </a:lnTo>
                    <a:lnTo>
                      <a:pt x="1628" y="772"/>
                    </a:lnTo>
                    <a:lnTo>
                      <a:pt x="1607" y="711"/>
                    </a:lnTo>
                    <a:lnTo>
                      <a:pt x="1582" y="655"/>
                    </a:lnTo>
                    <a:lnTo>
                      <a:pt x="1551" y="600"/>
                    </a:lnTo>
                    <a:lnTo>
                      <a:pt x="1515" y="548"/>
                    </a:lnTo>
                    <a:lnTo>
                      <a:pt x="1475" y="500"/>
                    </a:lnTo>
                    <a:lnTo>
                      <a:pt x="1431" y="457"/>
                    </a:lnTo>
                    <a:lnTo>
                      <a:pt x="1384" y="417"/>
                    </a:lnTo>
                    <a:lnTo>
                      <a:pt x="1332" y="380"/>
                    </a:lnTo>
                    <a:lnTo>
                      <a:pt x="1277" y="350"/>
                    </a:lnTo>
                    <a:lnTo>
                      <a:pt x="1220" y="324"/>
                    </a:lnTo>
                    <a:lnTo>
                      <a:pt x="1160" y="303"/>
                    </a:lnTo>
                    <a:lnTo>
                      <a:pt x="1097" y="288"/>
                    </a:lnTo>
                    <a:lnTo>
                      <a:pt x="1032" y="278"/>
                    </a:lnTo>
                    <a:lnTo>
                      <a:pt x="966" y="275"/>
                    </a:lnTo>
                    <a:close/>
                    <a:moveTo>
                      <a:pt x="966" y="0"/>
                    </a:moveTo>
                    <a:lnTo>
                      <a:pt x="1045" y="3"/>
                    </a:lnTo>
                    <a:lnTo>
                      <a:pt x="1123" y="14"/>
                    </a:lnTo>
                    <a:lnTo>
                      <a:pt x="1198" y="29"/>
                    </a:lnTo>
                    <a:lnTo>
                      <a:pt x="1270" y="50"/>
                    </a:lnTo>
                    <a:lnTo>
                      <a:pt x="1341" y="77"/>
                    </a:lnTo>
                    <a:lnTo>
                      <a:pt x="1409" y="108"/>
                    </a:lnTo>
                    <a:lnTo>
                      <a:pt x="1474" y="146"/>
                    </a:lnTo>
                    <a:lnTo>
                      <a:pt x="1535" y="187"/>
                    </a:lnTo>
                    <a:lnTo>
                      <a:pt x="1594" y="233"/>
                    </a:lnTo>
                    <a:lnTo>
                      <a:pt x="1649" y="284"/>
                    </a:lnTo>
                    <a:lnTo>
                      <a:pt x="1698" y="338"/>
                    </a:lnTo>
                    <a:lnTo>
                      <a:pt x="1745" y="396"/>
                    </a:lnTo>
                    <a:lnTo>
                      <a:pt x="1787" y="458"/>
                    </a:lnTo>
                    <a:lnTo>
                      <a:pt x="1823" y="523"/>
                    </a:lnTo>
                    <a:lnTo>
                      <a:pt x="1855" y="590"/>
                    </a:lnTo>
                    <a:lnTo>
                      <a:pt x="1882" y="661"/>
                    </a:lnTo>
                    <a:lnTo>
                      <a:pt x="1904" y="734"/>
                    </a:lnTo>
                    <a:lnTo>
                      <a:pt x="1919" y="809"/>
                    </a:lnTo>
                    <a:lnTo>
                      <a:pt x="1928" y="886"/>
                    </a:lnTo>
                    <a:lnTo>
                      <a:pt x="1931" y="965"/>
                    </a:lnTo>
                    <a:lnTo>
                      <a:pt x="1929" y="1037"/>
                    </a:lnTo>
                    <a:lnTo>
                      <a:pt x="1921" y="1106"/>
                    </a:lnTo>
                    <a:lnTo>
                      <a:pt x="1909" y="1175"/>
                    </a:lnTo>
                    <a:lnTo>
                      <a:pt x="1891" y="1242"/>
                    </a:lnTo>
                    <a:lnTo>
                      <a:pt x="1868" y="1308"/>
                    </a:lnTo>
                    <a:lnTo>
                      <a:pt x="1842" y="1371"/>
                    </a:lnTo>
                    <a:lnTo>
                      <a:pt x="1810" y="1431"/>
                    </a:lnTo>
                    <a:lnTo>
                      <a:pt x="1775" y="1490"/>
                    </a:lnTo>
                    <a:lnTo>
                      <a:pt x="1734" y="1547"/>
                    </a:lnTo>
                    <a:lnTo>
                      <a:pt x="1690" y="1599"/>
                    </a:lnTo>
                    <a:lnTo>
                      <a:pt x="1643" y="1650"/>
                    </a:lnTo>
                    <a:lnTo>
                      <a:pt x="1591" y="1697"/>
                    </a:lnTo>
                    <a:lnTo>
                      <a:pt x="1535" y="1740"/>
                    </a:lnTo>
                    <a:lnTo>
                      <a:pt x="1476" y="1780"/>
                    </a:lnTo>
                    <a:lnTo>
                      <a:pt x="1414" y="1816"/>
                    </a:lnTo>
                    <a:lnTo>
                      <a:pt x="1414" y="2309"/>
                    </a:lnTo>
                    <a:lnTo>
                      <a:pt x="1411" y="2345"/>
                    </a:lnTo>
                    <a:lnTo>
                      <a:pt x="1403" y="2379"/>
                    </a:lnTo>
                    <a:lnTo>
                      <a:pt x="1391" y="2411"/>
                    </a:lnTo>
                    <a:lnTo>
                      <a:pt x="1374" y="2441"/>
                    </a:lnTo>
                    <a:lnTo>
                      <a:pt x="1354" y="2468"/>
                    </a:lnTo>
                    <a:lnTo>
                      <a:pt x="1329" y="2492"/>
                    </a:lnTo>
                    <a:lnTo>
                      <a:pt x="1302" y="2512"/>
                    </a:lnTo>
                    <a:lnTo>
                      <a:pt x="1272" y="2529"/>
                    </a:lnTo>
                    <a:lnTo>
                      <a:pt x="1239" y="2541"/>
                    </a:lnTo>
                    <a:lnTo>
                      <a:pt x="1205" y="2548"/>
                    </a:lnTo>
                    <a:lnTo>
                      <a:pt x="1198" y="2582"/>
                    </a:lnTo>
                    <a:lnTo>
                      <a:pt x="1185" y="2615"/>
                    </a:lnTo>
                    <a:lnTo>
                      <a:pt x="1169" y="2645"/>
                    </a:lnTo>
                    <a:lnTo>
                      <a:pt x="1149" y="2672"/>
                    </a:lnTo>
                    <a:lnTo>
                      <a:pt x="1125" y="2697"/>
                    </a:lnTo>
                    <a:lnTo>
                      <a:pt x="1098" y="2717"/>
                    </a:lnTo>
                    <a:lnTo>
                      <a:pt x="1068" y="2734"/>
                    </a:lnTo>
                    <a:lnTo>
                      <a:pt x="1036" y="2746"/>
                    </a:lnTo>
                    <a:lnTo>
                      <a:pt x="1002" y="2754"/>
                    </a:lnTo>
                    <a:lnTo>
                      <a:pt x="966" y="2756"/>
                    </a:lnTo>
                    <a:lnTo>
                      <a:pt x="930" y="2754"/>
                    </a:lnTo>
                    <a:lnTo>
                      <a:pt x="896" y="2746"/>
                    </a:lnTo>
                    <a:lnTo>
                      <a:pt x="864" y="2734"/>
                    </a:lnTo>
                    <a:lnTo>
                      <a:pt x="834" y="2717"/>
                    </a:lnTo>
                    <a:lnTo>
                      <a:pt x="806" y="2697"/>
                    </a:lnTo>
                    <a:lnTo>
                      <a:pt x="782" y="2672"/>
                    </a:lnTo>
                    <a:lnTo>
                      <a:pt x="763" y="2645"/>
                    </a:lnTo>
                    <a:lnTo>
                      <a:pt x="746" y="2615"/>
                    </a:lnTo>
                    <a:lnTo>
                      <a:pt x="734" y="2582"/>
                    </a:lnTo>
                    <a:lnTo>
                      <a:pt x="726" y="2548"/>
                    </a:lnTo>
                    <a:lnTo>
                      <a:pt x="692" y="2541"/>
                    </a:lnTo>
                    <a:lnTo>
                      <a:pt x="659" y="2529"/>
                    </a:lnTo>
                    <a:lnTo>
                      <a:pt x="629" y="2512"/>
                    </a:lnTo>
                    <a:lnTo>
                      <a:pt x="602" y="2492"/>
                    </a:lnTo>
                    <a:lnTo>
                      <a:pt x="578" y="2468"/>
                    </a:lnTo>
                    <a:lnTo>
                      <a:pt x="557" y="2441"/>
                    </a:lnTo>
                    <a:lnTo>
                      <a:pt x="541" y="2411"/>
                    </a:lnTo>
                    <a:lnTo>
                      <a:pt x="527" y="2379"/>
                    </a:lnTo>
                    <a:lnTo>
                      <a:pt x="520" y="2345"/>
                    </a:lnTo>
                    <a:lnTo>
                      <a:pt x="517" y="2309"/>
                    </a:lnTo>
                    <a:lnTo>
                      <a:pt x="517" y="1816"/>
                    </a:lnTo>
                    <a:lnTo>
                      <a:pt x="455" y="1780"/>
                    </a:lnTo>
                    <a:lnTo>
                      <a:pt x="396" y="1740"/>
                    </a:lnTo>
                    <a:lnTo>
                      <a:pt x="341" y="1697"/>
                    </a:lnTo>
                    <a:lnTo>
                      <a:pt x="289" y="1650"/>
                    </a:lnTo>
                    <a:lnTo>
                      <a:pt x="241" y="1599"/>
                    </a:lnTo>
                    <a:lnTo>
                      <a:pt x="197" y="1547"/>
                    </a:lnTo>
                    <a:lnTo>
                      <a:pt x="157" y="1490"/>
                    </a:lnTo>
                    <a:lnTo>
                      <a:pt x="121" y="1431"/>
                    </a:lnTo>
                    <a:lnTo>
                      <a:pt x="90" y="1371"/>
                    </a:lnTo>
                    <a:lnTo>
                      <a:pt x="63" y="1308"/>
                    </a:lnTo>
                    <a:lnTo>
                      <a:pt x="40" y="1242"/>
                    </a:lnTo>
                    <a:lnTo>
                      <a:pt x="23" y="1175"/>
                    </a:lnTo>
                    <a:lnTo>
                      <a:pt x="10" y="1106"/>
                    </a:lnTo>
                    <a:lnTo>
                      <a:pt x="2" y="1037"/>
                    </a:lnTo>
                    <a:lnTo>
                      <a:pt x="0" y="965"/>
                    </a:lnTo>
                    <a:lnTo>
                      <a:pt x="3" y="886"/>
                    </a:lnTo>
                    <a:lnTo>
                      <a:pt x="12" y="809"/>
                    </a:lnTo>
                    <a:lnTo>
                      <a:pt x="28" y="734"/>
                    </a:lnTo>
                    <a:lnTo>
                      <a:pt x="50" y="661"/>
                    </a:lnTo>
                    <a:lnTo>
                      <a:pt x="75" y="590"/>
                    </a:lnTo>
                    <a:lnTo>
                      <a:pt x="107" y="523"/>
                    </a:lnTo>
                    <a:lnTo>
                      <a:pt x="145" y="458"/>
                    </a:lnTo>
                    <a:lnTo>
                      <a:pt x="187" y="396"/>
                    </a:lnTo>
                    <a:lnTo>
                      <a:pt x="232" y="338"/>
                    </a:lnTo>
                    <a:lnTo>
                      <a:pt x="283" y="284"/>
                    </a:lnTo>
                    <a:lnTo>
                      <a:pt x="337" y="233"/>
                    </a:lnTo>
                    <a:lnTo>
                      <a:pt x="395" y="187"/>
                    </a:lnTo>
                    <a:lnTo>
                      <a:pt x="457" y="146"/>
                    </a:lnTo>
                    <a:lnTo>
                      <a:pt x="522" y="108"/>
                    </a:lnTo>
                    <a:lnTo>
                      <a:pt x="590" y="77"/>
                    </a:lnTo>
                    <a:lnTo>
                      <a:pt x="660" y="50"/>
                    </a:lnTo>
                    <a:lnTo>
                      <a:pt x="734" y="29"/>
                    </a:lnTo>
                    <a:lnTo>
                      <a:pt x="809" y="14"/>
                    </a:lnTo>
                    <a:lnTo>
                      <a:pt x="886" y="3"/>
                    </a:lnTo>
                    <a:lnTo>
                      <a:pt x="966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2758" y="2051"/>
                <a:ext cx="27" cy="59"/>
              </a:xfrm>
              <a:custGeom>
                <a:avLst/>
                <a:gdLst>
                  <a:gd name="T0" fmla="*/ 139 w 276"/>
                  <a:gd name="T1" fmla="*/ 0 h 585"/>
                  <a:gd name="T2" fmla="*/ 167 w 276"/>
                  <a:gd name="T3" fmla="*/ 3 h 585"/>
                  <a:gd name="T4" fmla="*/ 192 w 276"/>
                  <a:gd name="T5" fmla="*/ 11 h 585"/>
                  <a:gd name="T6" fmla="*/ 215 w 276"/>
                  <a:gd name="T7" fmla="*/ 24 h 585"/>
                  <a:gd name="T8" fmla="*/ 236 w 276"/>
                  <a:gd name="T9" fmla="*/ 41 h 585"/>
                  <a:gd name="T10" fmla="*/ 253 w 276"/>
                  <a:gd name="T11" fmla="*/ 61 h 585"/>
                  <a:gd name="T12" fmla="*/ 266 w 276"/>
                  <a:gd name="T13" fmla="*/ 85 h 585"/>
                  <a:gd name="T14" fmla="*/ 274 w 276"/>
                  <a:gd name="T15" fmla="*/ 110 h 585"/>
                  <a:gd name="T16" fmla="*/ 276 w 276"/>
                  <a:gd name="T17" fmla="*/ 138 h 585"/>
                  <a:gd name="T18" fmla="*/ 276 w 276"/>
                  <a:gd name="T19" fmla="*/ 448 h 585"/>
                  <a:gd name="T20" fmla="*/ 274 w 276"/>
                  <a:gd name="T21" fmla="*/ 476 h 585"/>
                  <a:gd name="T22" fmla="*/ 266 w 276"/>
                  <a:gd name="T23" fmla="*/ 502 h 585"/>
                  <a:gd name="T24" fmla="*/ 253 w 276"/>
                  <a:gd name="T25" fmla="*/ 524 h 585"/>
                  <a:gd name="T26" fmla="*/ 236 w 276"/>
                  <a:gd name="T27" fmla="*/ 545 h 585"/>
                  <a:gd name="T28" fmla="*/ 215 w 276"/>
                  <a:gd name="T29" fmla="*/ 562 h 585"/>
                  <a:gd name="T30" fmla="*/ 192 w 276"/>
                  <a:gd name="T31" fmla="*/ 575 h 585"/>
                  <a:gd name="T32" fmla="*/ 167 w 276"/>
                  <a:gd name="T33" fmla="*/ 583 h 585"/>
                  <a:gd name="T34" fmla="*/ 139 w 276"/>
                  <a:gd name="T35" fmla="*/ 585 h 585"/>
                  <a:gd name="T36" fmla="*/ 111 w 276"/>
                  <a:gd name="T37" fmla="*/ 583 h 585"/>
                  <a:gd name="T38" fmla="*/ 85 w 276"/>
                  <a:gd name="T39" fmla="*/ 575 h 585"/>
                  <a:gd name="T40" fmla="*/ 61 w 276"/>
                  <a:gd name="T41" fmla="*/ 563 h 585"/>
                  <a:gd name="T42" fmla="*/ 42 w 276"/>
                  <a:gd name="T43" fmla="*/ 545 h 585"/>
                  <a:gd name="T44" fmla="*/ 24 w 276"/>
                  <a:gd name="T45" fmla="*/ 524 h 585"/>
                  <a:gd name="T46" fmla="*/ 12 w 276"/>
                  <a:gd name="T47" fmla="*/ 502 h 585"/>
                  <a:gd name="T48" fmla="*/ 4 w 276"/>
                  <a:gd name="T49" fmla="*/ 476 h 585"/>
                  <a:gd name="T50" fmla="*/ 0 w 276"/>
                  <a:gd name="T51" fmla="*/ 448 h 585"/>
                  <a:gd name="T52" fmla="*/ 0 w 276"/>
                  <a:gd name="T53" fmla="*/ 138 h 585"/>
                  <a:gd name="T54" fmla="*/ 4 w 276"/>
                  <a:gd name="T55" fmla="*/ 110 h 585"/>
                  <a:gd name="T56" fmla="*/ 12 w 276"/>
                  <a:gd name="T57" fmla="*/ 85 h 585"/>
                  <a:gd name="T58" fmla="*/ 24 w 276"/>
                  <a:gd name="T59" fmla="*/ 61 h 585"/>
                  <a:gd name="T60" fmla="*/ 42 w 276"/>
                  <a:gd name="T61" fmla="*/ 41 h 585"/>
                  <a:gd name="T62" fmla="*/ 61 w 276"/>
                  <a:gd name="T63" fmla="*/ 24 h 585"/>
                  <a:gd name="T64" fmla="*/ 85 w 276"/>
                  <a:gd name="T65" fmla="*/ 11 h 585"/>
                  <a:gd name="T66" fmla="*/ 111 w 276"/>
                  <a:gd name="T67" fmla="*/ 3 h 585"/>
                  <a:gd name="T68" fmla="*/ 139 w 276"/>
                  <a:gd name="T6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6" h="585">
                    <a:moveTo>
                      <a:pt x="139" y="0"/>
                    </a:moveTo>
                    <a:lnTo>
                      <a:pt x="167" y="3"/>
                    </a:lnTo>
                    <a:lnTo>
                      <a:pt x="192" y="11"/>
                    </a:lnTo>
                    <a:lnTo>
                      <a:pt x="215" y="24"/>
                    </a:lnTo>
                    <a:lnTo>
                      <a:pt x="236" y="41"/>
                    </a:lnTo>
                    <a:lnTo>
                      <a:pt x="253" y="61"/>
                    </a:lnTo>
                    <a:lnTo>
                      <a:pt x="266" y="85"/>
                    </a:lnTo>
                    <a:lnTo>
                      <a:pt x="274" y="110"/>
                    </a:lnTo>
                    <a:lnTo>
                      <a:pt x="276" y="138"/>
                    </a:lnTo>
                    <a:lnTo>
                      <a:pt x="276" y="448"/>
                    </a:lnTo>
                    <a:lnTo>
                      <a:pt x="274" y="476"/>
                    </a:lnTo>
                    <a:lnTo>
                      <a:pt x="266" y="502"/>
                    </a:lnTo>
                    <a:lnTo>
                      <a:pt x="253" y="524"/>
                    </a:lnTo>
                    <a:lnTo>
                      <a:pt x="236" y="545"/>
                    </a:lnTo>
                    <a:lnTo>
                      <a:pt x="215" y="562"/>
                    </a:lnTo>
                    <a:lnTo>
                      <a:pt x="192" y="575"/>
                    </a:lnTo>
                    <a:lnTo>
                      <a:pt x="167" y="583"/>
                    </a:lnTo>
                    <a:lnTo>
                      <a:pt x="139" y="585"/>
                    </a:lnTo>
                    <a:lnTo>
                      <a:pt x="111" y="583"/>
                    </a:lnTo>
                    <a:lnTo>
                      <a:pt x="85" y="575"/>
                    </a:lnTo>
                    <a:lnTo>
                      <a:pt x="61" y="563"/>
                    </a:lnTo>
                    <a:lnTo>
                      <a:pt x="42" y="545"/>
                    </a:lnTo>
                    <a:lnTo>
                      <a:pt x="24" y="524"/>
                    </a:lnTo>
                    <a:lnTo>
                      <a:pt x="12" y="502"/>
                    </a:lnTo>
                    <a:lnTo>
                      <a:pt x="4" y="476"/>
                    </a:lnTo>
                    <a:lnTo>
                      <a:pt x="0" y="448"/>
                    </a:lnTo>
                    <a:lnTo>
                      <a:pt x="0" y="138"/>
                    </a:lnTo>
                    <a:lnTo>
                      <a:pt x="4" y="110"/>
                    </a:lnTo>
                    <a:lnTo>
                      <a:pt x="12" y="85"/>
                    </a:lnTo>
                    <a:lnTo>
                      <a:pt x="24" y="61"/>
                    </a:lnTo>
                    <a:lnTo>
                      <a:pt x="42" y="41"/>
                    </a:lnTo>
                    <a:lnTo>
                      <a:pt x="61" y="24"/>
                    </a:lnTo>
                    <a:lnTo>
                      <a:pt x="85" y="11"/>
                    </a:lnTo>
                    <a:lnTo>
                      <a:pt x="111" y="3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8"/>
              <p:cNvSpPr>
                <a:spLocks/>
              </p:cNvSpPr>
              <p:nvPr/>
            </p:nvSpPr>
            <p:spPr bwMode="auto">
              <a:xfrm>
                <a:off x="2856" y="2124"/>
                <a:ext cx="55" cy="43"/>
              </a:xfrm>
              <a:custGeom>
                <a:avLst/>
                <a:gdLst>
                  <a:gd name="T0" fmla="*/ 406 w 545"/>
                  <a:gd name="T1" fmla="*/ 0 h 430"/>
                  <a:gd name="T2" fmla="*/ 431 w 545"/>
                  <a:gd name="T3" fmla="*/ 2 h 430"/>
                  <a:gd name="T4" fmla="*/ 454 w 545"/>
                  <a:gd name="T5" fmla="*/ 9 h 430"/>
                  <a:gd name="T6" fmla="*/ 475 w 545"/>
                  <a:gd name="T7" fmla="*/ 19 h 430"/>
                  <a:gd name="T8" fmla="*/ 495 w 545"/>
                  <a:gd name="T9" fmla="*/ 32 h 430"/>
                  <a:gd name="T10" fmla="*/ 513 w 545"/>
                  <a:gd name="T11" fmla="*/ 49 h 430"/>
                  <a:gd name="T12" fmla="*/ 526 w 545"/>
                  <a:gd name="T13" fmla="*/ 68 h 430"/>
                  <a:gd name="T14" fmla="*/ 537 w 545"/>
                  <a:gd name="T15" fmla="*/ 93 h 430"/>
                  <a:gd name="T16" fmla="*/ 544 w 545"/>
                  <a:gd name="T17" fmla="*/ 120 h 430"/>
                  <a:gd name="T18" fmla="*/ 545 w 545"/>
                  <a:gd name="T19" fmla="*/ 147 h 430"/>
                  <a:gd name="T20" fmla="*/ 539 w 545"/>
                  <a:gd name="T21" fmla="*/ 173 h 430"/>
                  <a:gd name="T22" fmla="*/ 530 w 545"/>
                  <a:gd name="T23" fmla="*/ 198 h 430"/>
                  <a:gd name="T24" fmla="*/ 516 w 545"/>
                  <a:gd name="T25" fmla="*/ 222 h 430"/>
                  <a:gd name="T26" fmla="*/ 498 w 545"/>
                  <a:gd name="T27" fmla="*/ 240 h 430"/>
                  <a:gd name="T28" fmla="*/ 475 w 545"/>
                  <a:gd name="T29" fmla="*/ 257 h 430"/>
                  <a:gd name="T30" fmla="*/ 206 w 545"/>
                  <a:gd name="T31" fmla="*/ 412 h 430"/>
                  <a:gd name="T32" fmla="*/ 184 w 545"/>
                  <a:gd name="T33" fmla="*/ 422 h 430"/>
                  <a:gd name="T34" fmla="*/ 162 w 545"/>
                  <a:gd name="T35" fmla="*/ 428 h 430"/>
                  <a:gd name="T36" fmla="*/ 138 w 545"/>
                  <a:gd name="T37" fmla="*/ 430 h 430"/>
                  <a:gd name="T38" fmla="*/ 113 w 545"/>
                  <a:gd name="T39" fmla="*/ 428 h 430"/>
                  <a:gd name="T40" fmla="*/ 91 w 545"/>
                  <a:gd name="T41" fmla="*/ 422 h 430"/>
                  <a:gd name="T42" fmla="*/ 69 w 545"/>
                  <a:gd name="T43" fmla="*/ 411 h 430"/>
                  <a:gd name="T44" fmla="*/ 49 w 545"/>
                  <a:gd name="T45" fmla="*/ 398 h 430"/>
                  <a:gd name="T46" fmla="*/ 32 w 545"/>
                  <a:gd name="T47" fmla="*/ 382 h 430"/>
                  <a:gd name="T48" fmla="*/ 18 w 545"/>
                  <a:gd name="T49" fmla="*/ 362 h 430"/>
                  <a:gd name="T50" fmla="*/ 7 w 545"/>
                  <a:gd name="T51" fmla="*/ 337 h 430"/>
                  <a:gd name="T52" fmla="*/ 1 w 545"/>
                  <a:gd name="T53" fmla="*/ 310 h 430"/>
                  <a:gd name="T54" fmla="*/ 0 w 545"/>
                  <a:gd name="T55" fmla="*/ 284 h 430"/>
                  <a:gd name="T56" fmla="*/ 5 w 545"/>
                  <a:gd name="T57" fmla="*/ 257 h 430"/>
                  <a:gd name="T58" fmla="*/ 14 w 545"/>
                  <a:gd name="T59" fmla="*/ 232 h 430"/>
                  <a:gd name="T60" fmla="*/ 29 w 545"/>
                  <a:gd name="T61" fmla="*/ 208 h 430"/>
                  <a:gd name="T62" fmla="*/ 46 w 545"/>
                  <a:gd name="T63" fmla="*/ 189 h 430"/>
                  <a:gd name="T64" fmla="*/ 69 w 545"/>
                  <a:gd name="T65" fmla="*/ 173 h 430"/>
                  <a:gd name="T66" fmla="*/ 338 w 545"/>
                  <a:gd name="T67" fmla="*/ 18 h 430"/>
                  <a:gd name="T68" fmla="*/ 360 w 545"/>
                  <a:gd name="T69" fmla="*/ 9 h 430"/>
                  <a:gd name="T70" fmla="*/ 383 w 545"/>
                  <a:gd name="T71" fmla="*/ 2 h 430"/>
                  <a:gd name="T72" fmla="*/ 406 w 545"/>
                  <a:gd name="T73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430">
                    <a:moveTo>
                      <a:pt x="406" y="0"/>
                    </a:moveTo>
                    <a:lnTo>
                      <a:pt x="431" y="2"/>
                    </a:lnTo>
                    <a:lnTo>
                      <a:pt x="454" y="9"/>
                    </a:lnTo>
                    <a:lnTo>
                      <a:pt x="475" y="19"/>
                    </a:lnTo>
                    <a:lnTo>
                      <a:pt x="495" y="32"/>
                    </a:lnTo>
                    <a:lnTo>
                      <a:pt x="513" y="49"/>
                    </a:lnTo>
                    <a:lnTo>
                      <a:pt x="526" y="68"/>
                    </a:lnTo>
                    <a:lnTo>
                      <a:pt x="537" y="93"/>
                    </a:lnTo>
                    <a:lnTo>
                      <a:pt x="544" y="120"/>
                    </a:lnTo>
                    <a:lnTo>
                      <a:pt x="545" y="147"/>
                    </a:lnTo>
                    <a:lnTo>
                      <a:pt x="539" y="173"/>
                    </a:lnTo>
                    <a:lnTo>
                      <a:pt x="530" y="198"/>
                    </a:lnTo>
                    <a:lnTo>
                      <a:pt x="516" y="222"/>
                    </a:lnTo>
                    <a:lnTo>
                      <a:pt x="498" y="240"/>
                    </a:lnTo>
                    <a:lnTo>
                      <a:pt x="475" y="257"/>
                    </a:lnTo>
                    <a:lnTo>
                      <a:pt x="206" y="412"/>
                    </a:lnTo>
                    <a:lnTo>
                      <a:pt x="184" y="422"/>
                    </a:lnTo>
                    <a:lnTo>
                      <a:pt x="162" y="428"/>
                    </a:lnTo>
                    <a:lnTo>
                      <a:pt x="138" y="430"/>
                    </a:lnTo>
                    <a:lnTo>
                      <a:pt x="113" y="428"/>
                    </a:lnTo>
                    <a:lnTo>
                      <a:pt x="91" y="422"/>
                    </a:lnTo>
                    <a:lnTo>
                      <a:pt x="69" y="411"/>
                    </a:lnTo>
                    <a:lnTo>
                      <a:pt x="49" y="398"/>
                    </a:lnTo>
                    <a:lnTo>
                      <a:pt x="32" y="382"/>
                    </a:lnTo>
                    <a:lnTo>
                      <a:pt x="18" y="362"/>
                    </a:lnTo>
                    <a:lnTo>
                      <a:pt x="7" y="337"/>
                    </a:lnTo>
                    <a:lnTo>
                      <a:pt x="1" y="310"/>
                    </a:lnTo>
                    <a:lnTo>
                      <a:pt x="0" y="284"/>
                    </a:lnTo>
                    <a:lnTo>
                      <a:pt x="5" y="257"/>
                    </a:lnTo>
                    <a:lnTo>
                      <a:pt x="14" y="232"/>
                    </a:lnTo>
                    <a:lnTo>
                      <a:pt x="29" y="208"/>
                    </a:lnTo>
                    <a:lnTo>
                      <a:pt x="46" y="189"/>
                    </a:lnTo>
                    <a:lnTo>
                      <a:pt x="69" y="173"/>
                    </a:lnTo>
                    <a:lnTo>
                      <a:pt x="338" y="18"/>
                    </a:lnTo>
                    <a:lnTo>
                      <a:pt x="360" y="9"/>
                    </a:lnTo>
                    <a:lnTo>
                      <a:pt x="383" y="2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9"/>
              <p:cNvSpPr>
                <a:spLocks/>
              </p:cNvSpPr>
              <p:nvPr/>
            </p:nvSpPr>
            <p:spPr bwMode="auto">
              <a:xfrm>
                <a:off x="2815" y="2071"/>
                <a:ext cx="43" cy="54"/>
              </a:xfrm>
              <a:custGeom>
                <a:avLst/>
                <a:gdLst>
                  <a:gd name="T0" fmla="*/ 293 w 431"/>
                  <a:gd name="T1" fmla="*/ 0 h 543"/>
                  <a:gd name="T2" fmla="*/ 317 w 431"/>
                  <a:gd name="T3" fmla="*/ 2 h 543"/>
                  <a:gd name="T4" fmla="*/ 340 w 431"/>
                  <a:gd name="T5" fmla="*/ 8 h 543"/>
                  <a:gd name="T6" fmla="*/ 362 w 431"/>
                  <a:gd name="T7" fmla="*/ 17 h 543"/>
                  <a:gd name="T8" fmla="*/ 384 w 431"/>
                  <a:gd name="T9" fmla="*/ 34 h 543"/>
                  <a:gd name="T10" fmla="*/ 402 w 431"/>
                  <a:gd name="T11" fmla="*/ 53 h 543"/>
                  <a:gd name="T12" fmla="*/ 417 w 431"/>
                  <a:gd name="T13" fmla="*/ 76 h 543"/>
                  <a:gd name="T14" fmla="*/ 426 w 431"/>
                  <a:gd name="T15" fmla="*/ 102 h 543"/>
                  <a:gd name="T16" fmla="*/ 431 w 431"/>
                  <a:gd name="T17" fmla="*/ 129 h 543"/>
                  <a:gd name="T18" fmla="*/ 430 w 431"/>
                  <a:gd name="T19" fmla="*/ 155 h 543"/>
                  <a:gd name="T20" fmla="*/ 424 w 431"/>
                  <a:gd name="T21" fmla="*/ 181 h 543"/>
                  <a:gd name="T22" fmla="*/ 413 w 431"/>
                  <a:gd name="T23" fmla="*/ 206 h 543"/>
                  <a:gd name="T24" fmla="*/ 257 w 431"/>
                  <a:gd name="T25" fmla="*/ 474 h 543"/>
                  <a:gd name="T26" fmla="*/ 243 w 431"/>
                  <a:gd name="T27" fmla="*/ 494 h 543"/>
                  <a:gd name="T28" fmla="*/ 226 w 431"/>
                  <a:gd name="T29" fmla="*/ 511 h 543"/>
                  <a:gd name="T30" fmla="*/ 207 w 431"/>
                  <a:gd name="T31" fmla="*/ 524 h 543"/>
                  <a:gd name="T32" fmla="*/ 186 w 431"/>
                  <a:gd name="T33" fmla="*/ 535 h 543"/>
                  <a:gd name="T34" fmla="*/ 162 w 431"/>
                  <a:gd name="T35" fmla="*/ 541 h 543"/>
                  <a:gd name="T36" fmla="*/ 138 w 431"/>
                  <a:gd name="T37" fmla="*/ 543 h 543"/>
                  <a:gd name="T38" fmla="*/ 113 w 431"/>
                  <a:gd name="T39" fmla="*/ 541 h 543"/>
                  <a:gd name="T40" fmla="*/ 91 w 431"/>
                  <a:gd name="T41" fmla="*/ 535 h 543"/>
                  <a:gd name="T42" fmla="*/ 69 w 431"/>
                  <a:gd name="T43" fmla="*/ 524 h 543"/>
                  <a:gd name="T44" fmla="*/ 46 w 431"/>
                  <a:gd name="T45" fmla="*/ 509 h 543"/>
                  <a:gd name="T46" fmla="*/ 29 w 431"/>
                  <a:gd name="T47" fmla="*/ 489 h 543"/>
                  <a:gd name="T48" fmla="*/ 14 w 431"/>
                  <a:gd name="T49" fmla="*/ 467 h 543"/>
                  <a:gd name="T50" fmla="*/ 5 w 431"/>
                  <a:gd name="T51" fmla="*/ 441 h 543"/>
                  <a:gd name="T52" fmla="*/ 0 w 431"/>
                  <a:gd name="T53" fmla="*/ 414 h 543"/>
                  <a:gd name="T54" fmla="*/ 1 w 431"/>
                  <a:gd name="T55" fmla="*/ 387 h 543"/>
                  <a:gd name="T56" fmla="*/ 7 w 431"/>
                  <a:gd name="T57" fmla="*/ 361 h 543"/>
                  <a:gd name="T58" fmla="*/ 19 w 431"/>
                  <a:gd name="T59" fmla="*/ 337 h 543"/>
                  <a:gd name="T60" fmla="*/ 174 w 431"/>
                  <a:gd name="T61" fmla="*/ 68 h 543"/>
                  <a:gd name="T62" fmla="*/ 188 w 431"/>
                  <a:gd name="T63" fmla="*/ 48 h 543"/>
                  <a:gd name="T64" fmla="*/ 205 w 431"/>
                  <a:gd name="T65" fmla="*/ 32 h 543"/>
                  <a:gd name="T66" fmla="*/ 225 w 431"/>
                  <a:gd name="T67" fmla="*/ 18 h 543"/>
                  <a:gd name="T68" fmla="*/ 246 w 431"/>
                  <a:gd name="T69" fmla="*/ 8 h 543"/>
                  <a:gd name="T70" fmla="*/ 269 w 431"/>
                  <a:gd name="T71" fmla="*/ 2 h 543"/>
                  <a:gd name="T72" fmla="*/ 293 w 431"/>
                  <a:gd name="T73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1" h="543">
                    <a:moveTo>
                      <a:pt x="293" y="0"/>
                    </a:moveTo>
                    <a:lnTo>
                      <a:pt x="317" y="2"/>
                    </a:lnTo>
                    <a:lnTo>
                      <a:pt x="340" y="8"/>
                    </a:lnTo>
                    <a:lnTo>
                      <a:pt x="362" y="17"/>
                    </a:lnTo>
                    <a:lnTo>
                      <a:pt x="384" y="34"/>
                    </a:lnTo>
                    <a:lnTo>
                      <a:pt x="402" y="53"/>
                    </a:lnTo>
                    <a:lnTo>
                      <a:pt x="417" y="76"/>
                    </a:lnTo>
                    <a:lnTo>
                      <a:pt x="426" y="102"/>
                    </a:lnTo>
                    <a:lnTo>
                      <a:pt x="431" y="129"/>
                    </a:lnTo>
                    <a:lnTo>
                      <a:pt x="430" y="155"/>
                    </a:lnTo>
                    <a:lnTo>
                      <a:pt x="424" y="181"/>
                    </a:lnTo>
                    <a:lnTo>
                      <a:pt x="413" y="206"/>
                    </a:lnTo>
                    <a:lnTo>
                      <a:pt x="257" y="474"/>
                    </a:lnTo>
                    <a:lnTo>
                      <a:pt x="243" y="494"/>
                    </a:lnTo>
                    <a:lnTo>
                      <a:pt x="226" y="511"/>
                    </a:lnTo>
                    <a:lnTo>
                      <a:pt x="207" y="524"/>
                    </a:lnTo>
                    <a:lnTo>
                      <a:pt x="186" y="535"/>
                    </a:lnTo>
                    <a:lnTo>
                      <a:pt x="162" y="541"/>
                    </a:lnTo>
                    <a:lnTo>
                      <a:pt x="138" y="543"/>
                    </a:lnTo>
                    <a:lnTo>
                      <a:pt x="113" y="541"/>
                    </a:lnTo>
                    <a:lnTo>
                      <a:pt x="91" y="535"/>
                    </a:lnTo>
                    <a:lnTo>
                      <a:pt x="69" y="524"/>
                    </a:lnTo>
                    <a:lnTo>
                      <a:pt x="46" y="509"/>
                    </a:lnTo>
                    <a:lnTo>
                      <a:pt x="29" y="489"/>
                    </a:lnTo>
                    <a:lnTo>
                      <a:pt x="14" y="467"/>
                    </a:lnTo>
                    <a:lnTo>
                      <a:pt x="5" y="441"/>
                    </a:lnTo>
                    <a:lnTo>
                      <a:pt x="0" y="414"/>
                    </a:lnTo>
                    <a:lnTo>
                      <a:pt x="1" y="387"/>
                    </a:lnTo>
                    <a:lnTo>
                      <a:pt x="7" y="361"/>
                    </a:lnTo>
                    <a:lnTo>
                      <a:pt x="19" y="337"/>
                    </a:lnTo>
                    <a:lnTo>
                      <a:pt x="174" y="68"/>
                    </a:lnTo>
                    <a:lnTo>
                      <a:pt x="188" y="48"/>
                    </a:lnTo>
                    <a:lnTo>
                      <a:pt x="205" y="32"/>
                    </a:lnTo>
                    <a:lnTo>
                      <a:pt x="225" y="18"/>
                    </a:lnTo>
                    <a:lnTo>
                      <a:pt x="246" y="8"/>
                    </a:lnTo>
                    <a:lnTo>
                      <a:pt x="269" y="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0"/>
              <p:cNvSpPr>
                <a:spLocks/>
              </p:cNvSpPr>
              <p:nvPr/>
            </p:nvSpPr>
            <p:spPr bwMode="auto">
              <a:xfrm>
                <a:off x="2632" y="2253"/>
                <a:ext cx="55" cy="43"/>
              </a:xfrm>
              <a:custGeom>
                <a:avLst/>
                <a:gdLst>
                  <a:gd name="T0" fmla="*/ 406 w 545"/>
                  <a:gd name="T1" fmla="*/ 0 h 430"/>
                  <a:gd name="T2" fmla="*/ 430 w 545"/>
                  <a:gd name="T3" fmla="*/ 2 h 430"/>
                  <a:gd name="T4" fmla="*/ 454 w 545"/>
                  <a:gd name="T5" fmla="*/ 9 h 430"/>
                  <a:gd name="T6" fmla="*/ 476 w 545"/>
                  <a:gd name="T7" fmla="*/ 19 h 430"/>
                  <a:gd name="T8" fmla="*/ 495 w 545"/>
                  <a:gd name="T9" fmla="*/ 32 h 430"/>
                  <a:gd name="T10" fmla="*/ 512 w 545"/>
                  <a:gd name="T11" fmla="*/ 49 h 430"/>
                  <a:gd name="T12" fmla="*/ 526 w 545"/>
                  <a:gd name="T13" fmla="*/ 68 h 430"/>
                  <a:gd name="T14" fmla="*/ 537 w 545"/>
                  <a:gd name="T15" fmla="*/ 94 h 430"/>
                  <a:gd name="T16" fmla="*/ 544 w 545"/>
                  <a:gd name="T17" fmla="*/ 120 h 430"/>
                  <a:gd name="T18" fmla="*/ 545 w 545"/>
                  <a:gd name="T19" fmla="*/ 147 h 430"/>
                  <a:gd name="T20" fmla="*/ 540 w 545"/>
                  <a:gd name="T21" fmla="*/ 173 h 430"/>
                  <a:gd name="T22" fmla="*/ 530 w 545"/>
                  <a:gd name="T23" fmla="*/ 199 h 430"/>
                  <a:gd name="T24" fmla="*/ 516 w 545"/>
                  <a:gd name="T25" fmla="*/ 222 h 430"/>
                  <a:gd name="T26" fmla="*/ 497 w 545"/>
                  <a:gd name="T27" fmla="*/ 241 h 430"/>
                  <a:gd name="T28" fmla="*/ 476 w 545"/>
                  <a:gd name="T29" fmla="*/ 257 h 430"/>
                  <a:gd name="T30" fmla="*/ 206 w 545"/>
                  <a:gd name="T31" fmla="*/ 411 h 430"/>
                  <a:gd name="T32" fmla="*/ 185 w 545"/>
                  <a:gd name="T33" fmla="*/ 422 h 430"/>
                  <a:gd name="T34" fmla="*/ 162 w 545"/>
                  <a:gd name="T35" fmla="*/ 428 h 430"/>
                  <a:gd name="T36" fmla="*/ 138 w 545"/>
                  <a:gd name="T37" fmla="*/ 430 h 430"/>
                  <a:gd name="T38" fmla="*/ 113 w 545"/>
                  <a:gd name="T39" fmla="*/ 428 h 430"/>
                  <a:gd name="T40" fmla="*/ 91 w 545"/>
                  <a:gd name="T41" fmla="*/ 422 h 430"/>
                  <a:gd name="T42" fmla="*/ 69 w 545"/>
                  <a:gd name="T43" fmla="*/ 411 h 430"/>
                  <a:gd name="T44" fmla="*/ 49 w 545"/>
                  <a:gd name="T45" fmla="*/ 398 h 430"/>
                  <a:gd name="T46" fmla="*/ 32 w 545"/>
                  <a:gd name="T47" fmla="*/ 382 h 430"/>
                  <a:gd name="T48" fmla="*/ 19 w 545"/>
                  <a:gd name="T49" fmla="*/ 362 h 430"/>
                  <a:gd name="T50" fmla="*/ 8 w 545"/>
                  <a:gd name="T51" fmla="*/ 339 h 430"/>
                  <a:gd name="T52" fmla="*/ 2 w 545"/>
                  <a:gd name="T53" fmla="*/ 316 h 430"/>
                  <a:gd name="T54" fmla="*/ 0 w 545"/>
                  <a:gd name="T55" fmla="*/ 292 h 430"/>
                  <a:gd name="T56" fmla="*/ 2 w 545"/>
                  <a:gd name="T57" fmla="*/ 268 h 430"/>
                  <a:gd name="T58" fmla="*/ 8 w 545"/>
                  <a:gd name="T59" fmla="*/ 246 h 430"/>
                  <a:gd name="T60" fmla="*/ 19 w 545"/>
                  <a:gd name="T61" fmla="*/ 225 h 430"/>
                  <a:gd name="T62" fmla="*/ 32 w 545"/>
                  <a:gd name="T63" fmla="*/ 205 h 430"/>
                  <a:gd name="T64" fmla="*/ 48 w 545"/>
                  <a:gd name="T65" fmla="*/ 188 h 430"/>
                  <a:gd name="T66" fmla="*/ 69 w 545"/>
                  <a:gd name="T67" fmla="*/ 173 h 430"/>
                  <a:gd name="T68" fmla="*/ 337 w 545"/>
                  <a:gd name="T69" fmla="*/ 19 h 430"/>
                  <a:gd name="T70" fmla="*/ 359 w 545"/>
                  <a:gd name="T71" fmla="*/ 9 h 430"/>
                  <a:gd name="T72" fmla="*/ 383 w 545"/>
                  <a:gd name="T73" fmla="*/ 2 h 430"/>
                  <a:gd name="T74" fmla="*/ 406 w 545"/>
                  <a:gd name="T7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5" h="430">
                    <a:moveTo>
                      <a:pt x="406" y="0"/>
                    </a:moveTo>
                    <a:lnTo>
                      <a:pt x="430" y="2"/>
                    </a:lnTo>
                    <a:lnTo>
                      <a:pt x="454" y="9"/>
                    </a:lnTo>
                    <a:lnTo>
                      <a:pt x="476" y="19"/>
                    </a:lnTo>
                    <a:lnTo>
                      <a:pt x="495" y="32"/>
                    </a:lnTo>
                    <a:lnTo>
                      <a:pt x="512" y="49"/>
                    </a:lnTo>
                    <a:lnTo>
                      <a:pt x="526" y="68"/>
                    </a:lnTo>
                    <a:lnTo>
                      <a:pt x="537" y="94"/>
                    </a:lnTo>
                    <a:lnTo>
                      <a:pt x="544" y="120"/>
                    </a:lnTo>
                    <a:lnTo>
                      <a:pt x="545" y="147"/>
                    </a:lnTo>
                    <a:lnTo>
                      <a:pt x="540" y="173"/>
                    </a:lnTo>
                    <a:lnTo>
                      <a:pt x="530" y="199"/>
                    </a:lnTo>
                    <a:lnTo>
                      <a:pt x="516" y="222"/>
                    </a:lnTo>
                    <a:lnTo>
                      <a:pt x="497" y="241"/>
                    </a:lnTo>
                    <a:lnTo>
                      <a:pt x="476" y="257"/>
                    </a:lnTo>
                    <a:lnTo>
                      <a:pt x="206" y="411"/>
                    </a:lnTo>
                    <a:lnTo>
                      <a:pt x="185" y="422"/>
                    </a:lnTo>
                    <a:lnTo>
                      <a:pt x="162" y="428"/>
                    </a:lnTo>
                    <a:lnTo>
                      <a:pt x="138" y="430"/>
                    </a:lnTo>
                    <a:lnTo>
                      <a:pt x="113" y="428"/>
                    </a:lnTo>
                    <a:lnTo>
                      <a:pt x="91" y="422"/>
                    </a:lnTo>
                    <a:lnTo>
                      <a:pt x="69" y="411"/>
                    </a:lnTo>
                    <a:lnTo>
                      <a:pt x="49" y="398"/>
                    </a:lnTo>
                    <a:lnTo>
                      <a:pt x="32" y="382"/>
                    </a:lnTo>
                    <a:lnTo>
                      <a:pt x="19" y="362"/>
                    </a:lnTo>
                    <a:lnTo>
                      <a:pt x="8" y="339"/>
                    </a:lnTo>
                    <a:lnTo>
                      <a:pt x="2" y="316"/>
                    </a:lnTo>
                    <a:lnTo>
                      <a:pt x="0" y="292"/>
                    </a:lnTo>
                    <a:lnTo>
                      <a:pt x="2" y="268"/>
                    </a:lnTo>
                    <a:lnTo>
                      <a:pt x="8" y="246"/>
                    </a:lnTo>
                    <a:lnTo>
                      <a:pt x="19" y="225"/>
                    </a:lnTo>
                    <a:lnTo>
                      <a:pt x="32" y="205"/>
                    </a:lnTo>
                    <a:lnTo>
                      <a:pt x="48" y="188"/>
                    </a:lnTo>
                    <a:lnTo>
                      <a:pt x="69" y="173"/>
                    </a:lnTo>
                    <a:lnTo>
                      <a:pt x="337" y="19"/>
                    </a:lnTo>
                    <a:lnTo>
                      <a:pt x="359" y="9"/>
                    </a:lnTo>
                    <a:lnTo>
                      <a:pt x="383" y="2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"/>
              <p:cNvSpPr>
                <a:spLocks/>
              </p:cNvSpPr>
              <p:nvPr/>
            </p:nvSpPr>
            <p:spPr bwMode="auto">
              <a:xfrm>
                <a:off x="2613" y="2196"/>
                <a:ext cx="59" cy="27"/>
              </a:xfrm>
              <a:custGeom>
                <a:avLst/>
                <a:gdLst>
                  <a:gd name="T0" fmla="*/ 137 w 586"/>
                  <a:gd name="T1" fmla="*/ 0 h 275"/>
                  <a:gd name="T2" fmla="*/ 448 w 586"/>
                  <a:gd name="T3" fmla="*/ 0 h 275"/>
                  <a:gd name="T4" fmla="*/ 476 w 586"/>
                  <a:gd name="T5" fmla="*/ 3 h 275"/>
                  <a:gd name="T6" fmla="*/ 501 w 586"/>
                  <a:gd name="T7" fmla="*/ 10 h 275"/>
                  <a:gd name="T8" fmla="*/ 525 w 586"/>
                  <a:gd name="T9" fmla="*/ 23 h 275"/>
                  <a:gd name="T10" fmla="*/ 546 w 586"/>
                  <a:gd name="T11" fmla="*/ 40 h 275"/>
                  <a:gd name="T12" fmla="*/ 562 w 586"/>
                  <a:gd name="T13" fmla="*/ 60 h 275"/>
                  <a:gd name="T14" fmla="*/ 575 w 586"/>
                  <a:gd name="T15" fmla="*/ 84 h 275"/>
                  <a:gd name="T16" fmla="*/ 583 w 586"/>
                  <a:gd name="T17" fmla="*/ 110 h 275"/>
                  <a:gd name="T18" fmla="*/ 586 w 586"/>
                  <a:gd name="T19" fmla="*/ 137 h 275"/>
                  <a:gd name="T20" fmla="*/ 583 w 586"/>
                  <a:gd name="T21" fmla="*/ 164 h 275"/>
                  <a:gd name="T22" fmla="*/ 575 w 586"/>
                  <a:gd name="T23" fmla="*/ 190 h 275"/>
                  <a:gd name="T24" fmla="*/ 562 w 586"/>
                  <a:gd name="T25" fmla="*/ 214 h 275"/>
                  <a:gd name="T26" fmla="*/ 546 w 586"/>
                  <a:gd name="T27" fmla="*/ 235 h 275"/>
                  <a:gd name="T28" fmla="*/ 525 w 586"/>
                  <a:gd name="T29" fmla="*/ 251 h 275"/>
                  <a:gd name="T30" fmla="*/ 501 w 586"/>
                  <a:gd name="T31" fmla="*/ 263 h 275"/>
                  <a:gd name="T32" fmla="*/ 476 w 586"/>
                  <a:gd name="T33" fmla="*/ 272 h 275"/>
                  <a:gd name="T34" fmla="*/ 448 w 586"/>
                  <a:gd name="T35" fmla="*/ 275 h 275"/>
                  <a:gd name="T36" fmla="*/ 137 w 586"/>
                  <a:gd name="T37" fmla="*/ 275 h 275"/>
                  <a:gd name="T38" fmla="*/ 109 w 586"/>
                  <a:gd name="T39" fmla="*/ 272 h 275"/>
                  <a:gd name="T40" fmla="*/ 84 w 586"/>
                  <a:gd name="T41" fmla="*/ 263 h 275"/>
                  <a:gd name="T42" fmla="*/ 61 w 586"/>
                  <a:gd name="T43" fmla="*/ 251 h 275"/>
                  <a:gd name="T44" fmla="*/ 40 w 586"/>
                  <a:gd name="T45" fmla="*/ 235 h 275"/>
                  <a:gd name="T46" fmla="*/ 24 w 586"/>
                  <a:gd name="T47" fmla="*/ 214 h 275"/>
                  <a:gd name="T48" fmla="*/ 10 w 586"/>
                  <a:gd name="T49" fmla="*/ 190 h 275"/>
                  <a:gd name="T50" fmla="*/ 2 w 586"/>
                  <a:gd name="T51" fmla="*/ 164 h 275"/>
                  <a:gd name="T52" fmla="*/ 0 w 586"/>
                  <a:gd name="T53" fmla="*/ 137 h 275"/>
                  <a:gd name="T54" fmla="*/ 2 w 586"/>
                  <a:gd name="T55" fmla="*/ 110 h 275"/>
                  <a:gd name="T56" fmla="*/ 10 w 586"/>
                  <a:gd name="T57" fmla="*/ 84 h 275"/>
                  <a:gd name="T58" fmla="*/ 24 w 586"/>
                  <a:gd name="T59" fmla="*/ 60 h 275"/>
                  <a:gd name="T60" fmla="*/ 40 w 586"/>
                  <a:gd name="T61" fmla="*/ 40 h 275"/>
                  <a:gd name="T62" fmla="*/ 61 w 586"/>
                  <a:gd name="T63" fmla="*/ 23 h 275"/>
                  <a:gd name="T64" fmla="*/ 84 w 586"/>
                  <a:gd name="T65" fmla="*/ 10 h 275"/>
                  <a:gd name="T66" fmla="*/ 109 w 586"/>
                  <a:gd name="T67" fmla="*/ 3 h 275"/>
                  <a:gd name="T68" fmla="*/ 137 w 586"/>
                  <a:gd name="T6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6" h="275">
                    <a:moveTo>
                      <a:pt x="137" y="0"/>
                    </a:moveTo>
                    <a:lnTo>
                      <a:pt x="448" y="0"/>
                    </a:lnTo>
                    <a:lnTo>
                      <a:pt x="476" y="3"/>
                    </a:lnTo>
                    <a:lnTo>
                      <a:pt x="501" y="10"/>
                    </a:lnTo>
                    <a:lnTo>
                      <a:pt x="525" y="23"/>
                    </a:lnTo>
                    <a:lnTo>
                      <a:pt x="546" y="40"/>
                    </a:lnTo>
                    <a:lnTo>
                      <a:pt x="562" y="60"/>
                    </a:lnTo>
                    <a:lnTo>
                      <a:pt x="575" y="84"/>
                    </a:lnTo>
                    <a:lnTo>
                      <a:pt x="583" y="110"/>
                    </a:lnTo>
                    <a:lnTo>
                      <a:pt x="586" y="137"/>
                    </a:lnTo>
                    <a:lnTo>
                      <a:pt x="583" y="164"/>
                    </a:lnTo>
                    <a:lnTo>
                      <a:pt x="575" y="190"/>
                    </a:lnTo>
                    <a:lnTo>
                      <a:pt x="562" y="214"/>
                    </a:lnTo>
                    <a:lnTo>
                      <a:pt x="546" y="235"/>
                    </a:lnTo>
                    <a:lnTo>
                      <a:pt x="525" y="251"/>
                    </a:lnTo>
                    <a:lnTo>
                      <a:pt x="501" y="263"/>
                    </a:lnTo>
                    <a:lnTo>
                      <a:pt x="476" y="272"/>
                    </a:lnTo>
                    <a:lnTo>
                      <a:pt x="448" y="275"/>
                    </a:lnTo>
                    <a:lnTo>
                      <a:pt x="137" y="275"/>
                    </a:lnTo>
                    <a:lnTo>
                      <a:pt x="109" y="272"/>
                    </a:lnTo>
                    <a:lnTo>
                      <a:pt x="84" y="263"/>
                    </a:lnTo>
                    <a:lnTo>
                      <a:pt x="61" y="251"/>
                    </a:lnTo>
                    <a:lnTo>
                      <a:pt x="40" y="235"/>
                    </a:lnTo>
                    <a:lnTo>
                      <a:pt x="24" y="214"/>
                    </a:lnTo>
                    <a:lnTo>
                      <a:pt x="10" y="190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10"/>
                    </a:lnTo>
                    <a:lnTo>
                      <a:pt x="10" y="84"/>
                    </a:lnTo>
                    <a:lnTo>
                      <a:pt x="24" y="60"/>
                    </a:lnTo>
                    <a:lnTo>
                      <a:pt x="40" y="40"/>
                    </a:lnTo>
                    <a:lnTo>
                      <a:pt x="61" y="23"/>
                    </a:lnTo>
                    <a:lnTo>
                      <a:pt x="84" y="10"/>
                    </a:lnTo>
                    <a:lnTo>
                      <a:pt x="109" y="3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2"/>
              <p:cNvSpPr>
                <a:spLocks/>
              </p:cNvSpPr>
              <p:nvPr/>
            </p:nvSpPr>
            <p:spPr bwMode="auto">
              <a:xfrm>
                <a:off x="2632" y="2124"/>
                <a:ext cx="55" cy="43"/>
              </a:xfrm>
              <a:custGeom>
                <a:avLst/>
                <a:gdLst>
                  <a:gd name="T0" fmla="*/ 138 w 545"/>
                  <a:gd name="T1" fmla="*/ 0 h 431"/>
                  <a:gd name="T2" fmla="*/ 162 w 545"/>
                  <a:gd name="T3" fmla="*/ 2 h 431"/>
                  <a:gd name="T4" fmla="*/ 185 w 545"/>
                  <a:gd name="T5" fmla="*/ 10 h 431"/>
                  <a:gd name="T6" fmla="*/ 206 w 545"/>
                  <a:gd name="T7" fmla="*/ 19 h 431"/>
                  <a:gd name="T8" fmla="*/ 476 w 545"/>
                  <a:gd name="T9" fmla="*/ 174 h 431"/>
                  <a:gd name="T10" fmla="*/ 498 w 545"/>
                  <a:gd name="T11" fmla="*/ 191 h 431"/>
                  <a:gd name="T12" fmla="*/ 517 w 545"/>
                  <a:gd name="T13" fmla="*/ 211 h 431"/>
                  <a:gd name="T14" fmla="*/ 530 w 545"/>
                  <a:gd name="T15" fmla="*/ 233 h 431"/>
                  <a:gd name="T16" fmla="*/ 541 w 545"/>
                  <a:gd name="T17" fmla="*/ 258 h 431"/>
                  <a:gd name="T18" fmla="*/ 545 w 545"/>
                  <a:gd name="T19" fmla="*/ 285 h 431"/>
                  <a:gd name="T20" fmla="*/ 544 w 545"/>
                  <a:gd name="T21" fmla="*/ 311 h 431"/>
                  <a:gd name="T22" fmla="*/ 537 w 545"/>
                  <a:gd name="T23" fmla="*/ 338 h 431"/>
                  <a:gd name="T24" fmla="*/ 526 w 545"/>
                  <a:gd name="T25" fmla="*/ 363 h 431"/>
                  <a:gd name="T26" fmla="*/ 513 w 545"/>
                  <a:gd name="T27" fmla="*/ 383 h 431"/>
                  <a:gd name="T28" fmla="*/ 495 w 545"/>
                  <a:gd name="T29" fmla="*/ 399 h 431"/>
                  <a:gd name="T30" fmla="*/ 476 w 545"/>
                  <a:gd name="T31" fmla="*/ 412 h 431"/>
                  <a:gd name="T32" fmla="*/ 454 w 545"/>
                  <a:gd name="T33" fmla="*/ 423 h 431"/>
                  <a:gd name="T34" fmla="*/ 431 w 545"/>
                  <a:gd name="T35" fmla="*/ 429 h 431"/>
                  <a:gd name="T36" fmla="*/ 406 w 545"/>
                  <a:gd name="T37" fmla="*/ 431 h 431"/>
                  <a:gd name="T38" fmla="*/ 383 w 545"/>
                  <a:gd name="T39" fmla="*/ 429 h 431"/>
                  <a:gd name="T40" fmla="*/ 360 w 545"/>
                  <a:gd name="T41" fmla="*/ 423 h 431"/>
                  <a:gd name="T42" fmla="*/ 338 w 545"/>
                  <a:gd name="T43" fmla="*/ 412 h 431"/>
                  <a:gd name="T44" fmla="*/ 69 w 545"/>
                  <a:gd name="T45" fmla="*/ 258 h 431"/>
                  <a:gd name="T46" fmla="*/ 48 w 545"/>
                  <a:gd name="T47" fmla="*/ 243 h 431"/>
                  <a:gd name="T48" fmla="*/ 32 w 545"/>
                  <a:gd name="T49" fmla="*/ 226 h 431"/>
                  <a:gd name="T50" fmla="*/ 19 w 545"/>
                  <a:gd name="T51" fmla="*/ 206 h 431"/>
                  <a:gd name="T52" fmla="*/ 8 w 545"/>
                  <a:gd name="T53" fmla="*/ 186 h 431"/>
                  <a:gd name="T54" fmla="*/ 2 w 545"/>
                  <a:gd name="T55" fmla="*/ 163 h 431"/>
                  <a:gd name="T56" fmla="*/ 0 w 545"/>
                  <a:gd name="T57" fmla="*/ 139 h 431"/>
                  <a:gd name="T58" fmla="*/ 2 w 545"/>
                  <a:gd name="T59" fmla="*/ 116 h 431"/>
                  <a:gd name="T60" fmla="*/ 8 w 545"/>
                  <a:gd name="T61" fmla="*/ 92 h 431"/>
                  <a:gd name="T62" fmla="*/ 19 w 545"/>
                  <a:gd name="T63" fmla="*/ 69 h 431"/>
                  <a:gd name="T64" fmla="*/ 32 w 545"/>
                  <a:gd name="T65" fmla="*/ 50 h 431"/>
                  <a:gd name="T66" fmla="*/ 49 w 545"/>
                  <a:gd name="T67" fmla="*/ 33 h 431"/>
                  <a:gd name="T68" fmla="*/ 69 w 545"/>
                  <a:gd name="T69" fmla="*/ 19 h 431"/>
                  <a:gd name="T70" fmla="*/ 91 w 545"/>
                  <a:gd name="T71" fmla="*/ 10 h 431"/>
                  <a:gd name="T72" fmla="*/ 113 w 545"/>
                  <a:gd name="T73" fmla="*/ 3 h 431"/>
                  <a:gd name="T74" fmla="*/ 138 w 545"/>
                  <a:gd name="T75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5" h="431">
                    <a:moveTo>
                      <a:pt x="138" y="0"/>
                    </a:moveTo>
                    <a:lnTo>
                      <a:pt x="162" y="2"/>
                    </a:lnTo>
                    <a:lnTo>
                      <a:pt x="185" y="10"/>
                    </a:lnTo>
                    <a:lnTo>
                      <a:pt x="206" y="19"/>
                    </a:lnTo>
                    <a:lnTo>
                      <a:pt x="476" y="174"/>
                    </a:lnTo>
                    <a:lnTo>
                      <a:pt x="498" y="191"/>
                    </a:lnTo>
                    <a:lnTo>
                      <a:pt x="517" y="211"/>
                    </a:lnTo>
                    <a:lnTo>
                      <a:pt x="530" y="233"/>
                    </a:lnTo>
                    <a:lnTo>
                      <a:pt x="541" y="258"/>
                    </a:lnTo>
                    <a:lnTo>
                      <a:pt x="545" y="285"/>
                    </a:lnTo>
                    <a:lnTo>
                      <a:pt x="544" y="311"/>
                    </a:lnTo>
                    <a:lnTo>
                      <a:pt x="537" y="338"/>
                    </a:lnTo>
                    <a:lnTo>
                      <a:pt x="526" y="363"/>
                    </a:lnTo>
                    <a:lnTo>
                      <a:pt x="513" y="383"/>
                    </a:lnTo>
                    <a:lnTo>
                      <a:pt x="495" y="399"/>
                    </a:lnTo>
                    <a:lnTo>
                      <a:pt x="476" y="412"/>
                    </a:lnTo>
                    <a:lnTo>
                      <a:pt x="454" y="423"/>
                    </a:lnTo>
                    <a:lnTo>
                      <a:pt x="431" y="429"/>
                    </a:lnTo>
                    <a:lnTo>
                      <a:pt x="406" y="431"/>
                    </a:lnTo>
                    <a:lnTo>
                      <a:pt x="383" y="429"/>
                    </a:lnTo>
                    <a:lnTo>
                      <a:pt x="360" y="423"/>
                    </a:lnTo>
                    <a:lnTo>
                      <a:pt x="338" y="412"/>
                    </a:lnTo>
                    <a:lnTo>
                      <a:pt x="69" y="258"/>
                    </a:lnTo>
                    <a:lnTo>
                      <a:pt x="48" y="243"/>
                    </a:lnTo>
                    <a:lnTo>
                      <a:pt x="32" y="226"/>
                    </a:lnTo>
                    <a:lnTo>
                      <a:pt x="19" y="206"/>
                    </a:lnTo>
                    <a:lnTo>
                      <a:pt x="8" y="186"/>
                    </a:lnTo>
                    <a:lnTo>
                      <a:pt x="2" y="163"/>
                    </a:lnTo>
                    <a:lnTo>
                      <a:pt x="0" y="139"/>
                    </a:lnTo>
                    <a:lnTo>
                      <a:pt x="2" y="116"/>
                    </a:lnTo>
                    <a:lnTo>
                      <a:pt x="8" y="92"/>
                    </a:lnTo>
                    <a:lnTo>
                      <a:pt x="19" y="69"/>
                    </a:lnTo>
                    <a:lnTo>
                      <a:pt x="32" y="50"/>
                    </a:lnTo>
                    <a:lnTo>
                      <a:pt x="49" y="33"/>
                    </a:lnTo>
                    <a:lnTo>
                      <a:pt x="69" y="19"/>
                    </a:lnTo>
                    <a:lnTo>
                      <a:pt x="91" y="10"/>
                    </a:lnTo>
                    <a:lnTo>
                      <a:pt x="113" y="3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3"/>
              <p:cNvSpPr>
                <a:spLocks/>
              </p:cNvSpPr>
              <p:nvPr/>
            </p:nvSpPr>
            <p:spPr bwMode="auto">
              <a:xfrm>
                <a:off x="2685" y="2071"/>
                <a:ext cx="43" cy="54"/>
              </a:xfrm>
              <a:custGeom>
                <a:avLst/>
                <a:gdLst>
                  <a:gd name="T0" fmla="*/ 137 w 430"/>
                  <a:gd name="T1" fmla="*/ 0 h 544"/>
                  <a:gd name="T2" fmla="*/ 162 w 430"/>
                  <a:gd name="T3" fmla="*/ 3 h 544"/>
                  <a:gd name="T4" fmla="*/ 185 w 430"/>
                  <a:gd name="T5" fmla="*/ 9 h 544"/>
                  <a:gd name="T6" fmla="*/ 207 w 430"/>
                  <a:gd name="T7" fmla="*/ 18 h 544"/>
                  <a:gd name="T8" fmla="*/ 226 w 430"/>
                  <a:gd name="T9" fmla="*/ 33 h 544"/>
                  <a:gd name="T10" fmla="*/ 244 w 430"/>
                  <a:gd name="T11" fmla="*/ 49 h 544"/>
                  <a:gd name="T12" fmla="*/ 257 w 430"/>
                  <a:gd name="T13" fmla="*/ 69 h 544"/>
                  <a:gd name="T14" fmla="*/ 413 w 430"/>
                  <a:gd name="T15" fmla="*/ 337 h 544"/>
                  <a:gd name="T16" fmla="*/ 423 w 430"/>
                  <a:gd name="T17" fmla="*/ 362 h 544"/>
                  <a:gd name="T18" fmla="*/ 429 w 430"/>
                  <a:gd name="T19" fmla="*/ 388 h 544"/>
                  <a:gd name="T20" fmla="*/ 430 w 430"/>
                  <a:gd name="T21" fmla="*/ 415 h 544"/>
                  <a:gd name="T22" fmla="*/ 426 w 430"/>
                  <a:gd name="T23" fmla="*/ 442 h 544"/>
                  <a:gd name="T24" fmla="*/ 417 w 430"/>
                  <a:gd name="T25" fmla="*/ 468 h 544"/>
                  <a:gd name="T26" fmla="*/ 403 w 430"/>
                  <a:gd name="T27" fmla="*/ 490 h 544"/>
                  <a:gd name="T28" fmla="*/ 384 w 430"/>
                  <a:gd name="T29" fmla="*/ 510 h 544"/>
                  <a:gd name="T30" fmla="*/ 362 w 430"/>
                  <a:gd name="T31" fmla="*/ 525 h 544"/>
                  <a:gd name="T32" fmla="*/ 340 w 430"/>
                  <a:gd name="T33" fmla="*/ 536 h 544"/>
                  <a:gd name="T34" fmla="*/ 317 w 430"/>
                  <a:gd name="T35" fmla="*/ 542 h 544"/>
                  <a:gd name="T36" fmla="*/ 293 w 430"/>
                  <a:gd name="T37" fmla="*/ 544 h 544"/>
                  <a:gd name="T38" fmla="*/ 270 w 430"/>
                  <a:gd name="T39" fmla="*/ 542 h 544"/>
                  <a:gd name="T40" fmla="*/ 246 w 430"/>
                  <a:gd name="T41" fmla="*/ 536 h 544"/>
                  <a:gd name="T42" fmla="*/ 224 w 430"/>
                  <a:gd name="T43" fmla="*/ 525 h 544"/>
                  <a:gd name="T44" fmla="*/ 205 w 430"/>
                  <a:gd name="T45" fmla="*/ 512 h 544"/>
                  <a:gd name="T46" fmla="*/ 188 w 430"/>
                  <a:gd name="T47" fmla="*/ 494 h 544"/>
                  <a:gd name="T48" fmla="*/ 174 w 430"/>
                  <a:gd name="T49" fmla="*/ 475 h 544"/>
                  <a:gd name="T50" fmla="*/ 19 w 430"/>
                  <a:gd name="T51" fmla="*/ 207 h 544"/>
                  <a:gd name="T52" fmla="*/ 7 w 430"/>
                  <a:gd name="T53" fmla="*/ 182 h 544"/>
                  <a:gd name="T54" fmla="*/ 1 w 430"/>
                  <a:gd name="T55" fmla="*/ 156 h 544"/>
                  <a:gd name="T56" fmla="*/ 0 w 430"/>
                  <a:gd name="T57" fmla="*/ 130 h 544"/>
                  <a:gd name="T58" fmla="*/ 5 w 430"/>
                  <a:gd name="T59" fmla="*/ 103 h 544"/>
                  <a:gd name="T60" fmla="*/ 15 w 430"/>
                  <a:gd name="T61" fmla="*/ 77 h 544"/>
                  <a:gd name="T62" fmla="*/ 29 w 430"/>
                  <a:gd name="T63" fmla="*/ 54 h 544"/>
                  <a:gd name="T64" fmla="*/ 47 w 430"/>
                  <a:gd name="T65" fmla="*/ 35 h 544"/>
                  <a:gd name="T66" fmla="*/ 69 w 430"/>
                  <a:gd name="T67" fmla="*/ 19 h 544"/>
                  <a:gd name="T68" fmla="*/ 91 w 430"/>
                  <a:gd name="T69" fmla="*/ 9 h 544"/>
                  <a:gd name="T70" fmla="*/ 114 w 430"/>
                  <a:gd name="T71" fmla="*/ 2 h 544"/>
                  <a:gd name="T72" fmla="*/ 137 w 430"/>
                  <a:gd name="T7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0" h="544">
                    <a:moveTo>
                      <a:pt x="137" y="0"/>
                    </a:moveTo>
                    <a:lnTo>
                      <a:pt x="162" y="3"/>
                    </a:lnTo>
                    <a:lnTo>
                      <a:pt x="185" y="9"/>
                    </a:lnTo>
                    <a:lnTo>
                      <a:pt x="207" y="18"/>
                    </a:lnTo>
                    <a:lnTo>
                      <a:pt x="226" y="33"/>
                    </a:lnTo>
                    <a:lnTo>
                      <a:pt x="244" y="49"/>
                    </a:lnTo>
                    <a:lnTo>
                      <a:pt x="257" y="69"/>
                    </a:lnTo>
                    <a:lnTo>
                      <a:pt x="413" y="337"/>
                    </a:lnTo>
                    <a:lnTo>
                      <a:pt x="423" y="362"/>
                    </a:lnTo>
                    <a:lnTo>
                      <a:pt x="429" y="388"/>
                    </a:lnTo>
                    <a:lnTo>
                      <a:pt x="430" y="415"/>
                    </a:lnTo>
                    <a:lnTo>
                      <a:pt x="426" y="442"/>
                    </a:lnTo>
                    <a:lnTo>
                      <a:pt x="417" y="468"/>
                    </a:lnTo>
                    <a:lnTo>
                      <a:pt x="403" y="490"/>
                    </a:lnTo>
                    <a:lnTo>
                      <a:pt x="384" y="510"/>
                    </a:lnTo>
                    <a:lnTo>
                      <a:pt x="362" y="525"/>
                    </a:lnTo>
                    <a:lnTo>
                      <a:pt x="340" y="536"/>
                    </a:lnTo>
                    <a:lnTo>
                      <a:pt x="317" y="542"/>
                    </a:lnTo>
                    <a:lnTo>
                      <a:pt x="293" y="544"/>
                    </a:lnTo>
                    <a:lnTo>
                      <a:pt x="270" y="542"/>
                    </a:lnTo>
                    <a:lnTo>
                      <a:pt x="246" y="536"/>
                    </a:lnTo>
                    <a:lnTo>
                      <a:pt x="224" y="525"/>
                    </a:lnTo>
                    <a:lnTo>
                      <a:pt x="205" y="512"/>
                    </a:lnTo>
                    <a:lnTo>
                      <a:pt x="188" y="494"/>
                    </a:lnTo>
                    <a:lnTo>
                      <a:pt x="174" y="475"/>
                    </a:lnTo>
                    <a:lnTo>
                      <a:pt x="19" y="207"/>
                    </a:lnTo>
                    <a:lnTo>
                      <a:pt x="7" y="182"/>
                    </a:lnTo>
                    <a:lnTo>
                      <a:pt x="1" y="156"/>
                    </a:lnTo>
                    <a:lnTo>
                      <a:pt x="0" y="130"/>
                    </a:lnTo>
                    <a:lnTo>
                      <a:pt x="5" y="103"/>
                    </a:lnTo>
                    <a:lnTo>
                      <a:pt x="15" y="77"/>
                    </a:lnTo>
                    <a:lnTo>
                      <a:pt x="29" y="54"/>
                    </a:lnTo>
                    <a:lnTo>
                      <a:pt x="47" y="35"/>
                    </a:lnTo>
                    <a:lnTo>
                      <a:pt x="69" y="19"/>
                    </a:lnTo>
                    <a:lnTo>
                      <a:pt x="91" y="9"/>
                    </a:lnTo>
                    <a:lnTo>
                      <a:pt x="114" y="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4"/>
              <p:cNvSpPr>
                <a:spLocks/>
              </p:cNvSpPr>
              <p:nvPr/>
            </p:nvSpPr>
            <p:spPr bwMode="auto">
              <a:xfrm>
                <a:off x="2856" y="2253"/>
                <a:ext cx="55" cy="43"/>
              </a:xfrm>
              <a:custGeom>
                <a:avLst/>
                <a:gdLst>
                  <a:gd name="T0" fmla="*/ 138 w 545"/>
                  <a:gd name="T1" fmla="*/ 0 h 430"/>
                  <a:gd name="T2" fmla="*/ 162 w 545"/>
                  <a:gd name="T3" fmla="*/ 2 h 430"/>
                  <a:gd name="T4" fmla="*/ 184 w 545"/>
                  <a:gd name="T5" fmla="*/ 9 h 430"/>
                  <a:gd name="T6" fmla="*/ 206 w 545"/>
                  <a:gd name="T7" fmla="*/ 19 h 430"/>
                  <a:gd name="T8" fmla="*/ 475 w 545"/>
                  <a:gd name="T9" fmla="*/ 173 h 430"/>
                  <a:gd name="T10" fmla="*/ 498 w 545"/>
                  <a:gd name="T11" fmla="*/ 189 h 430"/>
                  <a:gd name="T12" fmla="*/ 516 w 545"/>
                  <a:gd name="T13" fmla="*/ 208 h 430"/>
                  <a:gd name="T14" fmla="*/ 530 w 545"/>
                  <a:gd name="T15" fmla="*/ 232 h 430"/>
                  <a:gd name="T16" fmla="*/ 539 w 545"/>
                  <a:gd name="T17" fmla="*/ 257 h 430"/>
                  <a:gd name="T18" fmla="*/ 545 w 545"/>
                  <a:gd name="T19" fmla="*/ 284 h 430"/>
                  <a:gd name="T20" fmla="*/ 544 w 545"/>
                  <a:gd name="T21" fmla="*/ 310 h 430"/>
                  <a:gd name="T22" fmla="*/ 537 w 545"/>
                  <a:gd name="T23" fmla="*/ 337 h 430"/>
                  <a:gd name="T24" fmla="*/ 526 w 545"/>
                  <a:gd name="T25" fmla="*/ 361 h 430"/>
                  <a:gd name="T26" fmla="*/ 513 w 545"/>
                  <a:gd name="T27" fmla="*/ 382 h 430"/>
                  <a:gd name="T28" fmla="*/ 495 w 545"/>
                  <a:gd name="T29" fmla="*/ 398 h 430"/>
                  <a:gd name="T30" fmla="*/ 475 w 545"/>
                  <a:gd name="T31" fmla="*/ 411 h 430"/>
                  <a:gd name="T32" fmla="*/ 454 w 545"/>
                  <a:gd name="T33" fmla="*/ 422 h 430"/>
                  <a:gd name="T34" fmla="*/ 431 w 545"/>
                  <a:gd name="T35" fmla="*/ 428 h 430"/>
                  <a:gd name="T36" fmla="*/ 406 w 545"/>
                  <a:gd name="T37" fmla="*/ 430 h 430"/>
                  <a:gd name="T38" fmla="*/ 383 w 545"/>
                  <a:gd name="T39" fmla="*/ 428 h 430"/>
                  <a:gd name="T40" fmla="*/ 360 w 545"/>
                  <a:gd name="T41" fmla="*/ 422 h 430"/>
                  <a:gd name="T42" fmla="*/ 338 w 545"/>
                  <a:gd name="T43" fmla="*/ 411 h 430"/>
                  <a:gd name="T44" fmla="*/ 69 w 545"/>
                  <a:gd name="T45" fmla="*/ 257 h 430"/>
                  <a:gd name="T46" fmla="*/ 46 w 545"/>
                  <a:gd name="T47" fmla="*/ 240 h 430"/>
                  <a:gd name="T48" fmla="*/ 28 w 545"/>
                  <a:gd name="T49" fmla="*/ 221 h 430"/>
                  <a:gd name="T50" fmla="*/ 14 w 545"/>
                  <a:gd name="T51" fmla="*/ 198 h 430"/>
                  <a:gd name="T52" fmla="*/ 4 w 545"/>
                  <a:gd name="T53" fmla="*/ 173 h 430"/>
                  <a:gd name="T54" fmla="*/ 0 w 545"/>
                  <a:gd name="T55" fmla="*/ 147 h 430"/>
                  <a:gd name="T56" fmla="*/ 1 w 545"/>
                  <a:gd name="T57" fmla="*/ 120 h 430"/>
                  <a:gd name="T58" fmla="*/ 7 w 545"/>
                  <a:gd name="T59" fmla="*/ 93 h 430"/>
                  <a:gd name="T60" fmla="*/ 18 w 545"/>
                  <a:gd name="T61" fmla="*/ 68 h 430"/>
                  <a:gd name="T62" fmla="*/ 32 w 545"/>
                  <a:gd name="T63" fmla="*/ 49 h 430"/>
                  <a:gd name="T64" fmla="*/ 49 w 545"/>
                  <a:gd name="T65" fmla="*/ 32 h 430"/>
                  <a:gd name="T66" fmla="*/ 69 w 545"/>
                  <a:gd name="T67" fmla="*/ 19 h 430"/>
                  <a:gd name="T68" fmla="*/ 91 w 545"/>
                  <a:gd name="T69" fmla="*/ 9 h 430"/>
                  <a:gd name="T70" fmla="*/ 113 w 545"/>
                  <a:gd name="T71" fmla="*/ 2 h 430"/>
                  <a:gd name="T72" fmla="*/ 138 w 545"/>
                  <a:gd name="T73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430">
                    <a:moveTo>
                      <a:pt x="138" y="0"/>
                    </a:moveTo>
                    <a:lnTo>
                      <a:pt x="162" y="2"/>
                    </a:lnTo>
                    <a:lnTo>
                      <a:pt x="184" y="9"/>
                    </a:lnTo>
                    <a:lnTo>
                      <a:pt x="206" y="19"/>
                    </a:lnTo>
                    <a:lnTo>
                      <a:pt x="475" y="173"/>
                    </a:lnTo>
                    <a:lnTo>
                      <a:pt x="498" y="189"/>
                    </a:lnTo>
                    <a:lnTo>
                      <a:pt x="516" y="208"/>
                    </a:lnTo>
                    <a:lnTo>
                      <a:pt x="530" y="232"/>
                    </a:lnTo>
                    <a:lnTo>
                      <a:pt x="539" y="257"/>
                    </a:lnTo>
                    <a:lnTo>
                      <a:pt x="545" y="284"/>
                    </a:lnTo>
                    <a:lnTo>
                      <a:pt x="544" y="310"/>
                    </a:lnTo>
                    <a:lnTo>
                      <a:pt x="537" y="337"/>
                    </a:lnTo>
                    <a:lnTo>
                      <a:pt x="526" y="361"/>
                    </a:lnTo>
                    <a:lnTo>
                      <a:pt x="513" y="382"/>
                    </a:lnTo>
                    <a:lnTo>
                      <a:pt x="495" y="398"/>
                    </a:lnTo>
                    <a:lnTo>
                      <a:pt x="475" y="411"/>
                    </a:lnTo>
                    <a:lnTo>
                      <a:pt x="454" y="422"/>
                    </a:lnTo>
                    <a:lnTo>
                      <a:pt x="431" y="428"/>
                    </a:lnTo>
                    <a:lnTo>
                      <a:pt x="406" y="430"/>
                    </a:lnTo>
                    <a:lnTo>
                      <a:pt x="383" y="428"/>
                    </a:lnTo>
                    <a:lnTo>
                      <a:pt x="360" y="422"/>
                    </a:lnTo>
                    <a:lnTo>
                      <a:pt x="338" y="411"/>
                    </a:lnTo>
                    <a:lnTo>
                      <a:pt x="69" y="257"/>
                    </a:lnTo>
                    <a:lnTo>
                      <a:pt x="46" y="240"/>
                    </a:lnTo>
                    <a:lnTo>
                      <a:pt x="28" y="221"/>
                    </a:lnTo>
                    <a:lnTo>
                      <a:pt x="14" y="198"/>
                    </a:lnTo>
                    <a:lnTo>
                      <a:pt x="4" y="173"/>
                    </a:lnTo>
                    <a:lnTo>
                      <a:pt x="0" y="147"/>
                    </a:lnTo>
                    <a:lnTo>
                      <a:pt x="1" y="120"/>
                    </a:lnTo>
                    <a:lnTo>
                      <a:pt x="7" y="93"/>
                    </a:lnTo>
                    <a:lnTo>
                      <a:pt x="18" y="68"/>
                    </a:lnTo>
                    <a:lnTo>
                      <a:pt x="32" y="49"/>
                    </a:lnTo>
                    <a:lnTo>
                      <a:pt x="49" y="32"/>
                    </a:lnTo>
                    <a:lnTo>
                      <a:pt x="69" y="19"/>
                    </a:lnTo>
                    <a:lnTo>
                      <a:pt x="91" y="9"/>
                    </a:lnTo>
                    <a:lnTo>
                      <a:pt x="113" y="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5"/>
              <p:cNvSpPr>
                <a:spLocks/>
              </p:cNvSpPr>
              <p:nvPr/>
            </p:nvSpPr>
            <p:spPr bwMode="auto">
              <a:xfrm>
                <a:off x="2872" y="2196"/>
                <a:ext cx="58" cy="27"/>
              </a:xfrm>
              <a:custGeom>
                <a:avLst/>
                <a:gdLst>
                  <a:gd name="T0" fmla="*/ 139 w 586"/>
                  <a:gd name="T1" fmla="*/ 0 h 275"/>
                  <a:gd name="T2" fmla="*/ 449 w 586"/>
                  <a:gd name="T3" fmla="*/ 0 h 275"/>
                  <a:gd name="T4" fmla="*/ 476 w 586"/>
                  <a:gd name="T5" fmla="*/ 3 h 275"/>
                  <a:gd name="T6" fmla="*/ 502 w 586"/>
                  <a:gd name="T7" fmla="*/ 10 h 275"/>
                  <a:gd name="T8" fmla="*/ 526 w 586"/>
                  <a:gd name="T9" fmla="*/ 23 h 275"/>
                  <a:gd name="T10" fmla="*/ 546 w 586"/>
                  <a:gd name="T11" fmla="*/ 40 h 275"/>
                  <a:gd name="T12" fmla="*/ 563 w 586"/>
                  <a:gd name="T13" fmla="*/ 60 h 275"/>
                  <a:gd name="T14" fmla="*/ 576 w 586"/>
                  <a:gd name="T15" fmla="*/ 84 h 275"/>
                  <a:gd name="T16" fmla="*/ 583 w 586"/>
                  <a:gd name="T17" fmla="*/ 110 h 275"/>
                  <a:gd name="T18" fmla="*/ 586 w 586"/>
                  <a:gd name="T19" fmla="*/ 137 h 275"/>
                  <a:gd name="T20" fmla="*/ 583 w 586"/>
                  <a:gd name="T21" fmla="*/ 164 h 275"/>
                  <a:gd name="T22" fmla="*/ 576 w 586"/>
                  <a:gd name="T23" fmla="*/ 190 h 275"/>
                  <a:gd name="T24" fmla="*/ 563 w 586"/>
                  <a:gd name="T25" fmla="*/ 214 h 275"/>
                  <a:gd name="T26" fmla="*/ 546 w 586"/>
                  <a:gd name="T27" fmla="*/ 235 h 275"/>
                  <a:gd name="T28" fmla="*/ 526 w 586"/>
                  <a:gd name="T29" fmla="*/ 251 h 275"/>
                  <a:gd name="T30" fmla="*/ 502 w 586"/>
                  <a:gd name="T31" fmla="*/ 263 h 275"/>
                  <a:gd name="T32" fmla="*/ 476 w 586"/>
                  <a:gd name="T33" fmla="*/ 272 h 275"/>
                  <a:gd name="T34" fmla="*/ 449 w 586"/>
                  <a:gd name="T35" fmla="*/ 275 h 275"/>
                  <a:gd name="T36" fmla="*/ 139 w 586"/>
                  <a:gd name="T37" fmla="*/ 275 h 275"/>
                  <a:gd name="T38" fmla="*/ 111 w 586"/>
                  <a:gd name="T39" fmla="*/ 272 h 275"/>
                  <a:gd name="T40" fmla="*/ 85 w 586"/>
                  <a:gd name="T41" fmla="*/ 263 h 275"/>
                  <a:gd name="T42" fmla="*/ 61 w 586"/>
                  <a:gd name="T43" fmla="*/ 251 h 275"/>
                  <a:gd name="T44" fmla="*/ 41 w 586"/>
                  <a:gd name="T45" fmla="*/ 235 h 275"/>
                  <a:gd name="T46" fmla="*/ 24 w 586"/>
                  <a:gd name="T47" fmla="*/ 214 h 275"/>
                  <a:gd name="T48" fmla="*/ 12 w 586"/>
                  <a:gd name="T49" fmla="*/ 190 h 275"/>
                  <a:gd name="T50" fmla="*/ 4 w 586"/>
                  <a:gd name="T51" fmla="*/ 164 h 275"/>
                  <a:gd name="T52" fmla="*/ 0 w 586"/>
                  <a:gd name="T53" fmla="*/ 137 h 275"/>
                  <a:gd name="T54" fmla="*/ 4 w 586"/>
                  <a:gd name="T55" fmla="*/ 110 h 275"/>
                  <a:gd name="T56" fmla="*/ 12 w 586"/>
                  <a:gd name="T57" fmla="*/ 84 h 275"/>
                  <a:gd name="T58" fmla="*/ 24 w 586"/>
                  <a:gd name="T59" fmla="*/ 60 h 275"/>
                  <a:gd name="T60" fmla="*/ 41 w 586"/>
                  <a:gd name="T61" fmla="*/ 40 h 275"/>
                  <a:gd name="T62" fmla="*/ 61 w 586"/>
                  <a:gd name="T63" fmla="*/ 23 h 275"/>
                  <a:gd name="T64" fmla="*/ 85 w 586"/>
                  <a:gd name="T65" fmla="*/ 10 h 275"/>
                  <a:gd name="T66" fmla="*/ 111 w 586"/>
                  <a:gd name="T67" fmla="*/ 3 h 275"/>
                  <a:gd name="T68" fmla="*/ 139 w 586"/>
                  <a:gd name="T6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6" h="275">
                    <a:moveTo>
                      <a:pt x="139" y="0"/>
                    </a:moveTo>
                    <a:lnTo>
                      <a:pt x="449" y="0"/>
                    </a:lnTo>
                    <a:lnTo>
                      <a:pt x="476" y="3"/>
                    </a:lnTo>
                    <a:lnTo>
                      <a:pt x="502" y="10"/>
                    </a:lnTo>
                    <a:lnTo>
                      <a:pt x="526" y="23"/>
                    </a:lnTo>
                    <a:lnTo>
                      <a:pt x="546" y="40"/>
                    </a:lnTo>
                    <a:lnTo>
                      <a:pt x="563" y="60"/>
                    </a:lnTo>
                    <a:lnTo>
                      <a:pt x="576" y="84"/>
                    </a:lnTo>
                    <a:lnTo>
                      <a:pt x="583" y="110"/>
                    </a:lnTo>
                    <a:lnTo>
                      <a:pt x="586" y="137"/>
                    </a:lnTo>
                    <a:lnTo>
                      <a:pt x="583" y="164"/>
                    </a:lnTo>
                    <a:lnTo>
                      <a:pt x="576" y="190"/>
                    </a:lnTo>
                    <a:lnTo>
                      <a:pt x="563" y="214"/>
                    </a:lnTo>
                    <a:lnTo>
                      <a:pt x="546" y="235"/>
                    </a:lnTo>
                    <a:lnTo>
                      <a:pt x="526" y="251"/>
                    </a:lnTo>
                    <a:lnTo>
                      <a:pt x="502" y="263"/>
                    </a:lnTo>
                    <a:lnTo>
                      <a:pt x="476" y="272"/>
                    </a:lnTo>
                    <a:lnTo>
                      <a:pt x="449" y="275"/>
                    </a:lnTo>
                    <a:lnTo>
                      <a:pt x="139" y="275"/>
                    </a:lnTo>
                    <a:lnTo>
                      <a:pt x="111" y="272"/>
                    </a:lnTo>
                    <a:lnTo>
                      <a:pt x="85" y="263"/>
                    </a:lnTo>
                    <a:lnTo>
                      <a:pt x="61" y="251"/>
                    </a:lnTo>
                    <a:lnTo>
                      <a:pt x="41" y="235"/>
                    </a:lnTo>
                    <a:lnTo>
                      <a:pt x="24" y="214"/>
                    </a:lnTo>
                    <a:lnTo>
                      <a:pt x="12" y="190"/>
                    </a:lnTo>
                    <a:lnTo>
                      <a:pt x="4" y="164"/>
                    </a:lnTo>
                    <a:lnTo>
                      <a:pt x="0" y="137"/>
                    </a:lnTo>
                    <a:lnTo>
                      <a:pt x="4" y="110"/>
                    </a:lnTo>
                    <a:lnTo>
                      <a:pt x="12" y="84"/>
                    </a:lnTo>
                    <a:lnTo>
                      <a:pt x="24" y="60"/>
                    </a:lnTo>
                    <a:lnTo>
                      <a:pt x="41" y="40"/>
                    </a:lnTo>
                    <a:lnTo>
                      <a:pt x="61" y="23"/>
                    </a:lnTo>
                    <a:lnTo>
                      <a:pt x="85" y="10"/>
                    </a:lnTo>
                    <a:lnTo>
                      <a:pt x="111" y="3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6"/>
              <p:cNvSpPr>
                <a:spLocks/>
              </p:cNvSpPr>
              <p:nvPr/>
            </p:nvSpPr>
            <p:spPr bwMode="auto">
              <a:xfrm>
                <a:off x="2744" y="2154"/>
                <a:ext cx="55" cy="109"/>
              </a:xfrm>
              <a:custGeom>
                <a:avLst/>
                <a:gdLst>
                  <a:gd name="T0" fmla="*/ 279 w 552"/>
                  <a:gd name="T1" fmla="*/ 0 h 1088"/>
                  <a:gd name="T2" fmla="*/ 506 w 552"/>
                  <a:gd name="T3" fmla="*/ 0 h 1088"/>
                  <a:gd name="T4" fmla="*/ 518 w 552"/>
                  <a:gd name="T5" fmla="*/ 2 h 1088"/>
                  <a:gd name="T6" fmla="*/ 529 w 552"/>
                  <a:gd name="T7" fmla="*/ 7 h 1088"/>
                  <a:gd name="T8" fmla="*/ 537 w 552"/>
                  <a:gd name="T9" fmla="*/ 15 h 1088"/>
                  <a:gd name="T10" fmla="*/ 541 w 552"/>
                  <a:gd name="T11" fmla="*/ 24 h 1088"/>
                  <a:gd name="T12" fmla="*/ 542 w 552"/>
                  <a:gd name="T13" fmla="*/ 35 h 1088"/>
                  <a:gd name="T14" fmla="*/ 540 w 552"/>
                  <a:gd name="T15" fmla="*/ 49 h 1088"/>
                  <a:gd name="T16" fmla="*/ 409 w 552"/>
                  <a:gd name="T17" fmla="*/ 405 h 1088"/>
                  <a:gd name="T18" fmla="*/ 406 w 552"/>
                  <a:gd name="T19" fmla="*/ 418 h 1088"/>
                  <a:gd name="T20" fmla="*/ 407 w 552"/>
                  <a:gd name="T21" fmla="*/ 429 h 1088"/>
                  <a:gd name="T22" fmla="*/ 412 w 552"/>
                  <a:gd name="T23" fmla="*/ 439 h 1088"/>
                  <a:gd name="T24" fmla="*/ 419 w 552"/>
                  <a:gd name="T25" fmla="*/ 447 h 1088"/>
                  <a:gd name="T26" fmla="*/ 429 w 552"/>
                  <a:gd name="T27" fmla="*/ 452 h 1088"/>
                  <a:gd name="T28" fmla="*/ 443 w 552"/>
                  <a:gd name="T29" fmla="*/ 453 h 1088"/>
                  <a:gd name="T30" fmla="*/ 523 w 552"/>
                  <a:gd name="T31" fmla="*/ 453 h 1088"/>
                  <a:gd name="T32" fmla="*/ 536 w 552"/>
                  <a:gd name="T33" fmla="*/ 455 h 1088"/>
                  <a:gd name="T34" fmla="*/ 545 w 552"/>
                  <a:gd name="T35" fmla="*/ 459 h 1088"/>
                  <a:gd name="T36" fmla="*/ 550 w 552"/>
                  <a:gd name="T37" fmla="*/ 465 h 1088"/>
                  <a:gd name="T38" fmla="*/ 552 w 552"/>
                  <a:gd name="T39" fmla="*/ 473 h 1088"/>
                  <a:gd name="T40" fmla="*/ 550 w 552"/>
                  <a:gd name="T41" fmla="*/ 483 h 1088"/>
                  <a:gd name="T42" fmla="*/ 543 w 552"/>
                  <a:gd name="T43" fmla="*/ 494 h 1088"/>
                  <a:gd name="T44" fmla="*/ 103 w 552"/>
                  <a:gd name="T45" fmla="*/ 1075 h 1088"/>
                  <a:gd name="T46" fmla="*/ 95 w 552"/>
                  <a:gd name="T47" fmla="*/ 1084 h 1088"/>
                  <a:gd name="T48" fmla="*/ 88 w 552"/>
                  <a:gd name="T49" fmla="*/ 1088 h 1088"/>
                  <a:gd name="T50" fmla="*/ 83 w 552"/>
                  <a:gd name="T51" fmla="*/ 1088 h 1088"/>
                  <a:gd name="T52" fmla="*/ 80 w 552"/>
                  <a:gd name="T53" fmla="*/ 1085 h 1088"/>
                  <a:gd name="T54" fmla="*/ 78 w 552"/>
                  <a:gd name="T55" fmla="*/ 1077 h 1088"/>
                  <a:gd name="T56" fmla="*/ 79 w 552"/>
                  <a:gd name="T57" fmla="*/ 1065 h 1088"/>
                  <a:gd name="T58" fmla="*/ 124 w 552"/>
                  <a:gd name="T59" fmla="*/ 714 h 1088"/>
                  <a:gd name="T60" fmla="*/ 124 w 552"/>
                  <a:gd name="T61" fmla="*/ 698 h 1088"/>
                  <a:gd name="T62" fmla="*/ 118 w 552"/>
                  <a:gd name="T63" fmla="*/ 683 h 1088"/>
                  <a:gd name="T64" fmla="*/ 108 w 552"/>
                  <a:gd name="T65" fmla="*/ 673 h 1088"/>
                  <a:gd name="T66" fmla="*/ 95 w 552"/>
                  <a:gd name="T67" fmla="*/ 666 h 1088"/>
                  <a:gd name="T68" fmla="*/ 80 w 552"/>
                  <a:gd name="T69" fmla="*/ 663 h 1088"/>
                  <a:gd name="T70" fmla="*/ 36 w 552"/>
                  <a:gd name="T71" fmla="*/ 663 h 1088"/>
                  <a:gd name="T72" fmla="*/ 24 w 552"/>
                  <a:gd name="T73" fmla="*/ 662 h 1088"/>
                  <a:gd name="T74" fmla="*/ 13 w 552"/>
                  <a:gd name="T75" fmla="*/ 657 h 1088"/>
                  <a:gd name="T76" fmla="*/ 5 w 552"/>
                  <a:gd name="T77" fmla="*/ 648 h 1088"/>
                  <a:gd name="T78" fmla="*/ 1 w 552"/>
                  <a:gd name="T79" fmla="*/ 639 h 1088"/>
                  <a:gd name="T80" fmla="*/ 0 w 552"/>
                  <a:gd name="T81" fmla="*/ 628 h 1088"/>
                  <a:gd name="T82" fmla="*/ 3 w 552"/>
                  <a:gd name="T83" fmla="*/ 614 h 1088"/>
                  <a:gd name="T84" fmla="*/ 210 w 552"/>
                  <a:gd name="T85" fmla="*/ 49 h 1088"/>
                  <a:gd name="T86" fmla="*/ 218 w 552"/>
                  <a:gd name="T87" fmla="*/ 33 h 1088"/>
                  <a:gd name="T88" fmla="*/ 230 w 552"/>
                  <a:gd name="T89" fmla="*/ 20 h 1088"/>
                  <a:gd name="T90" fmla="*/ 246 w 552"/>
                  <a:gd name="T91" fmla="*/ 10 h 1088"/>
                  <a:gd name="T92" fmla="*/ 262 w 552"/>
                  <a:gd name="T93" fmla="*/ 2 h 1088"/>
                  <a:gd name="T94" fmla="*/ 279 w 552"/>
                  <a:gd name="T95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2" h="1088">
                    <a:moveTo>
                      <a:pt x="279" y="0"/>
                    </a:moveTo>
                    <a:lnTo>
                      <a:pt x="506" y="0"/>
                    </a:lnTo>
                    <a:lnTo>
                      <a:pt x="518" y="2"/>
                    </a:lnTo>
                    <a:lnTo>
                      <a:pt x="529" y="7"/>
                    </a:lnTo>
                    <a:lnTo>
                      <a:pt x="537" y="15"/>
                    </a:lnTo>
                    <a:lnTo>
                      <a:pt x="541" y="24"/>
                    </a:lnTo>
                    <a:lnTo>
                      <a:pt x="542" y="35"/>
                    </a:lnTo>
                    <a:lnTo>
                      <a:pt x="540" y="49"/>
                    </a:lnTo>
                    <a:lnTo>
                      <a:pt x="409" y="405"/>
                    </a:lnTo>
                    <a:lnTo>
                      <a:pt x="406" y="418"/>
                    </a:lnTo>
                    <a:lnTo>
                      <a:pt x="407" y="429"/>
                    </a:lnTo>
                    <a:lnTo>
                      <a:pt x="412" y="439"/>
                    </a:lnTo>
                    <a:lnTo>
                      <a:pt x="419" y="447"/>
                    </a:lnTo>
                    <a:lnTo>
                      <a:pt x="429" y="452"/>
                    </a:lnTo>
                    <a:lnTo>
                      <a:pt x="443" y="453"/>
                    </a:lnTo>
                    <a:lnTo>
                      <a:pt x="523" y="453"/>
                    </a:lnTo>
                    <a:lnTo>
                      <a:pt x="536" y="455"/>
                    </a:lnTo>
                    <a:lnTo>
                      <a:pt x="545" y="459"/>
                    </a:lnTo>
                    <a:lnTo>
                      <a:pt x="550" y="465"/>
                    </a:lnTo>
                    <a:lnTo>
                      <a:pt x="552" y="473"/>
                    </a:lnTo>
                    <a:lnTo>
                      <a:pt x="550" y="483"/>
                    </a:lnTo>
                    <a:lnTo>
                      <a:pt x="543" y="494"/>
                    </a:lnTo>
                    <a:lnTo>
                      <a:pt x="103" y="1075"/>
                    </a:lnTo>
                    <a:lnTo>
                      <a:pt x="95" y="1084"/>
                    </a:lnTo>
                    <a:lnTo>
                      <a:pt x="88" y="1088"/>
                    </a:lnTo>
                    <a:lnTo>
                      <a:pt x="83" y="1088"/>
                    </a:lnTo>
                    <a:lnTo>
                      <a:pt x="80" y="1085"/>
                    </a:lnTo>
                    <a:lnTo>
                      <a:pt x="78" y="1077"/>
                    </a:lnTo>
                    <a:lnTo>
                      <a:pt x="79" y="1065"/>
                    </a:lnTo>
                    <a:lnTo>
                      <a:pt x="124" y="714"/>
                    </a:lnTo>
                    <a:lnTo>
                      <a:pt x="124" y="698"/>
                    </a:lnTo>
                    <a:lnTo>
                      <a:pt x="118" y="683"/>
                    </a:lnTo>
                    <a:lnTo>
                      <a:pt x="108" y="673"/>
                    </a:lnTo>
                    <a:lnTo>
                      <a:pt x="95" y="666"/>
                    </a:lnTo>
                    <a:lnTo>
                      <a:pt x="80" y="663"/>
                    </a:lnTo>
                    <a:lnTo>
                      <a:pt x="36" y="663"/>
                    </a:lnTo>
                    <a:lnTo>
                      <a:pt x="24" y="662"/>
                    </a:lnTo>
                    <a:lnTo>
                      <a:pt x="13" y="657"/>
                    </a:lnTo>
                    <a:lnTo>
                      <a:pt x="5" y="648"/>
                    </a:lnTo>
                    <a:lnTo>
                      <a:pt x="1" y="639"/>
                    </a:lnTo>
                    <a:lnTo>
                      <a:pt x="0" y="628"/>
                    </a:lnTo>
                    <a:lnTo>
                      <a:pt x="3" y="614"/>
                    </a:lnTo>
                    <a:lnTo>
                      <a:pt x="210" y="49"/>
                    </a:lnTo>
                    <a:lnTo>
                      <a:pt x="218" y="33"/>
                    </a:lnTo>
                    <a:lnTo>
                      <a:pt x="230" y="20"/>
                    </a:lnTo>
                    <a:lnTo>
                      <a:pt x="246" y="10"/>
                    </a:lnTo>
                    <a:lnTo>
                      <a:pt x="262" y="2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8" name="Freeform 21"/>
            <p:cNvSpPr>
              <a:spLocks noChangeAspect="1" noEditPoints="1"/>
            </p:cNvSpPr>
            <p:nvPr/>
          </p:nvSpPr>
          <p:spPr bwMode="auto">
            <a:xfrm>
              <a:off x="7386684" y="2439353"/>
              <a:ext cx="396000" cy="396000"/>
            </a:xfrm>
            <a:custGeom>
              <a:avLst/>
              <a:gdLst>
                <a:gd name="T0" fmla="*/ 1059 w 3388"/>
                <a:gd name="T1" fmla="*/ 1932 h 3390"/>
                <a:gd name="T2" fmla="*/ 1059 w 3388"/>
                <a:gd name="T3" fmla="*/ 2966 h 3390"/>
                <a:gd name="T4" fmla="*/ 636 w 3388"/>
                <a:gd name="T5" fmla="*/ 2966 h 3390"/>
                <a:gd name="T6" fmla="*/ 636 w 3388"/>
                <a:gd name="T7" fmla="*/ 2207 h 3390"/>
                <a:gd name="T8" fmla="*/ 710 w 3388"/>
                <a:gd name="T9" fmla="*/ 2281 h 3390"/>
                <a:gd name="T10" fmla="*/ 1059 w 3388"/>
                <a:gd name="T11" fmla="*/ 1932 h 3390"/>
                <a:gd name="T12" fmla="*/ 1906 w 3388"/>
                <a:gd name="T13" fmla="*/ 1492 h 3390"/>
                <a:gd name="T14" fmla="*/ 2329 w 3388"/>
                <a:gd name="T15" fmla="*/ 1599 h 3390"/>
                <a:gd name="T16" fmla="*/ 2329 w 3388"/>
                <a:gd name="T17" fmla="*/ 2966 h 3390"/>
                <a:gd name="T18" fmla="*/ 1906 w 3388"/>
                <a:gd name="T19" fmla="*/ 2966 h 3390"/>
                <a:gd name="T20" fmla="*/ 1906 w 3388"/>
                <a:gd name="T21" fmla="*/ 1492 h 3390"/>
                <a:gd name="T22" fmla="*/ 1579 w 3388"/>
                <a:gd name="T23" fmla="*/ 1411 h 3390"/>
                <a:gd name="T24" fmla="*/ 1693 w 3388"/>
                <a:gd name="T25" fmla="*/ 1440 h 3390"/>
                <a:gd name="T26" fmla="*/ 1693 w 3388"/>
                <a:gd name="T27" fmla="*/ 2966 h 3390"/>
                <a:gd name="T28" fmla="*/ 1270 w 3388"/>
                <a:gd name="T29" fmla="*/ 2966 h 3390"/>
                <a:gd name="T30" fmla="*/ 1270 w 3388"/>
                <a:gd name="T31" fmla="*/ 1720 h 3390"/>
                <a:gd name="T32" fmla="*/ 1579 w 3388"/>
                <a:gd name="T33" fmla="*/ 1411 h 3390"/>
                <a:gd name="T34" fmla="*/ 2751 w 3388"/>
                <a:gd name="T35" fmla="*/ 1185 h 3390"/>
                <a:gd name="T36" fmla="*/ 2965 w 3388"/>
                <a:gd name="T37" fmla="*/ 1312 h 3390"/>
                <a:gd name="T38" fmla="*/ 2965 w 3388"/>
                <a:gd name="T39" fmla="*/ 2966 h 3390"/>
                <a:gd name="T40" fmla="*/ 2541 w 3388"/>
                <a:gd name="T41" fmla="*/ 2966 h 3390"/>
                <a:gd name="T42" fmla="*/ 2541 w 3388"/>
                <a:gd name="T43" fmla="*/ 1536 h 3390"/>
                <a:gd name="T44" fmla="*/ 2751 w 3388"/>
                <a:gd name="T45" fmla="*/ 1185 h 3390"/>
                <a:gd name="T46" fmla="*/ 2965 w 3388"/>
                <a:gd name="T47" fmla="*/ 212 h 3390"/>
                <a:gd name="T48" fmla="*/ 2950 w 3388"/>
                <a:gd name="T49" fmla="*/ 1058 h 3390"/>
                <a:gd name="T50" fmla="*/ 2679 w 3388"/>
                <a:gd name="T51" fmla="*/ 894 h 3390"/>
                <a:gd name="T52" fmla="*/ 2379 w 3388"/>
                <a:gd name="T53" fmla="*/ 1393 h 3390"/>
                <a:gd name="T54" fmla="*/ 1514 w 3388"/>
                <a:gd name="T55" fmla="*/ 1177 h 3390"/>
                <a:gd name="T56" fmla="*/ 710 w 3388"/>
                <a:gd name="T57" fmla="*/ 1982 h 3390"/>
                <a:gd name="T58" fmla="*/ 560 w 3388"/>
                <a:gd name="T59" fmla="*/ 1831 h 3390"/>
                <a:gd name="T60" fmla="*/ 1449 w 3388"/>
                <a:gd name="T61" fmla="*/ 942 h 3390"/>
                <a:gd name="T62" fmla="*/ 2279 w 3388"/>
                <a:gd name="T63" fmla="*/ 1149 h 3390"/>
                <a:gd name="T64" fmla="*/ 2497 w 3388"/>
                <a:gd name="T65" fmla="*/ 785 h 3390"/>
                <a:gd name="T66" fmla="*/ 2226 w 3388"/>
                <a:gd name="T67" fmla="*/ 623 h 3390"/>
                <a:gd name="T68" fmla="*/ 2965 w 3388"/>
                <a:gd name="T69" fmla="*/ 212 h 3390"/>
                <a:gd name="T70" fmla="*/ 0 w 3388"/>
                <a:gd name="T71" fmla="*/ 0 h 3390"/>
                <a:gd name="T72" fmla="*/ 212 w 3388"/>
                <a:gd name="T73" fmla="*/ 0 h 3390"/>
                <a:gd name="T74" fmla="*/ 212 w 3388"/>
                <a:gd name="T75" fmla="*/ 3177 h 3390"/>
                <a:gd name="T76" fmla="*/ 3388 w 3388"/>
                <a:gd name="T77" fmla="*/ 3177 h 3390"/>
                <a:gd name="T78" fmla="*/ 3388 w 3388"/>
                <a:gd name="T79" fmla="*/ 3390 h 3390"/>
                <a:gd name="T80" fmla="*/ 0 w 3388"/>
                <a:gd name="T81" fmla="*/ 3390 h 3390"/>
                <a:gd name="T82" fmla="*/ 0 w 3388"/>
                <a:gd name="T83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88" h="3390">
                  <a:moveTo>
                    <a:pt x="1059" y="1932"/>
                  </a:moveTo>
                  <a:lnTo>
                    <a:pt x="1059" y="2966"/>
                  </a:lnTo>
                  <a:lnTo>
                    <a:pt x="636" y="2966"/>
                  </a:lnTo>
                  <a:lnTo>
                    <a:pt x="636" y="2207"/>
                  </a:lnTo>
                  <a:lnTo>
                    <a:pt x="710" y="2281"/>
                  </a:lnTo>
                  <a:lnTo>
                    <a:pt x="1059" y="1932"/>
                  </a:lnTo>
                  <a:close/>
                  <a:moveTo>
                    <a:pt x="1906" y="1492"/>
                  </a:moveTo>
                  <a:lnTo>
                    <a:pt x="2329" y="1599"/>
                  </a:lnTo>
                  <a:lnTo>
                    <a:pt x="2329" y="2966"/>
                  </a:lnTo>
                  <a:lnTo>
                    <a:pt x="1906" y="2966"/>
                  </a:lnTo>
                  <a:lnTo>
                    <a:pt x="1906" y="1492"/>
                  </a:lnTo>
                  <a:close/>
                  <a:moveTo>
                    <a:pt x="1579" y="1411"/>
                  </a:moveTo>
                  <a:lnTo>
                    <a:pt x="1693" y="1440"/>
                  </a:lnTo>
                  <a:lnTo>
                    <a:pt x="1693" y="2966"/>
                  </a:lnTo>
                  <a:lnTo>
                    <a:pt x="1270" y="2966"/>
                  </a:lnTo>
                  <a:lnTo>
                    <a:pt x="1270" y="1720"/>
                  </a:lnTo>
                  <a:lnTo>
                    <a:pt x="1579" y="1411"/>
                  </a:lnTo>
                  <a:close/>
                  <a:moveTo>
                    <a:pt x="2751" y="1185"/>
                  </a:moveTo>
                  <a:lnTo>
                    <a:pt x="2965" y="1312"/>
                  </a:lnTo>
                  <a:lnTo>
                    <a:pt x="2965" y="2966"/>
                  </a:lnTo>
                  <a:lnTo>
                    <a:pt x="2541" y="2966"/>
                  </a:lnTo>
                  <a:lnTo>
                    <a:pt x="2541" y="1536"/>
                  </a:lnTo>
                  <a:lnTo>
                    <a:pt x="2751" y="1185"/>
                  </a:lnTo>
                  <a:close/>
                  <a:moveTo>
                    <a:pt x="2965" y="212"/>
                  </a:moveTo>
                  <a:lnTo>
                    <a:pt x="2950" y="1058"/>
                  </a:lnTo>
                  <a:lnTo>
                    <a:pt x="2679" y="894"/>
                  </a:lnTo>
                  <a:lnTo>
                    <a:pt x="2379" y="1393"/>
                  </a:lnTo>
                  <a:lnTo>
                    <a:pt x="1514" y="1177"/>
                  </a:lnTo>
                  <a:lnTo>
                    <a:pt x="710" y="1982"/>
                  </a:lnTo>
                  <a:lnTo>
                    <a:pt x="560" y="1831"/>
                  </a:lnTo>
                  <a:lnTo>
                    <a:pt x="1449" y="942"/>
                  </a:lnTo>
                  <a:lnTo>
                    <a:pt x="2279" y="1149"/>
                  </a:lnTo>
                  <a:lnTo>
                    <a:pt x="2497" y="785"/>
                  </a:lnTo>
                  <a:lnTo>
                    <a:pt x="2226" y="623"/>
                  </a:lnTo>
                  <a:lnTo>
                    <a:pt x="2965" y="212"/>
                  </a:lnTo>
                  <a:close/>
                  <a:moveTo>
                    <a:pt x="0" y="0"/>
                  </a:moveTo>
                  <a:lnTo>
                    <a:pt x="212" y="0"/>
                  </a:lnTo>
                  <a:lnTo>
                    <a:pt x="212" y="3177"/>
                  </a:lnTo>
                  <a:lnTo>
                    <a:pt x="3388" y="3177"/>
                  </a:lnTo>
                  <a:lnTo>
                    <a:pt x="3388" y="3390"/>
                  </a:lnTo>
                  <a:lnTo>
                    <a:pt x="0" y="3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8788"/>
            </a:solidFill>
            <a:ln w="0">
              <a:solidFill>
                <a:srgbClr val="3587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9" name="Group 24"/>
            <p:cNvGrpSpPr>
              <a:grpSpLocks noChangeAspect="1"/>
            </p:cNvGrpSpPr>
            <p:nvPr/>
          </p:nvGrpSpPr>
          <p:grpSpPr bwMode="auto">
            <a:xfrm>
              <a:off x="7415204" y="4545239"/>
              <a:ext cx="419441" cy="396000"/>
              <a:chOff x="3800" y="2077"/>
              <a:chExt cx="340" cy="321"/>
            </a:xfrm>
            <a:solidFill>
              <a:srgbClr val="FF4661"/>
            </a:solidFill>
          </p:grpSpPr>
          <p:sp>
            <p:nvSpPr>
              <p:cNvPr id="120" name="Freeform 26"/>
              <p:cNvSpPr>
                <a:spLocks/>
              </p:cNvSpPr>
              <p:nvPr/>
            </p:nvSpPr>
            <p:spPr bwMode="auto">
              <a:xfrm>
                <a:off x="4080" y="2110"/>
                <a:ext cx="60" cy="61"/>
              </a:xfrm>
              <a:custGeom>
                <a:avLst/>
                <a:gdLst>
                  <a:gd name="T0" fmla="*/ 566 w 602"/>
                  <a:gd name="T1" fmla="*/ 0 h 607"/>
                  <a:gd name="T2" fmla="*/ 577 w 602"/>
                  <a:gd name="T3" fmla="*/ 1 h 607"/>
                  <a:gd name="T4" fmla="*/ 586 w 602"/>
                  <a:gd name="T5" fmla="*/ 7 h 607"/>
                  <a:gd name="T6" fmla="*/ 593 w 602"/>
                  <a:gd name="T7" fmla="*/ 17 h 607"/>
                  <a:gd name="T8" fmla="*/ 595 w 602"/>
                  <a:gd name="T9" fmla="*/ 29 h 607"/>
                  <a:gd name="T10" fmla="*/ 592 w 602"/>
                  <a:gd name="T11" fmla="*/ 40 h 607"/>
                  <a:gd name="T12" fmla="*/ 456 w 602"/>
                  <a:gd name="T13" fmla="*/ 289 h 607"/>
                  <a:gd name="T14" fmla="*/ 452 w 602"/>
                  <a:gd name="T15" fmla="*/ 297 h 607"/>
                  <a:gd name="T16" fmla="*/ 452 w 602"/>
                  <a:gd name="T17" fmla="*/ 307 h 607"/>
                  <a:gd name="T18" fmla="*/ 456 w 602"/>
                  <a:gd name="T19" fmla="*/ 315 h 607"/>
                  <a:gd name="T20" fmla="*/ 598 w 602"/>
                  <a:gd name="T21" fmla="*/ 560 h 607"/>
                  <a:gd name="T22" fmla="*/ 602 w 602"/>
                  <a:gd name="T23" fmla="*/ 571 h 607"/>
                  <a:gd name="T24" fmla="*/ 600 w 602"/>
                  <a:gd name="T25" fmla="*/ 583 h 607"/>
                  <a:gd name="T26" fmla="*/ 595 w 602"/>
                  <a:gd name="T27" fmla="*/ 592 h 607"/>
                  <a:gd name="T28" fmla="*/ 585 w 602"/>
                  <a:gd name="T29" fmla="*/ 599 h 607"/>
                  <a:gd name="T30" fmla="*/ 574 w 602"/>
                  <a:gd name="T31" fmla="*/ 600 h 607"/>
                  <a:gd name="T32" fmla="*/ 563 w 602"/>
                  <a:gd name="T33" fmla="*/ 597 h 607"/>
                  <a:gd name="T34" fmla="*/ 316 w 602"/>
                  <a:gd name="T35" fmla="*/ 459 h 607"/>
                  <a:gd name="T36" fmla="*/ 308 w 602"/>
                  <a:gd name="T37" fmla="*/ 457 h 607"/>
                  <a:gd name="T38" fmla="*/ 299 w 602"/>
                  <a:gd name="T39" fmla="*/ 457 h 607"/>
                  <a:gd name="T40" fmla="*/ 290 w 602"/>
                  <a:gd name="T41" fmla="*/ 459 h 607"/>
                  <a:gd name="T42" fmla="*/ 47 w 602"/>
                  <a:gd name="T43" fmla="*/ 604 h 607"/>
                  <a:gd name="T44" fmla="*/ 37 w 602"/>
                  <a:gd name="T45" fmla="*/ 607 h 607"/>
                  <a:gd name="T46" fmla="*/ 26 w 602"/>
                  <a:gd name="T47" fmla="*/ 606 h 607"/>
                  <a:gd name="T48" fmla="*/ 15 w 602"/>
                  <a:gd name="T49" fmla="*/ 600 h 607"/>
                  <a:gd name="T50" fmla="*/ 9 w 602"/>
                  <a:gd name="T51" fmla="*/ 590 h 607"/>
                  <a:gd name="T52" fmla="*/ 8 w 602"/>
                  <a:gd name="T53" fmla="*/ 579 h 607"/>
                  <a:gd name="T54" fmla="*/ 11 w 602"/>
                  <a:gd name="T55" fmla="*/ 568 h 607"/>
                  <a:gd name="T56" fmla="*/ 147 w 602"/>
                  <a:gd name="T57" fmla="*/ 319 h 607"/>
                  <a:gd name="T58" fmla="*/ 150 w 602"/>
                  <a:gd name="T59" fmla="*/ 310 h 607"/>
                  <a:gd name="T60" fmla="*/ 150 w 602"/>
                  <a:gd name="T61" fmla="*/ 301 h 607"/>
                  <a:gd name="T62" fmla="*/ 147 w 602"/>
                  <a:gd name="T63" fmla="*/ 293 h 607"/>
                  <a:gd name="T64" fmla="*/ 4 w 602"/>
                  <a:gd name="T65" fmla="*/ 48 h 607"/>
                  <a:gd name="T66" fmla="*/ 0 w 602"/>
                  <a:gd name="T67" fmla="*/ 36 h 607"/>
                  <a:gd name="T68" fmla="*/ 1 w 602"/>
                  <a:gd name="T69" fmla="*/ 26 h 607"/>
                  <a:gd name="T70" fmla="*/ 8 w 602"/>
                  <a:gd name="T71" fmla="*/ 16 h 607"/>
                  <a:gd name="T72" fmla="*/ 17 w 602"/>
                  <a:gd name="T73" fmla="*/ 10 h 607"/>
                  <a:gd name="T74" fmla="*/ 28 w 602"/>
                  <a:gd name="T75" fmla="*/ 7 h 607"/>
                  <a:gd name="T76" fmla="*/ 40 w 602"/>
                  <a:gd name="T77" fmla="*/ 11 h 607"/>
                  <a:gd name="T78" fmla="*/ 286 w 602"/>
                  <a:gd name="T79" fmla="*/ 149 h 607"/>
                  <a:gd name="T80" fmla="*/ 295 w 602"/>
                  <a:gd name="T81" fmla="*/ 151 h 607"/>
                  <a:gd name="T82" fmla="*/ 304 w 602"/>
                  <a:gd name="T83" fmla="*/ 151 h 607"/>
                  <a:gd name="T84" fmla="*/ 312 w 602"/>
                  <a:gd name="T85" fmla="*/ 148 h 607"/>
                  <a:gd name="T86" fmla="*/ 556 w 602"/>
                  <a:gd name="T87" fmla="*/ 4 h 607"/>
                  <a:gd name="T88" fmla="*/ 566 w 602"/>
                  <a:gd name="T8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2" h="607">
                    <a:moveTo>
                      <a:pt x="566" y="0"/>
                    </a:moveTo>
                    <a:lnTo>
                      <a:pt x="577" y="1"/>
                    </a:lnTo>
                    <a:lnTo>
                      <a:pt x="586" y="7"/>
                    </a:lnTo>
                    <a:lnTo>
                      <a:pt x="593" y="17"/>
                    </a:lnTo>
                    <a:lnTo>
                      <a:pt x="595" y="29"/>
                    </a:lnTo>
                    <a:lnTo>
                      <a:pt x="592" y="40"/>
                    </a:lnTo>
                    <a:lnTo>
                      <a:pt x="456" y="289"/>
                    </a:lnTo>
                    <a:lnTo>
                      <a:pt x="452" y="297"/>
                    </a:lnTo>
                    <a:lnTo>
                      <a:pt x="452" y="307"/>
                    </a:lnTo>
                    <a:lnTo>
                      <a:pt x="456" y="315"/>
                    </a:lnTo>
                    <a:lnTo>
                      <a:pt x="598" y="560"/>
                    </a:lnTo>
                    <a:lnTo>
                      <a:pt x="602" y="571"/>
                    </a:lnTo>
                    <a:lnTo>
                      <a:pt x="600" y="583"/>
                    </a:lnTo>
                    <a:lnTo>
                      <a:pt x="595" y="592"/>
                    </a:lnTo>
                    <a:lnTo>
                      <a:pt x="585" y="599"/>
                    </a:lnTo>
                    <a:lnTo>
                      <a:pt x="574" y="600"/>
                    </a:lnTo>
                    <a:lnTo>
                      <a:pt x="563" y="597"/>
                    </a:lnTo>
                    <a:lnTo>
                      <a:pt x="316" y="459"/>
                    </a:lnTo>
                    <a:lnTo>
                      <a:pt x="308" y="457"/>
                    </a:lnTo>
                    <a:lnTo>
                      <a:pt x="299" y="457"/>
                    </a:lnTo>
                    <a:lnTo>
                      <a:pt x="290" y="459"/>
                    </a:lnTo>
                    <a:lnTo>
                      <a:pt x="47" y="604"/>
                    </a:lnTo>
                    <a:lnTo>
                      <a:pt x="37" y="607"/>
                    </a:lnTo>
                    <a:lnTo>
                      <a:pt x="26" y="606"/>
                    </a:lnTo>
                    <a:lnTo>
                      <a:pt x="15" y="600"/>
                    </a:lnTo>
                    <a:lnTo>
                      <a:pt x="9" y="590"/>
                    </a:lnTo>
                    <a:lnTo>
                      <a:pt x="8" y="579"/>
                    </a:lnTo>
                    <a:lnTo>
                      <a:pt x="11" y="568"/>
                    </a:lnTo>
                    <a:lnTo>
                      <a:pt x="147" y="319"/>
                    </a:lnTo>
                    <a:lnTo>
                      <a:pt x="150" y="310"/>
                    </a:lnTo>
                    <a:lnTo>
                      <a:pt x="150" y="301"/>
                    </a:lnTo>
                    <a:lnTo>
                      <a:pt x="147" y="293"/>
                    </a:lnTo>
                    <a:lnTo>
                      <a:pt x="4" y="48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8" y="16"/>
                    </a:lnTo>
                    <a:lnTo>
                      <a:pt x="17" y="10"/>
                    </a:lnTo>
                    <a:lnTo>
                      <a:pt x="28" y="7"/>
                    </a:lnTo>
                    <a:lnTo>
                      <a:pt x="40" y="11"/>
                    </a:lnTo>
                    <a:lnTo>
                      <a:pt x="286" y="149"/>
                    </a:lnTo>
                    <a:lnTo>
                      <a:pt x="295" y="151"/>
                    </a:lnTo>
                    <a:lnTo>
                      <a:pt x="304" y="151"/>
                    </a:lnTo>
                    <a:lnTo>
                      <a:pt x="312" y="148"/>
                    </a:lnTo>
                    <a:lnTo>
                      <a:pt x="556" y="4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809" y="2089"/>
                <a:ext cx="65" cy="65"/>
              </a:xfrm>
              <a:custGeom>
                <a:avLst/>
                <a:gdLst>
                  <a:gd name="T0" fmla="*/ 432 w 652"/>
                  <a:gd name="T1" fmla="*/ 0 h 658"/>
                  <a:gd name="T2" fmla="*/ 435 w 652"/>
                  <a:gd name="T3" fmla="*/ 0 h 658"/>
                  <a:gd name="T4" fmla="*/ 439 w 652"/>
                  <a:gd name="T5" fmla="*/ 1 h 658"/>
                  <a:gd name="T6" fmla="*/ 441 w 652"/>
                  <a:gd name="T7" fmla="*/ 5 h 658"/>
                  <a:gd name="T8" fmla="*/ 443 w 652"/>
                  <a:gd name="T9" fmla="*/ 8 h 658"/>
                  <a:gd name="T10" fmla="*/ 443 w 652"/>
                  <a:gd name="T11" fmla="*/ 11 h 658"/>
                  <a:gd name="T12" fmla="*/ 429 w 652"/>
                  <a:gd name="T13" fmla="*/ 262 h 658"/>
                  <a:gd name="T14" fmla="*/ 430 w 652"/>
                  <a:gd name="T15" fmla="*/ 272 h 658"/>
                  <a:gd name="T16" fmla="*/ 434 w 652"/>
                  <a:gd name="T17" fmla="*/ 279 h 658"/>
                  <a:gd name="T18" fmla="*/ 441 w 652"/>
                  <a:gd name="T19" fmla="*/ 286 h 658"/>
                  <a:gd name="T20" fmla="*/ 648 w 652"/>
                  <a:gd name="T21" fmla="*/ 425 h 658"/>
                  <a:gd name="T22" fmla="*/ 650 w 652"/>
                  <a:gd name="T23" fmla="*/ 428 h 658"/>
                  <a:gd name="T24" fmla="*/ 652 w 652"/>
                  <a:gd name="T25" fmla="*/ 432 h 658"/>
                  <a:gd name="T26" fmla="*/ 652 w 652"/>
                  <a:gd name="T27" fmla="*/ 435 h 658"/>
                  <a:gd name="T28" fmla="*/ 652 w 652"/>
                  <a:gd name="T29" fmla="*/ 438 h 658"/>
                  <a:gd name="T30" fmla="*/ 650 w 652"/>
                  <a:gd name="T31" fmla="*/ 441 h 658"/>
                  <a:gd name="T32" fmla="*/ 648 w 652"/>
                  <a:gd name="T33" fmla="*/ 445 h 658"/>
                  <a:gd name="T34" fmla="*/ 645 w 652"/>
                  <a:gd name="T35" fmla="*/ 446 h 658"/>
                  <a:gd name="T36" fmla="*/ 641 w 652"/>
                  <a:gd name="T37" fmla="*/ 446 h 658"/>
                  <a:gd name="T38" fmla="*/ 392 w 652"/>
                  <a:gd name="T39" fmla="*/ 433 h 658"/>
                  <a:gd name="T40" fmla="*/ 383 w 652"/>
                  <a:gd name="T41" fmla="*/ 433 h 658"/>
                  <a:gd name="T42" fmla="*/ 375 w 652"/>
                  <a:gd name="T43" fmla="*/ 437 h 658"/>
                  <a:gd name="T44" fmla="*/ 369 w 652"/>
                  <a:gd name="T45" fmla="*/ 444 h 658"/>
                  <a:gd name="T46" fmla="*/ 230 w 652"/>
                  <a:gd name="T47" fmla="*/ 653 h 658"/>
                  <a:gd name="T48" fmla="*/ 228 w 652"/>
                  <a:gd name="T49" fmla="*/ 656 h 658"/>
                  <a:gd name="T50" fmla="*/ 225 w 652"/>
                  <a:gd name="T51" fmla="*/ 657 h 658"/>
                  <a:gd name="T52" fmla="*/ 222 w 652"/>
                  <a:gd name="T53" fmla="*/ 658 h 658"/>
                  <a:gd name="T54" fmla="*/ 217 w 652"/>
                  <a:gd name="T55" fmla="*/ 657 h 658"/>
                  <a:gd name="T56" fmla="*/ 214 w 652"/>
                  <a:gd name="T57" fmla="*/ 656 h 658"/>
                  <a:gd name="T58" fmla="*/ 212 w 652"/>
                  <a:gd name="T59" fmla="*/ 653 h 658"/>
                  <a:gd name="T60" fmla="*/ 211 w 652"/>
                  <a:gd name="T61" fmla="*/ 650 h 658"/>
                  <a:gd name="T62" fmla="*/ 211 w 652"/>
                  <a:gd name="T63" fmla="*/ 646 h 658"/>
                  <a:gd name="T64" fmla="*/ 224 w 652"/>
                  <a:gd name="T65" fmla="*/ 395 h 658"/>
                  <a:gd name="T66" fmla="*/ 223 w 652"/>
                  <a:gd name="T67" fmla="*/ 387 h 658"/>
                  <a:gd name="T68" fmla="*/ 220 w 652"/>
                  <a:gd name="T69" fmla="*/ 378 h 658"/>
                  <a:gd name="T70" fmla="*/ 213 w 652"/>
                  <a:gd name="T71" fmla="*/ 372 h 658"/>
                  <a:gd name="T72" fmla="*/ 6 w 652"/>
                  <a:gd name="T73" fmla="*/ 232 h 658"/>
                  <a:gd name="T74" fmla="*/ 4 w 652"/>
                  <a:gd name="T75" fmla="*/ 230 h 658"/>
                  <a:gd name="T76" fmla="*/ 1 w 652"/>
                  <a:gd name="T77" fmla="*/ 228 h 658"/>
                  <a:gd name="T78" fmla="*/ 0 w 652"/>
                  <a:gd name="T79" fmla="*/ 225 h 658"/>
                  <a:gd name="T80" fmla="*/ 0 w 652"/>
                  <a:gd name="T81" fmla="*/ 222 h 658"/>
                  <a:gd name="T82" fmla="*/ 1 w 652"/>
                  <a:gd name="T83" fmla="*/ 219 h 658"/>
                  <a:gd name="T84" fmla="*/ 3 w 652"/>
                  <a:gd name="T85" fmla="*/ 216 h 658"/>
                  <a:gd name="T86" fmla="*/ 6 w 652"/>
                  <a:gd name="T87" fmla="*/ 214 h 658"/>
                  <a:gd name="T88" fmla="*/ 9 w 652"/>
                  <a:gd name="T89" fmla="*/ 212 h 658"/>
                  <a:gd name="T90" fmla="*/ 12 w 652"/>
                  <a:gd name="T91" fmla="*/ 212 h 658"/>
                  <a:gd name="T92" fmla="*/ 261 w 652"/>
                  <a:gd name="T93" fmla="*/ 226 h 658"/>
                  <a:gd name="T94" fmla="*/ 270 w 652"/>
                  <a:gd name="T95" fmla="*/ 225 h 658"/>
                  <a:gd name="T96" fmla="*/ 278 w 652"/>
                  <a:gd name="T97" fmla="*/ 220 h 658"/>
                  <a:gd name="T98" fmla="*/ 284 w 652"/>
                  <a:gd name="T99" fmla="*/ 214 h 658"/>
                  <a:gd name="T100" fmla="*/ 423 w 652"/>
                  <a:gd name="T101" fmla="*/ 5 h 658"/>
                  <a:gd name="T102" fmla="*/ 425 w 652"/>
                  <a:gd name="T103" fmla="*/ 2 h 658"/>
                  <a:gd name="T104" fmla="*/ 428 w 652"/>
                  <a:gd name="T105" fmla="*/ 0 h 658"/>
                  <a:gd name="T106" fmla="*/ 432 w 652"/>
                  <a:gd name="T107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2" h="658">
                    <a:moveTo>
                      <a:pt x="432" y="0"/>
                    </a:moveTo>
                    <a:lnTo>
                      <a:pt x="435" y="0"/>
                    </a:lnTo>
                    <a:lnTo>
                      <a:pt x="439" y="1"/>
                    </a:lnTo>
                    <a:lnTo>
                      <a:pt x="441" y="5"/>
                    </a:lnTo>
                    <a:lnTo>
                      <a:pt x="443" y="8"/>
                    </a:lnTo>
                    <a:lnTo>
                      <a:pt x="443" y="11"/>
                    </a:lnTo>
                    <a:lnTo>
                      <a:pt x="429" y="262"/>
                    </a:lnTo>
                    <a:lnTo>
                      <a:pt x="430" y="272"/>
                    </a:lnTo>
                    <a:lnTo>
                      <a:pt x="434" y="279"/>
                    </a:lnTo>
                    <a:lnTo>
                      <a:pt x="441" y="286"/>
                    </a:lnTo>
                    <a:lnTo>
                      <a:pt x="648" y="425"/>
                    </a:lnTo>
                    <a:lnTo>
                      <a:pt x="650" y="428"/>
                    </a:lnTo>
                    <a:lnTo>
                      <a:pt x="652" y="432"/>
                    </a:lnTo>
                    <a:lnTo>
                      <a:pt x="652" y="435"/>
                    </a:lnTo>
                    <a:lnTo>
                      <a:pt x="652" y="438"/>
                    </a:lnTo>
                    <a:lnTo>
                      <a:pt x="650" y="441"/>
                    </a:lnTo>
                    <a:lnTo>
                      <a:pt x="648" y="445"/>
                    </a:lnTo>
                    <a:lnTo>
                      <a:pt x="645" y="446"/>
                    </a:lnTo>
                    <a:lnTo>
                      <a:pt x="641" y="446"/>
                    </a:lnTo>
                    <a:lnTo>
                      <a:pt x="392" y="433"/>
                    </a:lnTo>
                    <a:lnTo>
                      <a:pt x="383" y="433"/>
                    </a:lnTo>
                    <a:lnTo>
                      <a:pt x="375" y="437"/>
                    </a:lnTo>
                    <a:lnTo>
                      <a:pt x="369" y="444"/>
                    </a:lnTo>
                    <a:lnTo>
                      <a:pt x="230" y="653"/>
                    </a:lnTo>
                    <a:lnTo>
                      <a:pt x="228" y="656"/>
                    </a:lnTo>
                    <a:lnTo>
                      <a:pt x="225" y="657"/>
                    </a:lnTo>
                    <a:lnTo>
                      <a:pt x="222" y="658"/>
                    </a:lnTo>
                    <a:lnTo>
                      <a:pt x="217" y="657"/>
                    </a:lnTo>
                    <a:lnTo>
                      <a:pt x="214" y="656"/>
                    </a:lnTo>
                    <a:lnTo>
                      <a:pt x="212" y="653"/>
                    </a:lnTo>
                    <a:lnTo>
                      <a:pt x="211" y="650"/>
                    </a:lnTo>
                    <a:lnTo>
                      <a:pt x="211" y="646"/>
                    </a:lnTo>
                    <a:lnTo>
                      <a:pt x="224" y="395"/>
                    </a:lnTo>
                    <a:lnTo>
                      <a:pt x="223" y="387"/>
                    </a:lnTo>
                    <a:lnTo>
                      <a:pt x="220" y="378"/>
                    </a:lnTo>
                    <a:lnTo>
                      <a:pt x="213" y="372"/>
                    </a:lnTo>
                    <a:lnTo>
                      <a:pt x="6" y="232"/>
                    </a:lnTo>
                    <a:lnTo>
                      <a:pt x="4" y="230"/>
                    </a:lnTo>
                    <a:lnTo>
                      <a:pt x="1" y="228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1" y="219"/>
                    </a:lnTo>
                    <a:lnTo>
                      <a:pt x="3" y="216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12" y="212"/>
                    </a:lnTo>
                    <a:lnTo>
                      <a:pt x="261" y="226"/>
                    </a:lnTo>
                    <a:lnTo>
                      <a:pt x="270" y="225"/>
                    </a:lnTo>
                    <a:lnTo>
                      <a:pt x="278" y="220"/>
                    </a:lnTo>
                    <a:lnTo>
                      <a:pt x="284" y="214"/>
                    </a:lnTo>
                    <a:lnTo>
                      <a:pt x="423" y="5"/>
                    </a:lnTo>
                    <a:lnTo>
                      <a:pt x="425" y="2"/>
                    </a:lnTo>
                    <a:lnTo>
                      <a:pt x="428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015" y="2077"/>
                <a:ext cx="48" cy="49"/>
              </a:xfrm>
              <a:custGeom>
                <a:avLst/>
                <a:gdLst>
                  <a:gd name="T0" fmla="*/ 431 w 482"/>
                  <a:gd name="T1" fmla="*/ 0 h 488"/>
                  <a:gd name="T2" fmla="*/ 431 w 482"/>
                  <a:gd name="T3" fmla="*/ 0 h 488"/>
                  <a:gd name="T4" fmla="*/ 434 w 482"/>
                  <a:gd name="T5" fmla="*/ 0 h 488"/>
                  <a:gd name="T6" fmla="*/ 437 w 482"/>
                  <a:gd name="T7" fmla="*/ 3 h 488"/>
                  <a:gd name="T8" fmla="*/ 439 w 482"/>
                  <a:gd name="T9" fmla="*/ 5 h 488"/>
                  <a:gd name="T10" fmla="*/ 440 w 482"/>
                  <a:gd name="T11" fmla="*/ 7 h 488"/>
                  <a:gd name="T12" fmla="*/ 440 w 482"/>
                  <a:gd name="T13" fmla="*/ 10 h 488"/>
                  <a:gd name="T14" fmla="*/ 439 w 482"/>
                  <a:gd name="T15" fmla="*/ 12 h 488"/>
                  <a:gd name="T16" fmla="*/ 348 w 482"/>
                  <a:gd name="T17" fmla="*/ 219 h 488"/>
                  <a:gd name="T18" fmla="*/ 345 w 482"/>
                  <a:gd name="T19" fmla="*/ 229 h 488"/>
                  <a:gd name="T20" fmla="*/ 346 w 482"/>
                  <a:gd name="T21" fmla="*/ 238 h 488"/>
                  <a:gd name="T22" fmla="*/ 350 w 482"/>
                  <a:gd name="T23" fmla="*/ 246 h 488"/>
                  <a:gd name="T24" fmla="*/ 481 w 482"/>
                  <a:gd name="T25" fmla="*/ 431 h 488"/>
                  <a:gd name="T26" fmla="*/ 482 w 482"/>
                  <a:gd name="T27" fmla="*/ 433 h 488"/>
                  <a:gd name="T28" fmla="*/ 482 w 482"/>
                  <a:gd name="T29" fmla="*/ 436 h 488"/>
                  <a:gd name="T30" fmla="*/ 482 w 482"/>
                  <a:gd name="T31" fmla="*/ 438 h 488"/>
                  <a:gd name="T32" fmla="*/ 480 w 482"/>
                  <a:gd name="T33" fmla="*/ 441 h 488"/>
                  <a:gd name="T34" fmla="*/ 478 w 482"/>
                  <a:gd name="T35" fmla="*/ 443 h 488"/>
                  <a:gd name="T36" fmla="*/ 476 w 482"/>
                  <a:gd name="T37" fmla="*/ 445 h 488"/>
                  <a:gd name="T38" fmla="*/ 474 w 482"/>
                  <a:gd name="T39" fmla="*/ 445 h 488"/>
                  <a:gd name="T40" fmla="*/ 471 w 482"/>
                  <a:gd name="T41" fmla="*/ 444 h 488"/>
                  <a:gd name="T42" fmla="*/ 265 w 482"/>
                  <a:gd name="T43" fmla="*/ 351 h 488"/>
                  <a:gd name="T44" fmla="*/ 256 w 482"/>
                  <a:gd name="T45" fmla="*/ 349 h 488"/>
                  <a:gd name="T46" fmla="*/ 247 w 482"/>
                  <a:gd name="T47" fmla="*/ 350 h 488"/>
                  <a:gd name="T48" fmla="*/ 239 w 482"/>
                  <a:gd name="T49" fmla="*/ 355 h 488"/>
                  <a:gd name="T50" fmla="*/ 56 w 482"/>
                  <a:gd name="T51" fmla="*/ 485 h 488"/>
                  <a:gd name="T52" fmla="*/ 54 w 482"/>
                  <a:gd name="T53" fmla="*/ 487 h 488"/>
                  <a:gd name="T54" fmla="*/ 50 w 482"/>
                  <a:gd name="T55" fmla="*/ 488 h 488"/>
                  <a:gd name="T56" fmla="*/ 48 w 482"/>
                  <a:gd name="T57" fmla="*/ 487 h 488"/>
                  <a:gd name="T58" fmla="*/ 45 w 482"/>
                  <a:gd name="T59" fmla="*/ 485 h 488"/>
                  <a:gd name="T60" fmla="*/ 44 w 482"/>
                  <a:gd name="T61" fmla="*/ 483 h 488"/>
                  <a:gd name="T62" fmla="*/ 43 w 482"/>
                  <a:gd name="T63" fmla="*/ 481 h 488"/>
                  <a:gd name="T64" fmla="*/ 43 w 482"/>
                  <a:gd name="T65" fmla="*/ 478 h 488"/>
                  <a:gd name="T66" fmla="*/ 43 w 482"/>
                  <a:gd name="T67" fmla="*/ 476 h 488"/>
                  <a:gd name="T68" fmla="*/ 135 w 482"/>
                  <a:gd name="T69" fmla="*/ 269 h 488"/>
                  <a:gd name="T70" fmla="*/ 137 w 482"/>
                  <a:gd name="T71" fmla="*/ 259 h 488"/>
                  <a:gd name="T72" fmla="*/ 136 w 482"/>
                  <a:gd name="T73" fmla="*/ 250 h 488"/>
                  <a:gd name="T74" fmla="*/ 131 w 482"/>
                  <a:gd name="T75" fmla="*/ 242 h 488"/>
                  <a:gd name="T76" fmla="*/ 2 w 482"/>
                  <a:gd name="T77" fmla="*/ 57 h 488"/>
                  <a:gd name="T78" fmla="*/ 0 w 482"/>
                  <a:gd name="T79" fmla="*/ 55 h 488"/>
                  <a:gd name="T80" fmla="*/ 0 w 482"/>
                  <a:gd name="T81" fmla="*/ 52 h 488"/>
                  <a:gd name="T82" fmla="*/ 0 w 482"/>
                  <a:gd name="T83" fmla="*/ 50 h 488"/>
                  <a:gd name="T84" fmla="*/ 2 w 482"/>
                  <a:gd name="T85" fmla="*/ 47 h 488"/>
                  <a:gd name="T86" fmla="*/ 4 w 482"/>
                  <a:gd name="T87" fmla="*/ 45 h 488"/>
                  <a:gd name="T88" fmla="*/ 6 w 482"/>
                  <a:gd name="T89" fmla="*/ 44 h 488"/>
                  <a:gd name="T90" fmla="*/ 9 w 482"/>
                  <a:gd name="T91" fmla="*/ 43 h 488"/>
                  <a:gd name="T92" fmla="*/ 11 w 482"/>
                  <a:gd name="T93" fmla="*/ 44 h 488"/>
                  <a:gd name="T94" fmla="*/ 217 w 482"/>
                  <a:gd name="T95" fmla="*/ 137 h 488"/>
                  <a:gd name="T96" fmla="*/ 226 w 482"/>
                  <a:gd name="T97" fmla="*/ 139 h 488"/>
                  <a:gd name="T98" fmla="*/ 236 w 482"/>
                  <a:gd name="T99" fmla="*/ 138 h 488"/>
                  <a:gd name="T100" fmla="*/ 243 w 482"/>
                  <a:gd name="T101" fmla="*/ 133 h 488"/>
                  <a:gd name="T102" fmla="*/ 426 w 482"/>
                  <a:gd name="T103" fmla="*/ 3 h 488"/>
                  <a:gd name="T104" fmla="*/ 429 w 482"/>
                  <a:gd name="T105" fmla="*/ 0 h 488"/>
                  <a:gd name="T106" fmla="*/ 431 w 482"/>
                  <a:gd name="T10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2" h="488">
                    <a:moveTo>
                      <a:pt x="431" y="0"/>
                    </a:moveTo>
                    <a:lnTo>
                      <a:pt x="431" y="0"/>
                    </a:lnTo>
                    <a:lnTo>
                      <a:pt x="434" y="0"/>
                    </a:lnTo>
                    <a:lnTo>
                      <a:pt x="437" y="3"/>
                    </a:lnTo>
                    <a:lnTo>
                      <a:pt x="439" y="5"/>
                    </a:lnTo>
                    <a:lnTo>
                      <a:pt x="440" y="7"/>
                    </a:lnTo>
                    <a:lnTo>
                      <a:pt x="440" y="10"/>
                    </a:lnTo>
                    <a:lnTo>
                      <a:pt x="439" y="12"/>
                    </a:lnTo>
                    <a:lnTo>
                      <a:pt x="348" y="219"/>
                    </a:lnTo>
                    <a:lnTo>
                      <a:pt x="345" y="229"/>
                    </a:lnTo>
                    <a:lnTo>
                      <a:pt x="346" y="238"/>
                    </a:lnTo>
                    <a:lnTo>
                      <a:pt x="350" y="246"/>
                    </a:lnTo>
                    <a:lnTo>
                      <a:pt x="481" y="431"/>
                    </a:lnTo>
                    <a:lnTo>
                      <a:pt x="482" y="433"/>
                    </a:lnTo>
                    <a:lnTo>
                      <a:pt x="482" y="436"/>
                    </a:lnTo>
                    <a:lnTo>
                      <a:pt x="482" y="438"/>
                    </a:lnTo>
                    <a:lnTo>
                      <a:pt x="480" y="441"/>
                    </a:lnTo>
                    <a:lnTo>
                      <a:pt x="478" y="443"/>
                    </a:lnTo>
                    <a:lnTo>
                      <a:pt x="476" y="445"/>
                    </a:lnTo>
                    <a:lnTo>
                      <a:pt x="474" y="445"/>
                    </a:lnTo>
                    <a:lnTo>
                      <a:pt x="471" y="444"/>
                    </a:lnTo>
                    <a:lnTo>
                      <a:pt x="265" y="351"/>
                    </a:lnTo>
                    <a:lnTo>
                      <a:pt x="256" y="349"/>
                    </a:lnTo>
                    <a:lnTo>
                      <a:pt x="247" y="350"/>
                    </a:lnTo>
                    <a:lnTo>
                      <a:pt x="239" y="355"/>
                    </a:lnTo>
                    <a:lnTo>
                      <a:pt x="56" y="485"/>
                    </a:lnTo>
                    <a:lnTo>
                      <a:pt x="54" y="487"/>
                    </a:lnTo>
                    <a:lnTo>
                      <a:pt x="50" y="488"/>
                    </a:lnTo>
                    <a:lnTo>
                      <a:pt x="48" y="487"/>
                    </a:lnTo>
                    <a:lnTo>
                      <a:pt x="45" y="485"/>
                    </a:lnTo>
                    <a:lnTo>
                      <a:pt x="44" y="483"/>
                    </a:lnTo>
                    <a:lnTo>
                      <a:pt x="43" y="481"/>
                    </a:lnTo>
                    <a:lnTo>
                      <a:pt x="43" y="478"/>
                    </a:lnTo>
                    <a:lnTo>
                      <a:pt x="43" y="476"/>
                    </a:lnTo>
                    <a:lnTo>
                      <a:pt x="135" y="269"/>
                    </a:lnTo>
                    <a:lnTo>
                      <a:pt x="137" y="259"/>
                    </a:lnTo>
                    <a:lnTo>
                      <a:pt x="136" y="250"/>
                    </a:lnTo>
                    <a:lnTo>
                      <a:pt x="131" y="242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6" y="44"/>
                    </a:lnTo>
                    <a:lnTo>
                      <a:pt x="9" y="43"/>
                    </a:lnTo>
                    <a:lnTo>
                      <a:pt x="11" y="44"/>
                    </a:lnTo>
                    <a:lnTo>
                      <a:pt x="217" y="137"/>
                    </a:lnTo>
                    <a:lnTo>
                      <a:pt x="226" y="139"/>
                    </a:lnTo>
                    <a:lnTo>
                      <a:pt x="236" y="138"/>
                    </a:lnTo>
                    <a:lnTo>
                      <a:pt x="243" y="133"/>
                    </a:lnTo>
                    <a:lnTo>
                      <a:pt x="426" y="3"/>
                    </a:lnTo>
                    <a:lnTo>
                      <a:pt x="429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9"/>
              <p:cNvSpPr>
                <a:spLocks noEditPoints="1"/>
              </p:cNvSpPr>
              <p:nvPr/>
            </p:nvSpPr>
            <p:spPr bwMode="auto">
              <a:xfrm>
                <a:off x="3800" y="2195"/>
                <a:ext cx="321" cy="203"/>
              </a:xfrm>
              <a:custGeom>
                <a:avLst/>
                <a:gdLst>
                  <a:gd name="T0" fmla="*/ 2792 w 3210"/>
                  <a:gd name="T1" fmla="*/ 925 h 2030"/>
                  <a:gd name="T2" fmla="*/ 2810 w 3210"/>
                  <a:gd name="T3" fmla="*/ 1107 h 2030"/>
                  <a:gd name="T4" fmla="*/ 2936 w 3210"/>
                  <a:gd name="T5" fmla="*/ 1038 h 2030"/>
                  <a:gd name="T6" fmla="*/ 2986 w 3210"/>
                  <a:gd name="T7" fmla="*/ 924 h 2030"/>
                  <a:gd name="T8" fmla="*/ 2936 w 3210"/>
                  <a:gd name="T9" fmla="*/ 812 h 2030"/>
                  <a:gd name="T10" fmla="*/ 2810 w 3210"/>
                  <a:gd name="T11" fmla="*/ 742 h 2030"/>
                  <a:gd name="T12" fmla="*/ 363 w 3210"/>
                  <a:gd name="T13" fmla="*/ 754 h 2030"/>
                  <a:gd name="T14" fmla="*/ 253 w 3210"/>
                  <a:gd name="T15" fmla="*/ 838 h 2030"/>
                  <a:gd name="T16" fmla="*/ 229 w 3210"/>
                  <a:gd name="T17" fmla="*/ 955 h 2030"/>
                  <a:gd name="T18" fmla="*/ 300 w 3210"/>
                  <a:gd name="T19" fmla="*/ 1059 h 2030"/>
                  <a:gd name="T20" fmla="*/ 437 w 3210"/>
                  <a:gd name="T21" fmla="*/ 1115 h 2030"/>
                  <a:gd name="T22" fmla="*/ 419 w 3210"/>
                  <a:gd name="T23" fmla="*/ 861 h 2030"/>
                  <a:gd name="T24" fmla="*/ 2562 w 3210"/>
                  <a:gd name="T25" fmla="*/ 31 h 2030"/>
                  <a:gd name="T26" fmla="*/ 2562 w 3210"/>
                  <a:gd name="T27" fmla="*/ 159 h 2030"/>
                  <a:gd name="T28" fmla="*/ 2554 w 3210"/>
                  <a:gd name="T29" fmla="*/ 296 h 2030"/>
                  <a:gd name="T30" fmla="*/ 2693 w 3210"/>
                  <a:gd name="T31" fmla="*/ 507 h 2030"/>
                  <a:gd name="T32" fmla="*/ 2839 w 3210"/>
                  <a:gd name="T33" fmla="*/ 515 h 2030"/>
                  <a:gd name="T34" fmla="*/ 3030 w 3210"/>
                  <a:gd name="T35" fmla="*/ 596 h 2030"/>
                  <a:gd name="T36" fmla="*/ 3161 w 3210"/>
                  <a:gd name="T37" fmla="*/ 740 h 2030"/>
                  <a:gd name="T38" fmla="*/ 3210 w 3210"/>
                  <a:gd name="T39" fmla="*/ 925 h 2030"/>
                  <a:gd name="T40" fmla="*/ 3161 w 3210"/>
                  <a:gd name="T41" fmla="*/ 1110 h 2030"/>
                  <a:gd name="T42" fmla="*/ 3030 w 3210"/>
                  <a:gd name="T43" fmla="*/ 1252 h 2030"/>
                  <a:gd name="T44" fmla="*/ 2839 w 3210"/>
                  <a:gd name="T45" fmla="*/ 1334 h 2030"/>
                  <a:gd name="T46" fmla="*/ 2693 w 3210"/>
                  <a:gd name="T47" fmla="*/ 1341 h 2030"/>
                  <a:gd name="T48" fmla="*/ 2536 w 3210"/>
                  <a:gd name="T49" fmla="*/ 1574 h 2030"/>
                  <a:gd name="T50" fmla="*/ 2317 w 3210"/>
                  <a:gd name="T51" fmla="*/ 1763 h 2030"/>
                  <a:gd name="T52" fmla="*/ 2347 w 3210"/>
                  <a:gd name="T53" fmla="*/ 1860 h 2030"/>
                  <a:gd name="T54" fmla="*/ 2308 w 3210"/>
                  <a:gd name="T55" fmla="*/ 1970 h 2030"/>
                  <a:gd name="T56" fmla="*/ 2209 w 3210"/>
                  <a:gd name="T57" fmla="*/ 2028 h 2030"/>
                  <a:gd name="T58" fmla="*/ 971 w 3210"/>
                  <a:gd name="T59" fmla="*/ 2020 h 2030"/>
                  <a:gd name="T60" fmla="*/ 884 w 3210"/>
                  <a:gd name="T61" fmla="*/ 1946 h 2030"/>
                  <a:gd name="T62" fmla="*/ 864 w 3210"/>
                  <a:gd name="T63" fmla="*/ 1833 h 2030"/>
                  <a:gd name="T64" fmla="*/ 832 w 3210"/>
                  <a:gd name="T65" fmla="*/ 1720 h 2030"/>
                  <a:gd name="T66" fmla="*/ 628 w 3210"/>
                  <a:gd name="T67" fmla="*/ 1521 h 2030"/>
                  <a:gd name="T68" fmla="*/ 499 w 3210"/>
                  <a:gd name="T69" fmla="*/ 1343 h 2030"/>
                  <a:gd name="T70" fmla="*/ 319 w 3210"/>
                  <a:gd name="T71" fmla="*/ 1321 h 2030"/>
                  <a:gd name="T72" fmla="*/ 141 w 3210"/>
                  <a:gd name="T73" fmla="*/ 1222 h 2030"/>
                  <a:gd name="T74" fmla="*/ 28 w 3210"/>
                  <a:gd name="T75" fmla="*/ 1067 h 2030"/>
                  <a:gd name="T76" fmla="*/ 3 w 3210"/>
                  <a:gd name="T77" fmla="*/ 876 h 2030"/>
                  <a:gd name="T78" fmla="*/ 76 w 3210"/>
                  <a:gd name="T79" fmla="*/ 700 h 2030"/>
                  <a:gd name="T80" fmla="*/ 223 w 3210"/>
                  <a:gd name="T81" fmla="*/ 570 h 2030"/>
                  <a:gd name="T82" fmla="*/ 425 w 3210"/>
                  <a:gd name="T83" fmla="*/ 507 h 2030"/>
                  <a:gd name="T84" fmla="*/ 545 w 3210"/>
                  <a:gd name="T85" fmla="*/ 452 h 2030"/>
                  <a:gd name="T86" fmla="*/ 697 w 3210"/>
                  <a:gd name="T87" fmla="*/ 249 h 2030"/>
                  <a:gd name="T88" fmla="*/ 638 w 3210"/>
                  <a:gd name="T89" fmla="*/ 127 h 2030"/>
                  <a:gd name="T90" fmla="*/ 654 w 3210"/>
                  <a:gd name="T91" fmla="*/ 9 h 2030"/>
                  <a:gd name="T92" fmla="*/ 799 w 3210"/>
                  <a:gd name="T93" fmla="*/ 80 h 2030"/>
                  <a:gd name="T94" fmla="*/ 907 w 3210"/>
                  <a:gd name="T95" fmla="*/ 191 h 2030"/>
                  <a:gd name="T96" fmla="*/ 1106 w 3210"/>
                  <a:gd name="T97" fmla="*/ 278 h 2030"/>
                  <a:gd name="T98" fmla="*/ 1373 w 3210"/>
                  <a:gd name="T99" fmla="*/ 330 h 2030"/>
                  <a:gd name="T100" fmla="*/ 1684 w 3210"/>
                  <a:gd name="T101" fmla="*/ 342 h 2030"/>
                  <a:gd name="T102" fmla="*/ 1977 w 3210"/>
                  <a:gd name="T103" fmla="*/ 309 h 2030"/>
                  <a:gd name="T104" fmla="*/ 2213 w 3210"/>
                  <a:gd name="T105" fmla="*/ 237 h 2030"/>
                  <a:gd name="T106" fmla="*/ 2370 w 3210"/>
                  <a:gd name="T107" fmla="*/ 136 h 2030"/>
                  <a:gd name="T108" fmla="*/ 2498 w 3210"/>
                  <a:gd name="T109" fmla="*/ 51 h 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10" h="2030">
                    <a:moveTo>
                      <a:pt x="2771" y="735"/>
                    </a:moveTo>
                    <a:lnTo>
                      <a:pt x="2782" y="797"/>
                    </a:lnTo>
                    <a:lnTo>
                      <a:pt x="2790" y="861"/>
                    </a:lnTo>
                    <a:lnTo>
                      <a:pt x="2792" y="925"/>
                    </a:lnTo>
                    <a:lnTo>
                      <a:pt x="2790" y="989"/>
                    </a:lnTo>
                    <a:lnTo>
                      <a:pt x="2782" y="1053"/>
                    </a:lnTo>
                    <a:lnTo>
                      <a:pt x="2771" y="1115"/>
                    </a:lnTo>
                    <a:lnTo>
                      <a:pt x="2810" y="1107"/>
                    </a:lnTo>
                    <a:lnTo>
                      <a:pt x="2846" y="1096"/>
                    </a:lnTo>
                    <a:lnTo>
                      <a:pt x="2880" y="1079"/>
                    </a:lnTo>
                    <a:lnTo>
                      <a:pt x="2910" y="1060"/>
                    </a:lnTo>
                    <a:lnTo>
                      <a:pt x="2936" y="1038"/>
                    </a:lnTo>
                    <a:lnTo>
                      <a:pt x="2957" y="1012"/>
                    </a:lnTo>
                    <a:lnTo>
                      <a:pt x="2973" y="984"/>
                    </a:lnTo>
                    <a:lnTo>
                      <a:pt x="2982" y="955"/>
                    </a:lnTo>
                    <a:lnTo>
                      <a:pt x="2986" y="924"/>
                    </a:lnTo>
                    <a:lnTo>
                      <a:pt x="2982" y="894"/>
                    </a:lnTo>
                    <a:lnTo>
                      <a:pt x="2973" y="865"/>
                    </a:lnTo>
                    <a:lnTo>
                      <a:pt x="2957" y="837"/>
                    </a:lnTo>
                    <a:lnTo>
                      <a:pt x="2936" y="812"/>
                    </a:lnTo>
                    <a:lnTo>
                      <a:pt x="2910" y="790"/>
                    </a:lnTo>
                    <a:lnTo>
                      <a:pt x="2880" y="769"/>
                    </a:lnTo>
                    <a:lnTo>
                      <a:pt x="2846" y="754"/>
                    </a:lnTo>
                    <a:lnTo>
                      <a:pt x="2810" y="742"/>
                    </a:lnTo>
                    <a:lnTo>
                      <a:pt x="2771" y="735"/>
                    </a:lnTo>
                    <a:close/>
                    <a:moveTo>
                      <a:pt x="437" y="735"/>
                    </a:moveTo>
                    <a:lnTo>
                      <a:pt x="399" y="742"/>
                    </a:lnTo>
                    <a:lnTo>
                      <a:pt x="363" y="754"/>
                    </a:lnTo>
                    <a:lnTo>
                      <a:pt x="330" y="770"/>
                    </a:lnTo>
                    <a:lnTo>
                      <a:pt x="300" y="790"/>
                    </a:lnTo>
                    <a:lnTo>
                      <a:pt x="274" y="812"/>
                    </a:lnTo>
                    <a:lnTo>
                      <a:pt x="253" y="838"/>
                    </a:lnTo>
                    <a:lnTo>
                      <a:pt x="238" y="865"/>
                    </a:lnTo>
                    <a:lnTo>
                      <a:pt x="229" y="894"/>
                    </a:lnTo>
                    <a:lnTo>
                      <a:pt x="224" y="925"/>
                    </a:lnTo>
                    <a:lnTo>
                      <a:pt x="229" y="955"/>
                    </a:lnTo>
                    <a:lnTo>
                      <a:pt x="238" y="984"/>
                    </a:lnTo>
                    <a:lnTo>
                      <a:pt x="253" y="1012"/>
                    </a:lnTo>
                    <a:lnTo>
                      <a:pt x="274" y="1037"/>
                    </a:lnTo>
                    <a:lnTo>
                      <a:pt x="300" y="1059"/>
                    </a:lnTo>
                    <a:lnTo>
                      <a:pt x="330" y="1078"/>
                    </a:lnTo>
                    <a:lnTo>
                      <a:pt x="363" y="1094"/>
                    </a:lnTo>
                    <a:lnTo>
                      <a:pt x="399" y="1107"/>
                    </a:lnTo>
                    <a:lnTo>
                      <a:pt x="437" y="1115"/>
                    </a:lnTo>
                    <a:lnTo>
                      <a:pt x="427" y="1053"/>
                    </a:lnTo>
                    <a:lnTo>
                      <a:pt x="419" y="989"/>
                    </a:lnTo>
                    <a:lnTo>
                      <a:pt x="417" y="925"/>
                    </a:lnTo>
                    <a:lnTo>
                      <a:pt x="419" y="861"/>
                    </a:lnTo>
                    <a:lnTo>
                      <a:pt x="427" y="797"/>
                    </a:lnTo>
                    <a:lnTo>
                      <a:pt x="437" y="735"/>
                    </a:lnTo>
                    <a:close/>
                    <a:moveTo>
                      <a:pt x="2550" y="0"/>
                    </a:moveTo>
                    <a:lnTo>
                      <a:pt x="2562" y="31"/>
                    </a:lnTo>
                    <a:lnTo>
                      <a:pt x="2571" y="63"/>
                    </a:lnTo>
                    <a:lnTo>
                      <a:pt x="2573" y="96"/>
                    </a:lnTo>
                    <a:lnTo>
                      <a:pt x="2571" y="127"/>
                    </a:lnTo>
                    <a:lnTo>
                      <a:pt x="2562" y="159"/>
                    </a:lnTo>
                    <a:lnTo>
                      <a:pt x="2551" y="190"/>
                    </a:lnTo>
                    <a:lnTo>
                      <a:pt x="2533" y="220"/>
                    </a:lnTo>
                    <a:lnTo>
                      <a:pt x="2511" y="249"/>
                    </a:lnTo>
                    <a:lnTo>
                      <a:pt x="2554" y="296"/>
                    </a:lnTo>
                    <a:lnTo>
                      <a:pt x="2594" y="346"/>
                    </a:lnTo>
                    <a:lnTo>
                      <a:pt x="2630" y="398"/>
                    </a:lnTo>
                    <a:lnTo>
                      <a:pt x="2663" y="452"/>
                    </a:lnTo>
                    <a:lnTo>
                      <a:pt x="2693" y="507"/>
                    </a:lnTo>
                    <a:lnTo>
                      <a:pt x="2711" y="505"/>
                    </a:lnTo>
                    <a:lnTo>
                      <a:pt x="2728" y="504"/>
                    </a:lnTo>
                    <a:lnTo>
                      <a:pt x="2785" y="507"/>
                    </a:lnTo>
                    <a:lnTo>
                      <a:pt x="2839" y="515"/>
                    </a:lnTo>
                    <a:lnTo>
                      <a:pt x="2891" y="529"/>
                    </a:lnTo>
                    <a:lnTo>
                      <a:pt x="2940" y="547"/>
                    </a:lnTo>
                    <a:lnTo>
                      <a:pt x="2987" y="570"/>
                    </a:lnTo>
                    <a:lnTo>
                      <a:pt x="3030" y="596"/>
                    </a:lnTo>
                    <a:lnTo>
                      <a:pt x="3070" y="628"/>
                    </a:lnTo>
                    <a:lnTo>
                      <a:pt x="3105" y="662"/>
                    </a:lnTo>
                    <a:lnTo>
                      <a:pt x="3136" y="700"/>
                    </a:lnTo>
                    <a:lnTo>
                      <a:pt x="3161" y="740"/>
                    </a:lnTo>
                    <a:lnTo>
                      <a:pt x="3182" y="783"/>
                    </a:lnTo>
                    <a:lnTo>
                      <a:pt x="3197" y="828"/>
                    </a:lnTo>
                    <a:lnTo>
                      <a:pt x="3207" y="876"/>
                    </a:lnTo>
                    <a:lnTo>
                      <a:pt x="3210" y="925"/>
                    </a:lnTo>
                    <a:lnTo>
                      <a:pt x="3207" y="974"/>
                    </a:lnTo>
                    <a:lnTo>
                      <a:pt x="3197" y="1021"/>
                    </a:lnTo>
                    <a:lnTo>
                      <a:pt x="3182" y="1067"/>
                    </a:lnTo>
                    <a:lnTo>
                      <a:pt x="3161" y="1110"/>
                    </a:lnTo>
                    <a:lnTo>
                      <a:pt x="3136" y="1150"/>
                    </a:lnTo>
                    <a:lnTo>
                      <a:pt x="3105" y="1188"/>
                    </a:lnTo>
                    <a:lnTo>
                      <a:pt x="3070" y="1222"/>
                    </a:lnTo>
                    <a:lnTo>
                      <a:pt x="3030" y="1252"/>
                    </a:lnTo>
                    <a:lnTo>
                      <a:pt x="2987" y="1279"/>
                    </a:lnTo>
                    <a:lnTo>
                      <a:pt x="2940" y="1302"/>
                    </a:lnTo>
                    <a:lnTo>
                      <a:pt x="2891" y="1321"/>
                    </a:lnTo>
                    <a:lnTo>
                      <a:pt x="2839" y="1334"/>
                    </a:lnTo>
                    <a:lnTo>
                      <a:pt x="2785" y="1342"/>
                    </a:lnTo>
                    <a:lnTo>
                      <a:pt x="2728" y="1345"/>
                    </a:lnTo>
                    <a:lnTo>
                      <a:pt x="2711" y="1343"/>
                    </a:lnTo>
                    <a:lnTo>
                      <a:pt x="2693" y="1341"/>
                    </a:lnTo>
                    <a:lnTo>
                      <a:pt x="2660" y="1404"/>
                    </a:lnTo>
                    <a:lnTo>
                      <a:pt x="2623" y="1463"/>
                    </a:lnTo>
                    <a:lnTo>
                      <a:pt x="2581" y="1521"/>
                    </a:lnTo>
                    <a:lnTo>
                      <a:pt x="2536" y="1574"/>
                    </a:lnTo>
                    <a:lnTo>
                      <a:pt x="2486" y="1626"/>
                    </a:lnTo>
                    <a:lnTo>
                      <a:pt x="2433" y="1675"/>
                    </a:lnTo>
                    <a:lnTo>
                      <a:pt x="2376" y="1720"/>
                    </a:lnTo>
                    <a:lnTo>
                      <a:pt x="2317" y="1763"/>
                    </a:lnTo>
                    <a:lnTo>
                      <a:pt x="2329" y="1785"/>
                    </a:lnTo>
                    <a:lnTo>
                      <a:pt x="2339" y="1808"/>
                    </a:lnTo>
                    <a:lnTo>
                      <a:pt x="2345" y="1833"/>
                    </a:lnTo>
                    <a:lnTo>
                      <a:pt x="2347" y="1860"/>
                    </a:lnTo>
                    <a:lnTo>
                      <a:pt x="2344" y="1891"/>
                    </a:lnTo>
                    <a:lnTo>
                      <a:pt x="2337" y="1920"/>
                    </a:lnTo>
                    <a:lnTo>
                      <a:pt x="2324" y="1946"/>
                    </a:lnTo>
                    <a:lnTo>
                      <a:pt x="2308" y="1970"/>
                    </a:lnTo>
                    <a:lnTo>
                      <a:pt x="2287" y="1991"/>
                    </a:lnTo>
                    <a:lnTo>
                      <a:pt x="2263" y="2008"/>
                    </a:lnTo>
                    <a:lnTo>
                      <a:pt x="2238" y="2020"/>
                    </a:lnTo>
                    <a:lnTo>
                      <a:pt x="2209" y="2028"/>
                    </a:lnTo>
                    <a:lnTo>
                      <a:pt x="2179" y="2030"/>
                    </a:lnTo>
                    <a:lnTo>
                      <a:pt x="1030" y="2030"/>
                    </a:lnTo>
                    <a:lnTo>
                      <a:pt x="999" y="2028"/>
                    </a:lnTo>
                    <a:lnTo>
                      <a:pt x="971" y="2020"/>
                    </a:lnTo>
                    <a:lnTo>
                      <a:pt x="945" y="2008"/>
                    </a:lnTo>
                    <a:lnTo>
                      <a:pt x="921" y="1991"/>
                    </a:lnTo>
                    <a:lnTo>
                      <a:pt x="901" y="1970"/>
                    </a:lnTo>
                    <a:lnTo>
                      <a:pt x="884" y="1946"/>
                    </a:lnTo>
                    <a:lnTo>
                      <a:pt x="871" y="1920"/>
                    </a:lnTo>
                    <a:lnTo>
                      <a:pt x="864" y="1891"/>
                    </a:lnTo>
                    <a:lnTo>
                      <a:pt x="862" y="1860"/>
                    </a:lnTo>
                    <a:lnTo>
                      <a:pt x="864" y="1833"/>
                    </a:lnTo>
                    <a:lnTo>
                      <a:pt x="869" y="1808"/>
                    </a:lnTo>
                    <a:lnTo>
                      <a:pt x="879" y="1785"/>
                    </a:lnTo>
                    <a:lnTo>
                      <a:pt x="891" y="1763"/>
                    </a:lnTo>
                    <a:lnTo>
                      <a:pt x="832" y="1720"/>
                    </a:lnTo>
                    <a:lnTo>
                      <a:pt x="775" y="1675"/>
                    </a:lnTo>
                    <a:lnTo>
                      <a:pt x="722" y="1626"/>
                    </a:lnTo>
                    <a:lnTo>
                      <a:pt x="673" y="1574"/>
                    </a:lnTo>
                    <a:lnTo>
                      <a:pt x="628" y="1521"/>
                    </a:lnTo>
                    <a:lnTo>
                      <a:pt x="586" y="1464"/>
                    </a:lnTo>
                    <a:lnTo>
                      <a:pt x="548" y="1404"/>
                    </a:lnTo>
                    <a:lnTo>
                      <a:pt x="515" y="1342"/>
                    </a:lnTo>
                    <a:lnTo>
                      <a:pt x="499" y="1343"/>
                    </a:lnTo>
                    <a:lnTo>
                      <a:pt x="482" y="1345"/>
                    </a:lnTo>
                    <a:lnTo>
                      <a:pt x="425" y="1342"/>
                    </a:lnTo>
                    <a:lnTo>
                      <a:pt x="371" y="1334"/>
                    </a:lnTo>
                    <a:lnTo>
                      <a:pt x="319" y="1321"/>
                    </a:lnTo>
                    <a:lnTo>
                      <a:pt x="270" y="1302"/>
                    </a:lnTo>
                    <a:lnTo>
                      <a:pt x="223" y="1279"/>
                    </a:lnTo>
                    <a:lnTo>
                      <a:pt x="181" y="1252"/>
                    </a:lnTo>
                    <a:lnTo>
                      <a:pt x="141" y="1222"/>
                    </a:lnTo>
                    <a:lnTo>
                      <a:pt x="106" y="1188"/>
                    </a:lnTo>
                    <a:lnTo>
                      <a:pt x="76" y="1150"/>
                    </a:lnTo>
                    <a:lnTo>
                      <a:pt x="49" y="1110"/>
                    </a:lnTo>
                    <a:lnTo>
                      <a:pt x="28" y="1067"/>
                    </a:lnTo>
                    <a:lnTo>
                      <a:pt x="13" y="1021"/>
                    </a:lnTo>
                    <a:lnTo>
                      <a:pt x="3" y="974"/>
                    </a:lnTo>
                    <a:lnTo>
                      <a:pt x="0" y="925"/>
                    </a:lnTo>
                    <a:lnTo>
                      <a:pt x="3" y="876"/>
                    </a:lnTo>
                    <a:lnTo>
                      <a:pt x="13" y="828"/>
                    </a:lnTo>
                    <a:lnTo>
                      <a:pt x="28" y="783"/>
                    </a:lnTo>
                    <a:lnTo>
                      <a:pt x="49" y="740"/>
                    </a:lnTo>
                    <a:lnTo>
                      <a:pt x="76" y="700"/>
                    </a:lnTo>
                    <a:lnTo>
                      <a:pt x="106" y="662"/>
                    </a:lnTo>
                    <a:lnTo>
                      <a:pt x="141" y="628"/>
                    </a:lnTo>
                    <a:lnTo>
                      <a:pt x="181" y="596"/>
                    </a:lnTo>
                    <a:lnTo>
                      <a:pt x="223" y="570"/>
                    </a:lnTo>
                    <a:lnTo>
                      <a:pt x="270" y="547"/>
                    </a:lnTo>
                    <a:lnTo>
                      <a:pt x="319" y="529"/>
                    </a:lnTo>
                    <a:lnTo>
                      <a:pt x="371" y="515"/>
                    </a:lnTo>
                    <a:lnTo>
                      <a:pt x="425" y="507"/>
                    </a:lnTo>
                    <a:lnTo>
                      <a:pt x="482" y="504"/>
                    </a:lnTo>
                    <a:lnTo>
                      <a:pt x="499" y="505"/>
                    </a:lnTo>
                    <a:lnTo>
                      <a:pt x="515" y="507"/>
                    </a:lnTo>
                    <a:lnTo>
                      <a:pt x="545" y="452"/>
                    </a:lnTo>
                    <a:lnTo>
                      <a:pt x="578" y="398"/>
                    </a:lnTo>
                    <a:lnTo>
                      <a:pt x="615" y="346"/>
                    </a:lnTo>
                    <a:lnTo>
                      <a:pt x="654" y="296"/>
                    </a:lnTo>
                    <a:lnTo>
                      <a:pt x="697" y="249"/>
                    </a:lnTo>
                    <a:lnTo>
                      <a:pt x="675" y="220"/>
                    </a:lnTo>
                    <a:lnTo>
                      <a:pt x="658" y="190"/>
                    </a:lnTo>
                    <a:lnTo>
                      <a:pt x="646" y="160"/>
                    </a:lnTo>
                    <a:lnTo>
                      <a:pt x="638" y="127"/>
                    </a:lnTo>
                    <a:lnTo>
                      <a:pt x="635" y="96"/>
                    </a:lnTo>
                    <a:lnTo>
                      <a:pt x="637" y="66"/>
                    </a:lnTo>
                    <a:lnTo>
                      <a:pt x="644" y="37"/>
                    </a:lnTo>
                    <a:lnTo>
                      <a:pt x="654" y="9"/>
                    </a:lnTo>
                    <a:lnTo>
                      <a:pt x="685" y="31"/>
                    </a:lnTo>
                    <a:lnTo>
                      <a:pt x="719" y="51"/>
                    </a:lnTo>
                    <a:lnTo>
                      <a:pt x="757" y="67"/>
                    </a:lnTo>
                    <a:lnTo>
                      <a:pt x="799" y="80"/>
                    </a:lnTo>
                    <a:lnTo>
                      <a:pt x="816" y="110"/>
                    </a:lnTo>
                    <a:lnTo>
                      <a:pt x="840" y="138"/>
                    </a:lnTo>
                    <a:lnTo>
                      <a:pt x="871" y="165"/>
                    </a:lnTo>
                    <a:lnTo>
                      <a:pt x="907" y="191"/>
                    </a:lnTo>
                    <a:lnTo>
                      <a:pt x="950" y="215"/>
                    </a:lnTo>
                    <a:lnTo>
                      <a:pt x="997" y="238"/>
                    </a:lnTo>
                    <a:lnTo>
                      <a:pt x="1049" y="258"/>
                    </a:lnTo>
                    <a:lnTo>
                      <a:pt x="1106" y="278"/>
                    </a:lnTo>
                    <a:lnTo>
                      <a:pt x="1167" y="294"/>
                    </a:lnTo>
                    <a:lnTo>
                      <a:pt x="1233" y="309"/>
                    </a:lnTo>
                    <a:lnTo>
                      <a:pt x="1301" y="321"/>
                    </a:lnTo>
                    <a:lnTo>
                      <a:pt x="1373" y="330"/>
                    </a:lnTo>
                    <a:lnTo>
                      <a:pt x="1448" y="338"/>
                    </a:lnTo>
                    <a:lnTo>
                      <a:pt x="1525" y="342"/>
                    </a:lnTo>
                    <a:lnTo>
                      <a:pt x="1604" y="344"/>
                    </a:lnTo>
                    <a:lnTo>
                      <a:pt x="1684" y="342"/>
                    </a:lnTo>
                    <a:lnTo>
                      <a:pt x="1761" y="338"/>
                    </a:lnTo>
                    <a:lnTo>
                      <a:pt x="1837" y="330"/>
                    </a:lnTo>
                    <a:lnTo>
                      <a:pt x="1908" y="321"/>
                    </a:lnTo>
                    <a:lnTo>
                      <a:pt x="1977" y="309"/>
                    </a:lnTo>
                    <a:lnTo>
                      <a:pt x="2043" y="294"/>
                    </a:lnTo>
                    <a:lnTo>
                      <a:pt x="2104" y="277"/>
                    </a:lnTo>
                    <a:lnTo>
                      <a:pt x="2161" y="257"/>
                    </a:lnTo>
                    <a:lnTo>
                      <a:pt x="2213" y="237"/>
                    </a:lnTo>
                    <a:lnTo>
                      <a:pt x="2261" y="214"/>
                    </a:lnTo>
                    <a:lnTo>
                      <a:pt x="2303" y="190"/>
                    </a:lnTo>
                    <a:lnTo>
                      <a:pt x="2339" y="164"/>
                    </a:lnTo>
                    <a:lnTo>
                      <a:pt x="2370" y="136"/>
                    </a:lnTo>
                    <a:lnTo>
                      <a:pt x="2393" y="108"/>
                    </a:lnTo>
                    <a:lnTo>
                      <a:pt x="2433" y="92"/>
                    </a:lnTo>
                    <a:lnTo>
                      <a:pt x="2468" y="73"/>
                    </a:lnTo>
                    <a:lnTo>
                      <a:pt x="2498" y="51"/>
                    </a:lnTo>
                    <a:lnTo>
                      <a:pt x="2526" y="27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3904" y="2194"/>
                <a:ext cx="19" cy="17"/>
              </a:xfrm>
              <a:custGeom>
                <a:avLst/>
                <a:gdLst>
                  <a:gd name="T0" fmla="*/ 189 w 189"/>
                  <a:gd name="T1" fmla="*/ 0 h 174"/>
                  <a:gd name="T2" fmla="*/ 177 w 189"/>
                  <a:gd name="T3" fmla="*/ 29 h 174"/>
                  <a:gd name="T4" fmla="*/ 168 w 189"/>
                  <a:gd name="T5" fmla="*/ 59 h 174"/>
                  <a:gd name="T6" fmla="*/ 166 w 189"/>
                  <a:gd name="T7" fmla="*/ 91 h 174"/>
                  <a:gd name="T8" fmla="*/ 168 w 189"/>
                  <a:gd name="T9" fmla="*/ 119 h 174"/>
                  <a:gd name="T10" fmla="*/ 176 w 189"/>
                  <a:gd name="T11" fmla="*/ 147 h 174"/>
                  <a:gd name="T12" fmla="*/ 185 w 189"/>
                  <a:gd name="T13" fmla="*/ 174 h 174"/>
                  <a:gd name="T14" fmla="*/ 146 w 189"/>
                  <a:gd name="T15" fmla="*/ 168 h 174"/>
                  <a:gd name="T16" fmla="*/ 109 w 189"/>
                  <a:gd name="T17" fmla="*/ 160 h 174"/>
                  <a:gd name="T18" fmla="*/ 76 w 189"/>
                  <a:gd name="T19" fmla="*/ 148 h 174"/>
                  <a:gd name="T20" fmla="*/ 46 w 189"/>
                  <a:gd name="T21" fmla="*/ 133 h 174"/>
                  <a:gd name="T22" fmla="*/ 21 w 189"/>
                  <a:gd name="T23" fmla="*/ 116 h 174"/>
                  <a:gd name="T24" fmla="*/ 0 w 189"/>
                  <a:gd name="T25" fmla="*/ 97 h 174"/>
                  <a:gd name="T26" fmla="*/ 45 w 189"/>
                  <a:gd name="T27" fmla="*/ 85 h 174"/>
                  <a:gd name="T28" fmla="*/ 88 w 189"/>
                  <a:gd name="T29" fmla="*/ 69 h 174"/>
                  <a:gd name="T30" fmla="*/ 126 w 189"/>
                  <a:gd name="T31" fmla="*/ 49 h 174"/>
                  <a:gd name="T32" fmla="*/ 160 w 189"/>
                  <a:gd name="T33" fmla="*/ 27 h 174"/>
                  <a:gd name="T34" fmla="*/ 189 w 189"/>
                  <a:gd name="T3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" h="174">
                    <a:moveTo>
                      <a:pt x="189" y="0"/>
                    </a:moveTo>
                    <a:lnTo>
                      <a:pt x="177" y="29"/>
                    </a:lnTo>
                    <a:lnTo>
                      <a:pt x="168" y="59"/>
                    </a:lnTo>
                    <a:lnTo>
                      <a:pt x="166" y="91"/>
                    </a:lnTo>
                    <a:lnTo>
                      <a:pt x="168" y="119"/>
                    </a:lnTo>
                    <a:lnTo>
                      <a:pt x="176" y="147"/>
                    </a:lnTo>
                    <a:lnTo>
                      <a:pt x="185" y="174"/>
                    </a:lnTo>
                    <a:lnTo>
                      <a:pt x="146" y="168"/>
                    </a:lnTo>
                    <a:lnTo>
                      <a:pt x="109" y="160"/>
                    </a:lnTo>
                    <a:lnTo>
                      <a:pt x="76" y="148"/>
                    </a:lnTo>
                    <a:lnTo>
                      <a:pt x="46" y="133"/>
                    </a:lnTo>
                    <a:lnTo>
                      <a:pt x="21" y="116"/>
                    </a:lnTo>
                    <a:lnTo>
                      <a:pt x="0" y="97"/>
                    </a:lnTo>
                    <a:lnTo>
                      <a:pt x="45" y="85"/>
                    </a:lnTo>
                    <a:lnTo>
                      <a:pt x="88" y="69"/>
                    </a:lnTo>
                    <a:lnTo>
                      <a:pt x="126" y="49"/>
                    </a:lnTo>
                    <a:lnTo>
                      <a:pt x="160" y="2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3932" y="2192"/>
                <a:ext cx="34" cy="25"/>
              </a:xfrm>
              <a:custGeom>
                <a:avLst/>
                <a:gdLst>
                  <a:gd name="T0" fmla="*/ 80 w 339"/>
                  <a:gd name="T1" fmla="*/ 0 h 246"/>
                  <a:gd name="T2" fmla="*/ 123 w 339"/>
                  <a:gd name="T3" fmla="*/ 11 h 246"/>
                  <a:gd name="T4" fmla="*/ 170 w 339"/>
                  <a:gd name="T5" fmla="*/ 17 h 246"/>
                  <a:gd name="T6" fmla="*/ 220 w 339"/>
                  <a:gd name="T7" fmla="*/ 19 h 246"/>
                  <a:gd name="T8" fmla="*/ 224 w 339"/>
                  <a:gd name="T9" fmla="*/ 19 h 246"/>
                  <a:gd name="T10" fmla="*/ 229 w 339"/>
                  <a:gd name="T11" fmla="*/ 18 h 246"/>
                  <a:gd name="T12" fmla="*/ 227 w 339"/>
                  <a:gd name="T13" fmla="*/ 32 h 246"/>
                  <a:gd name="T14" fmla="*/ 225 w 339"/>
                  <a:gd name="T15" fmla="*/ 47 h 246"/>
                  <a:gd name="T16" fmla="*/ 228 w 339"/>
                  <a:gd name="T17" fmla="*/ 80 h 246"/>
                  <a:gd name="T18" fmla="*/ 235 w 339"/>
                  <a:gd name="T19" fmla="*/ 110 h 246"/>
                  <a:gd name="T20" fmla="*/ 248 w 339"/>
                  <a:gd name="T21" fmla="*/ 139 h 246"/>
                  <a:gd name="T22" fmla="*/ 265 w 339"/>
                  <a:gd name="T23" fmla="*/ 166 h 246"/>
                  <a:gd name="T24" fmla="*/ 285 w 339"/>
                  <a:gd name="T25" fmla="*/ 191 h 246"/>
                  <a:gd name="T26" fmla="*/ 311 w 339"/>
                  <a:gd name="T27" fmla="*/ 215 h 246"/>
                  <a:gd name="T28" fmla="*/ 339 w 339"/>
                  <a:gd name="T29" fmla="*/ 235 h 246"/>
                  <a:gd name="T30" fmla="*/ 296 w 339"/>
                  <a:gd name="T31" fmla="*/ 243 h 246"/>
                  <a:gd name="T32" fmla="*/ 250 w 339"/>
                  <a:gd name="T33" fmla="*/ 246 h 246"/>
                  <a:gd name="T34" fmla="*/ 210 w 339"/>
                  <a:gd name="T35" fmla="*/ 244 h 246"/>
                  <a:gd name="T36" fmla="*/ 171 w 339"/>
                  <a:gd name="T37" fmla="*/ 238 h 246"/>
                  <a:gd name="T38" fmla="*/ 135 w 339"/>
                  <a:gd name="T39" fmla="*/ 230 h 246"/>
                  <a:gd name="T40" fmla="*/ 102 w 339"/>
                  <a:gd name="T41" fmla="*/ 218 h 246"/>
                  <a:gd name="T42" fmla="*/ 73 w 339"/>
                  <a:gd name="T43" fmla="*/ 204 h 246"/>
                  <a:gd name="T44" fmla="*/ 48 w 339"/>
                  <a:gd name="T45" fmla="*/ 187 h 246"/>
                  <a:gd name="T46" fmla="*/ 28 w 339"/>
                  <a:gd name="T47" fmla="*/ 169 h 246"/>
                  <a:gd name="T48" fmla="*/ 13 w 339"/>
                  <a:gd name="T49" fmla="*/ 148 h 246"/>
                  <a:gd name="T50" fmla="*/ 3 w 339"/>
                  <a:gd name="T51" fmla="*/ 127 h 246"/>
                  <a:gd name="T52" fmla="*/ 0 w 339"/>
                  <a:gd name="T53" fmla="*/ 104 h 246"/>
                  <a:gd name="T54" fmla="*/ 2 w 339"/>
                  <a:gd name="T55" fmla="*/ 84 h 246"/>
                  <a:gd name="T56" fmla="*/ 10 w 339"/>
                  <a:gd name="T57" fmla="*/ 64 h 246"/>
                  <a:gd name="T58" fmla="*/ 21 w 339"/>
                  <a:gd name="T59" fmla="*/ 46 h 246"/>
                  <a:gd name="T60" fmla="*/ 37 w 339"/>
                  <a:gd name="T61" fmla="*/ 29 h 246"/>
                  <a:gd name="T62" fmla="*/ 57 w 339"/>
                  <a:gd name="T63" fmla="*/ 14 h 246"/>
                  <a:gd name="T64" fmla="*/ 80 w 339"/>
                  <a:gd name="T6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9" h="246">
                    <a:moveTo>
                      <a:pt x="80" y="0"/>
                    </a:moveTo>
                    <a:lnTo>
                      <a:pt x="123" y="11"/>
                    </a:lnTo>
                    <a:lnTo>
                      <a:pt x="170" y="17"/>
                    </a:lnTo>
                    <a:lnTo>
                      <a:pt x="220" y="19"/>
                    </a:lnTo>
                    <a:lnTo>
                      <a:pt x="224" y="19"/>
                    </a:lnTo>
                    <a:lnTo>
                      <a:pt x="229" y="18"/>
                    </a:lnTo>
                    <a:lnTo>
                      <a:pt x="227" y="32"/>
                    </a:lnTo>
                    <a:lnTo>
                      <a:pt x="225" y="47"/>
                    </a:lnTo>
                    <a:lnTo>
                      <a:pt x="228" y="80"/>
                    </a:lnTo>
                    <a:lnTo>
                      <a:pt x="235" y="110"/>
                    </a:lnTo>
                    <a:lnTo>
                      <a:pt x="248" y="139"/>
                    </a:lnTo>
                    <a:lnTo>
                      <a:pt x="265" y="166"/>
                    </a:lnTo>
                    <a:lnTo>
                      <a:pt x="285" y="191"/>
                    </a:lnTo>
                    <a:lnTo>
                      <a:pt x="311" y="215"/>
                    </a:lnTo>
                    <a:lnTo>
                      <a:pt x="339" y="235"/>
                    </a:lnTo>
                    <a:lnTo>
                      <a:pt x="296" y="243"/>
                    </a:lnTo>
                    <a:lnTo>
                      <a:pt x="250" y="246"/>
                    </a:lnTo>
                    <a:lnTo>
                      <a:pt x="210" y="244"/>
                    </a:lnTo>
                    <a:lnTo>
                      <a:pt x="171" y="238"/>
                    </a:lnTo>
                    <a:lnTo>
                      <a:pt x="135" y="230"/>
                    </a:lnTo>
                    <a:lnTo>
                      <a:pt x="102" y="218"/>
                    </a:lnTo>
                    <a:lnTo>
                      <a:pt x="73" y="204"/>
                    </a:lnTo>
                    <a:lnTo>
                      <a:pt x="48" y="187"/>
                    </a:lnTo>
                    <a:lnTo>
                      <a:pt x="28" y="169"/>
                    </a:lnTo>
                    <a:lnTo>
                      <a:pt x="13" y="148"/>
                    </a:lnTo>
                    <a:lnTo>
                      <a:pt x="3" y="127"/>
                    </a:lnTo>
                    <a:lnTo>
                      <a:pt x="0" y="104"/>
                    </a:lnTo>
                    <a:lnTo>
                      <a:pt x="2" y="84"/>
                    </a:lnTo>
                    <a:lnTo>
                      <a:pt x="10" y="64"/>
                    </a:lnTo>
                    <a:lnTo>
                      <a:pt x="21" y="46"/>
                    </a:lnTo>
                    <a:lnTo>
                      <a:pt x="37" y="29"/>
                    </a:lnTo>
                    <a:lnTo>
                      <a:pt x="57" y="1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3966" y="2183"/>
                <a:ext cx="43" cy="28"/>
              </a:xfrm>
              <a:custGeom>
                <a:avLst/>
                <a:gdLst>
                  <a:gd name="T0" fmla="*/ 211 w 433"/>
                  <a:gd name="T1" fmla="*/ 0 h 281"/>
                  <a:gd name="T2" fmla="*/ 214 w 433"/>
                  <a:gd name="T3" fmla="*/ 35 h 281"/>
                  <a:gd name="T4" fmla="*/ 224 w 433"/>
                  <a:gd name="T5" fmla="*/ 70 h 281"/>
                  <a:gd name="T6" fmla="*/ 239 w 433"/>
                  <a:gd name="T7" fmla="*/ 102 h 281"/>
                  <a:gd name="T8" fmla="*/ 260 w 433"/>
                  <a:gd name="T9" fmla="*/ 131 h 281"/>
                  <a:gd name="T10" fmla="*/ 286 w 433"/>
                  <a:gd name="T11" fmla="*/ 158 h 281"/>
                  <a:gd name="T12" fmla="*/ 317 w 433"/>
                  <a:gd name="T13" fmla="*/ 182 h 281"/>
                  <a:gd name="T14" fmla="*/ 351 w 433"/>
                  <a:gd name="T15" fmla="*/ 203 h 281"/>
                  <a:gd name="T16" fmla="*/ 391 w 433"/>
                  <a:gd name="T17" fmla="*/ 221 h 281"/>
                  <a:gd name="T18" fmla="*/ 433 w 433"/>
                  <a:gd name="T19" fmla="*/ 235 h 281"/>
                  <a:gd name="T20" fmla="*/ 403 w 433"/>
                  <a:gd name="T21" fmla="*/ 250 h 281"/>
                  <a:gd name="T22" fmla="*/ 369 w 433"/>
                  <a:gd name="T23" fmla="*/ 263 h 281"/>
                  <a:gd name="T24" fmla="*/ 332 w 433"/>
                  <a:gd name="T25" fmla="*/ 272 h 281"/>
                  <a:gd name="T26" fmla="*/ 293 w 433"/>
                  <a:gd name="T27" fmla="*/ 279 h 281"/>
                  <a:gd name="T28" fmla="*/ 249 w 433"/>
                  <a:gd name="T29" fmla="*/ 281 h 281"/>
                  <a:gd name="T30" fmla="*/ 209 w 433"/>
                  <a:gd name="T31" fmla="*/ 279 h 281"/>
                  <a:gd name="T32" fmla="*/ 170 w 433"/>
                  <a:gd name="T33" fmla="*/ 273 h 281"/>
                  <a:gd name="T34" fmla="*/ 135 w 433"/>
                  <a:gd name="T35" fmla="*/ 265 h 281"/>
                  <a:gd name="T36" fmla="*/ 102 w 433"/>
                  <a:gd name="T37" fmla="*/ 254 h 281"/>
                  <a:gd name="T38" fmla="*/ 74 w 433"/>
                  <a:gd name="T39" fmla="*/ 239 h 281"/>
                  <a:gd name="T40" fmla="*/ 48 w 433"/>
                  <a:gd name="T41" fmla="*/ 223 h 281"/>
                  <a:gd name="T42" fmla="*/ 28 w 433"/>
                  <a:gd name="T43" fmla="*/ 205 h 281"/>
                  <a:gd name="T44" fmla="*/ 13 w 433"/>
                  <a:gd name="T45" fmla="*/ 184 h 281"/>
                  <a:gd name="T46" fmla="*/ 3 w 433"/>
                  <a:gd name="T47" fmla="*/ 162 h 281"/>
                  <a:gd name="T48" fmla="*/ 0 w 433"/>
                  <a:gd name="T49" fmla="*/ 139 h 281"/>
                  <a:gd name="T50" fmla="*/ 2 w 433"/>
                  <a:gd name="T51" fmla="*/ 123 h 281"/>
                  <a:gd name="T52" fmla="*/ 7 w 433"/>
                  <a:gd name="T53" fmla="*/ 108 h 281"/>
                  <a:gd name="T54" fmla="*/ 15 w 433"/>
                  <a:gd name="T55" fmla="*/ 94 h 281"/>
                  <a:gd name="T56" fmla="*/ 54 w 433"/>
                  <a:gd name="T57" fmla="*/ 81 h 281"/>
                  <a:gd name="T58" fmla="*/ 92 w 433"/>
                  <a:gd name="T59" fmla="*/ 66 h 281"/>
                  <a:gd name="T60" fmla="*/ 125 w 433"/>
                  <a:gd name="T61" fmla="*/ 48 h 281"/>
                  <a:gd name="T62" fmla="*/ 155 w 433"/>
                  <a:gd name="T63" fmla="*/ 28 h 281"/>
                  <a:gd name="T64" fmla="*/ 181 w 433"/>
                  <a:gd name="T65" fmla="*/ 4 h 281"/>
                  <a:gd name="T66" fmla="*/ 211 w 433"/>
                  <a:gd name="T6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3" h="281">
                    <a:moveTo>
                      <a:pt x="211" y="0"/>
                    </a:moveTo>
                    <a:lnTo>
                      <a:pt x="214" y="35"/>
                    </a:lnTo>
                    <a:lnTo>
                      <a:pt x="224" y="70"/>
                    </a:lnTo>
                    <a:lnTo>
                      <a:pt x="239" y="102"/>
                    </a:lnTo>
                    <a:lnTo>
                      <a:pt x="260" y="131"/>
                    </a:lnTo>
                    <a:lnTo>
                      <a:pt x="286" y="158"/>
                    </a:lnTo>
                    <a:lnTo>
                      <a:pt x="317" y="182"/>
                    </a:lnTo>
                    <a:lnTo>
                      <a:pt x="351" y="203"/>
                    </a:lnTo>
                    <a:lnTo>
                      <a:pt x="391" y="221"/>
                    </a:lnTo>
                    <a:lnTo>
                      <a:pt x="433" y="235"/>
                    </a:lnTo>
                    <a:lnTo>
                      <a:pt x="403" y="250"/>
                    </a:lnTo>
                    <a:lnTo>
                      <a:pt x="369" y="263"/>
                    </a:lnTo>
                    <a:lnTo>
                      <a:pt x="332" y="272"/>
                    </a:lnTo>
                    <a:lnTo>
                      <a:pt x="293" y="279"/>
                    </a:lnTo>
                    <a:lnTo>
                      <a:pt x="249" y="281"/>
                    </a:lnTo>
                    <a:lnTo>
                      <a:pt x="209" y="279"/>
                    </a:lnTo>
                    <a:lnTo>
                      <a:pt x="170" y="273"/>
                    </a:lnTo>
                    <a:lnTo>
                      <a:pt x="135" y="265"/>
                    </a:lnTo>
                    <a:lnTo>
                      <a:pt x="102" y="254"/>
                    </a:lnTo>
                    <a:lnTo>
                      <a:pt x="74" y="239"/>
                    </a:lnTo>
                    <a:lnTo>
                      <a:pt x="48" y="223"/>
                    </a:lnTo>
                    <a:lnTo>
                      <a:pt x="28" y="205"/>
                    </a:lnTo>
                    <a:lnTo>
                      <a:pt x="13" y="184"/>
                    </a:lnTo>
                    <a:lnTo>
                      <a:pt x="3" y="162"/>
                    </a:lnTo>
                    <a:lnTo>
                      <a:pt x="0" y="139"/>
                    </a:lnTo>
                    <a:lnTo>
                      <a:pt x="2" y="123"/>
                    </a:lnTo>
                    <a:lnTo>
                      <a:pt x="7" y="108"/>
                    </a:lnTo>
                    <a:lnTo>
                      <a:pt x="15" y="94"/>
                    </a:lnTo>
                    <a:lnTo>
                      <a:pt x="54" y="81"/>
                    </a:lnTo>
                    <a:lnTo>
                      <a:pt x="92" y="66"/>
                    </a:lnTo>
                    <a:lnTo>
                      <a:pt x="125" y="48"/>
                    </a:lnTo>
                    <a:lnTo>
                      <a:pt x="155" y="28"/>
                    </a:lnTo>
                    <a:lnTo>
                      <a:pt x="181" y="4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3998" y="2169"/>
                <a:ext cx="50" cy="28"/>
              </a:xfrm>
              <a:custGeom>
                <a:avLst/>
                <a:gdLst>
                  <a:gd name="T0" fmla="*/ 327 w 497"/>
                  <a:gd name="T1" fmla="*/ 0 h 276"/>
                  <a:gd name="T2" fmla="*/ 362 w 497"/>
                  <a:gd name="T3" fmla="*/ 9 h 276"/>
                  <a:gd name="T4" fmla="*/ 395 w 497"/>
                  <a:gd name="T5" fmla="*/ 21 h 276"/>
                  <a:gd name="T6" fmla="*/ 425 w 497"/>
                  <a:gd name="T7" fmla="*/ 35 h 276"/>
                  <a:gd name="T8" fmla="*/ 449 w 497"/>
                  <a:gd name="T9" fmla="*/ 51 h 276"/>
                  <a:gd name="T10" fmla="*/ 470 w 497"/>
                  <a:gd name="T11" fmla="*/ 70 h 276"/>
                  <a:gd name="T12" fmla="*/ 484 w 497"/>
                  <a:gd name="T13" fmla="*/ 90 h 276"/>
                  <a:gd name="T14" fmla="*/ 494 w 497"/>
                  <a:gd name="T15" fmla="*/ 112 h 276"/>
                  <a:gd name="T16" fmla="*/ 497 w 497"/>
                  <a:gd name="T17" fmla="*/ 135 h 276"/>
                  <a:gd name="T18" fmla="*/ 494 w 497"/>
                  <a:gd name="T19" fmla="*/ 157 h 276"/>
                  <a:gd name="T20" fmla="*/ 484 w 497"/>
                  <a:gd name="T21" fmla="*/ 180 h 276"/>
                  <a:gd name="T22" fmla="*/ 470 w 497"/>
                  <a:gd name="T23" fmla="*/ 200 h 276"/>
                  <a:gd name="T24" fmla="*/ 449 w 497"/>
                  <a:gd name="T25" fmla="*/ 218 h 276"/>
                  <a:gd name="T26" fmla="*/ 425 w 497"/>
                  <a:gd name="T27" fmla="*/ 234 h 276"/>
                  <a:gd name="T28" fmla="*/ 395 w 497"/>
                  <a:gd name="T29" fmla="*/ 249 h 276"/>
                  <a:gd name="T30" fmla="*/ 363 w 497"/>
                  <a:gd name="T31" fmla="*/ 260 h 276"/>
                  <a:gd name="T32" fmla="*/ 327 w 497"/>
                  <a:gd name="T33" fmla="*/ 269 h 276"/>
                  <a:gd name="T34" fmla="*/ 289 w 497"/>
                  <a:gd name="T35" fmla="*/ 274 h 276"/>
                  <a:gd name="T36" fmla="*/ 248 w 497"/>
                  <a:gd name="T37" fmla="*/ 276 h 276"/>
                  <a:gd name="T38" fmla="*/ 206 w 497"/>
                  <a:gd name="T39" fmla="*/ 274 h 276"/>
                  <a:gd name="T40" fmla="*/ 165 w 497"/>
                  <a:gd name="T41" fmla="*/ 269 h 276"/>
                  <a:gd name="T42" fmla="*/ 128 w 497"/>
                  <a:gd name="T43" fmla="*/ 259 h 276"/>
                  <a:gd name="T44" fmla="*/ 95 w 497"/>
                  <a:gd name="T45" fmla="*/ 246 h 276"/>
                  <a:gd name="T46" fmla="*/ 65 w 497"/>
                  <a:gd name="T47" fmla="*/ 230 h 276"/>
                  <a:gd name="T48" fmla="*/ 41 w 497"/>
                  <a:gd name="T49" fmla="*/ 212 h 276"/>
                  <a:gd name="T50" fmla="*/ 22 w 497"/>
                  <a:gd name="T51" fmla="*/ 193 h 276"/>
                  <a:gd name="T52" fmla="*/ 8 w 497"/>
                  <a:gd name="T53" fmla="*/ 170 h 276"/>
                  <a:gd name="T54" fmla="*/ 0 w 497"/>
                  <a:gd name="T55" fmla="*/ 146 h 276"/>
                  <a:gd name="T56" fmla="*/ 49 w 497"/>
                  <a:gd name="T57" fmla="*/ 144 h 276"/>
                  <a:gd name="T58" fmla="*/ 96 w 497"/>
                  <a:gd name="T59" fmla="*/ 138 h 276"/>
                  <a:gd name="T60" fmla="*/ 140 w 497"/>
                  <a:gd name="T61" fmla="*/ 128 h 276"/>
                  <a:gd name="T62" fmla="*/ 180 w 497"/>
                  <a:gd name="T63" fmla="*/ 114 h 276"/>
                  <a:gd name="T64" fmla="*/ 217 w 497"/>
                  <a:gd name="T65" fmla="*/ 97 h 276"/>
                  <a:gd name="T66" fmla="*/ 250 w 497"/>
                  <a:gd name="T67" fmla="*/ 77 h 276"/>
                  <a:gd name="T68" fmla="*/ 280 w 497"/>
                  <a:gd name="T69" fmla="*/ 54 h 276"/>
                  <a:gd name="T70" fmla="*/ 306 w 497"/>
                  <a:gd name="T71" fmla="*/ 28 h 276"/>
                  <a:gd name="T72" fmla="*/ 327 w 497"/>
                  <a:gd name="T7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7" h="276">
                    <a:moveTo>
                      <a:pt x="327" y="0"/>
                    </a:moveTo>
                    <a:lnTo>
                      <a:pt x="362" y="9"/>
                    </a:lnTo>
                    <a:lnTo>
                      <a:pt x="395" y="21"/>
                    </a:lnTo>
                    <a:lnTo>
                      <a:pt x="425" y="35"/>
                    </a:lnTo>
                    <a:lnTo>
                      <a:pt x="449" y="51"/>
                    </a:lnTo>
                    <a:lnTo>
                      <a:pt x="470" y="70"/>
                    </a:lnTo>
                    <a:lnTo>
                      <a:pt x="484" y="90"/>
                    </a:lnTo>
                    <a:lnTo>
                      <a:pt x="494" y="112"/>
                    </a:lnTo>
                    <a:lnTo>
                      <a:pt x="497" y="135"/>
                    </a:lnTo>
                    <a:lnTo>
                      <a:pt x="494" y="157"/>
                    </a:lnTo>
                    <a:lnTo>
                      <a:pt x="484" y="180"/>
                    </a:lnTo>
                    <a:lnTo>
                      <a:pt x="470" y="200"/>
                    </a:lnTo>
                    <a:lnTo>
                      <a:pt x="449" y="218"/>
                    </a:lnTo>
                    <a:lnTo>
                      <a:pt x="425" y="234"/>
                    </a:lnTo>
                    <a:lnTo>
                      <a:pt x="395" y="249"/>
                    </a:lnTo>
                    <a:lnTo>
                      <a:pt x="363" y="260"/>
                    </a:lnTo>
                    <a:lnTo>
                      <a:pt x="327" y="269"/>
                    </a:lnTo>
                    <a:lnTo>
                      <a:pt x="289" y="274"/>
                    </a:lnTo>
                    <a:lnTo>
                      <a:pt x="248" y="276"/>
                    </a:lnTo>
                    <a:lnTo>
                      <a:pt x="206" y="274"/>
                    </a:lnTo>
                    <a:lnTo>
                      <a:pt x="165" y="269"/>
                    </a:lnTo>
                    <a:lnTo>
                      <a:pt x="128" y="259"/>
                    </a:lnTo>
                    <a:lnTo>
                      <a:pt x="95" y="246"/>
                    </a:lnTo>
                    <a:lnTo>
                      <a:pt x="65" y="230"/>
                    </a:lnTo>
                    <a:lnTo>
                      <a:pt x="41" y="212"/>
                    </a:lnTo>
                    <a:lnTo>
                      <a:pt x="22" y="193"/>
                    </a:lnTo>
                    <a:lnTo>
                      <a:pt x="8" y="170"/>
                    </a:lnTo>
                    <a:lnTo>
                      <a:pt x="0" y="146"/>
                    </a:lnTo>
                    <a:lnTo>
                      <a:pt x="49" y="144"/>
                    </a:lnTo>
                    <a:lnTo>
                      <a:pt x="96" y="138"/>
                    </a:lnTo>
                    <a:lnTo>
                      <a:pt x="140" y="128"/>
                    </a:lnTo>
                    <a:lnTo>
                      <a:pt x="180" y="114"/>
                    </a:lnTo>
                    <a:lnTo>
                      <a:pt x="217" y="97"/>
                    </a:lnTo>
                    <a:lnTo>
                      <a:pt x="250" y="77"/>
                    </a:lnTo>
                    <a:lnTo>
                      <a:pt x="280" y="54"/>
                    </a:lnTo>
                    <a:lnTo>
                      <a:pt x="306" y="28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34"/>
              <p:cNvSpPr>
                <a:spLocks/>
              </p:cNvSpPr>
              <p:nvPr/>
            </p:nvSpPr>
            <p:spPr bwMode="auto">
              <a:xfrm>
                <a:off x="3987" y="2145"/>
                <a:ext cx="36" cy="28"/>
              </a:xfrm>
              <a:custGeom>
                <a:avLst/>
                <a:gdLst>
                  <a:gd name="T0" fmla="*/ 189 w 356"/>
                  <a:gd name="T1" fmla="*/ 0 h 276"/>
                  <a:gd name="T2" fmla="*/ 224 w 356"/>
                  <a:gd name="T3" fmla="*/ 9 h 276"/>
                  <a:gd name="T4" fmla="*/ 256 w 356"/>
                  <a:gd name="T5" fmla="*/ 20 h 276"/>
                  <a:gd name="T6" fmla="*/ 285 w 356"/>
                  <a:gd name="T7" fmla="*/ 34 h 276"/>
                  <a:gd name="T8" fmla="*/ 310 w 356"/>
                  <a:gd name="T9" fmla="*/ 51 h 276"/>
                  <a:gd name="T10" fmla="*/ 329 w 356"/>
                  <a:gd name="T11" fmla="*/ 70 h 276"/>
                  <a:gd name="T12" fmla="*/ 344 w 356"/>
                  <a:gd name="T13" fmla="*/ 89 h 276"/>
                  <a:gd name="T14" fmla="*/ 353 w 356"/>
                  <a:gd name="T15" fmla="*/ 110 h 276"/>
                  <a:gd name="T16" fmla="*/ 356 w 356"/>
                  <a:gd name="T17" fmla="*/ 134 h 276"/>
                  <a:gd name="T18" fmla="*/ 353 w 356"/>
                  <a:gd name="T19" fmla="*/ 157 h 276"/>
                  <a:gd name="T20" fmla="*/ 344 w 356"/>
                  <a:gd name="T21" fmla="*/ 178 h 276"/>
                  <a:gd name="T22" fmla="*/ 329 w 356"/>
                  <a:gd name="T23" fmla="*/ 198 h 276"/>
                  <a:gd name="T24" fmla="*/ 308 w 356"/>
                  <a:gd name="T25" fmla="*/ 218 h 276"/>
                  <a:gd name="T26" fmla="*/ 283 w 356"/>
                  <a:gd name="T27" fmla="*/ 234 h 276"/>
                  <a:gd name="T28" fmla="*/ 254 w 356"/>
                  <a:gd name="T29" fmla="*/ 248 h 276"/>
                  <a:gd name="T30" fmla="*/ 222 w 356"/>
                  <a:gd name="T31" fmla="*/ 260 h 276"/>
                  <a:gd name="T32" fmla="*/ 186 w 356"/>
                  <a:gd name="T33" fmla="*/ 268 h 276"/>
                  <a:gd name="T34" fmla="*/ 148 w 356"/>
                  <a:gd name="T35" fmla="*/ 274 h 276"/>
                  <a:gd name="T36" fmla="*/ 107 w 356"/>
                  <a:gd name="T37" fmla="*/ 276 h 276"/>
                  <a:gd name="T38" fmla="*/ 65 w 356"/>
                  <a:gd name="T39" fmla="*/ 273 h 276"/>
                  <a:gd name="T40" fmla="*/ 26 w 356"/>
                  <a:gd name="T41" fmla="*/ 267 h 276"/>
                  <a:gd name="T42" fmla="*/ 29 w 356"/>
                  <a:gd name="T43" fmla="*/ 251 h 276"/>
                  <a:gd name="T44" fmla="*/ 30 w 356"/>
                  <a:gd name="T45" fmla="*/ 235 h 276"/>
                  <a:gd name="T46" fmla="*/ 28 w 356"/>
                  <a:gd name="T47" fmla="*/ 207 h 276"/>
                  <a:gd name="T48" fmla="*/ 22 w 356"/>
                  <a:gd name="T49" fmla="*/ 180 h 276"/>
                  <a:gd name="T50" fmla="*/ 13 w 356"/>
                  <a:gd name="T51" fmla="*/ 156 h 276"/>
                  <a:gd name="T52" fmla="*/ 0 w 356"/>
                  <a:gd name="T53" fmla="*/ 131 h 276"/>
                  <a:gd name="T54" fmla="*/ 41 w 356"/>
                  <a:gd name="T55" fmla="*/ 117 h 276"/>
                  <a:gd name="T56" fmla="*/ 79 w 356"/>
                  <a:gd name="T57" fmla="*/ 100 h 276"/>
                  <a:gd name="T58" fmla="*/ 113 w 356"/>
                  <a:gd name="T59" fmla="*/ 78 h 276"/>
                  <a:gd name="T60" fmla="*/ 143 w 356"/>
                  <a:gd name="T61" fmla="*/ 55 h 276"/>
                  <a:gd name="T62" fmla="*/ 168 w 356"/>
                  <a:gd name="T63" fmla="*/ 29 h 276"/>
                  <a:gd name="T64" fmla="*/ 189 w 356"/>
                  <a:gd name="T65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6" h="276">
                    <a:moveTo>
                      <a:pt x="189" y="0"/>
                    </a:moveTo>
                    <a:lnTo>
                      <a:pt x="224" y="9"/>
                    </a:lnTo>
                    <a:lnTo>
                      <a:pt x="256" y="20"/>
                    </a:lnTo>
                    <a:lnTo>
                      <a:pt x="285" y="34"/>
                    </a:lnTo>
                    <a:lnTo>
                      <a:pt x="310" y="51"/>
                    </a:lnTo>
                    <a:lnTo>
                      <a:pt x="329" y="70"/>
                    </a:lnTo>
                    <a:lnTo>
                      <a:pt x="344" y="89"/>
                    </a:lnTo>
                    <a:lnTo>
                      <a:pt x="353" y="110"/>
                    </a:lnTo>
                    <a:lnTo>
                      <a:pt x="356" y="134"/>
                    </a:lnTo>
                    <a:lnTo>
                      <a:pt x="353" y="157"/>
                    </a:lnTo>
                    <a:lnTo>
                      <a:pt x="344" y="178"/>
                    </a:lnTo>
                    <a:lnTo>
                      <a:pt x="329" y="198"/>
                    </a:lnTo>
                    <a:lnTo>
                      <a:pt x="308" y="218"/>
                    </a:lnTo>
                    <a:lnTo>
                      <a:pt x="283" y="234"/>
                    </a:lnTo>
                    <a:lnTo>
                      <a:pt x="254" y="248"/>
                    </a:lnTo>
                    <a:lnTo>
                      <a:pt x="222" y="260"/>
                    </a:lnTo>
                    <a:lnTo>
                      <a:pt x="186" y="268"/>
                    </a:lnTo>
                    <a:lnTo>
                      <a:pt x="148" y="274"/>
                    </a:lnTo>
                    <a:lnTo>
                      <a:pt x="107" y="276"/>
                    </a:lnTo>
                    <a:lnTo>
                      <a:pt x="65" y="273"/>
                    </a:lnTo>
                    <a:lnTo>
                      <a:pt x="26" y="267"/>
                    </a:lnTo>
                    <a:lnTo>
                      <a:pt x="29" y="251"/>
                    </a:lnTo>
                    <a:lnTo>
                      <a:pt x="30" y="235"/>
                    </a:lnTo>
                    <a:lnTo>
                      <a:pt x="28" y="207"/>
                    </a:lnTo>
                    <a:lnTo>
                      <a:pt x="22" y="180"/>
                    </a:lnTo>
                    <a:lnTo>
                      <a:pt x="13" y="156"/>
                    </a:lnTo>
                    <a:lnTo>
                      <a:pt x="0" y="131"/>
                    </a:lnTo>
                    <a:lnTo>
                      <a:pt x="41" y="117"/>
                    </a:lnTo>
                    <a:lnTo>
                      <a:pt x="79" y="100"/>
                    </a:lnTo>
                    <a:lnTo>
                      <a:pt x="113" y="78"/>
                    </a:lnTo>
                    <a:lnTo>
                      <a:pt x="143" y="55"/>
                    </a:lnTo>
                    <a:lnTo>
                      <a:pt x="168" y="2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3868" y="2168"/>
                <a:ext cx="50" cy="25"/>
              </a:xfrm>
              <a:custGeom>
                <a:avLst/>
                <a:gdLst>
                  <a:gd name="T0" fmla="*/ 103 w 499"/>
                  <a:gd name="T1" fmla="*/ 0 h 256"/>
                  <a:gd name="T2" fmla="*/ 132 w 499"/>
                  <a:gd name="T3" fmla="*/ 20 h 256"/>
                  <a:gd name="T4" fmla="*/ 165 w 499"/>
                  <a:gd name="T5" fmla="*/ 37 h 256"/>
                  <a:gd name="T6" fmla="*/ 200 w 499"/>
                  <a:gd name="T7" fmla="*/ 50 h 256"/>
                  <a:gd name="T8" fmla="*/ 238 w 499"/>
                  <a:gd name="T9" fmla="*/ 59 h 256"/>
                  <a:gd name="T10" fmla="*/ 280 w 499"/>
                  <a:gd name="T11" fmla="*/ 66 h 256"/>
                  <a:gd name="T12" fmla="*/ 324 w 499"/>
                  <a:gd name="T13" fmla="*/ 68 h 256"/>
                  <a:gd name="T14" fmla="*/ 378 w 499"/>
                  <a:gd name="T15" fmla="*/ 65 h 256"/>
                  <a:gd name="T16" fmla="*/ 435 w 499"/>
                  <a:gd name="T17" fmla="*/ 56 h 256"/>
                  <a:gd name="T18" fmla="*/ 451 w 499"/>
                  <a:gd name="T19" fmla="*/ 52 h 256"/>
                  <a:gd name="T20" fmla="*/ 467 w 499"/>
                  <a:gd name="T21" fmla="*/ 47 h 256"/>
                  <a:gd name="T22" fmla="*/ 479 w 499"/>
                  <a:gd name="T23" fmla="*/ 62 h 256"/>
                  <a:gd name="T24" fmla="*/ 490 w 499"/>
                  <a:gd name="T25" fmla="*/ 80 h 256"/>
                  <a:gd name="T26" fmla="*/ 497 w 499"/>
                  <a:gd name="T27" fmla="*/ 97 h 256"/>
                  <a:gd name="T28" fmla="*/ 499 w 499"/>
                  <a:gd name="T29" fmla="*/ 114 h 256"/>
                  <a:gd name="T30" fmla="*/ 495 w 499"/>
                  <a:gd name="T31" fmla="*/ 138 h 256"/>
                  <a:gd name="T32" fmla="*/ 486 w 499"/>
                  <a:gd name="T33" fmla="*/ 159 h 256"/>
                  <a:gd name="T34" fmla="*/ 470 w 499"/>
                  <a:gd name="T35" fmla="*/ 179 h 256"/>
                  <a:gd name="T36" fmla="*/ 450 w 499"/>
                  <a:gd name="T37" fmla="*/ 199 h 256"/>
                  <a:gd name="T38" fmla="*/ 425 w 499"/>
                  <a:gd name="T39" fmla="*/ 215 h 256"/>
                  <a:gd name="T40" fmla="*/ 395 w 499"/>
                  <a:gd name="T41" fmla="*/ 229 h 256"/>
                  <a:gd name="T42" fmla="*/ 364 w 499"/>
                  <a:gd name="T43" fmla="*/ 241 h 256"/>
                  <a:gd name="T44" fmla="*/ 327 w 499"/>
                  <a:gd name="T45" fmla="*/ 249 h 256"/>
                  <a:gd name="T46" fmla="*/ 289 w 499"/>
                  <a:gd name="T47" fmla="*/ 255 h 256"/>
                  <a:gd name="T48" fmla="*/ 249 w 499"/>
                  <a:gd name="T49" fmla="*/ 256 h 256"/>
                  <a:gd name="T50" fmla="*/ 208 w 499"/>
                  <a:gd name="T51" fmla="*/ 255 h 256"/>
                  <a:gd name="T52" fmla="*/ 170 w 499"/>
                  <a:gd name="T53" fmla="*/ 249 h 256"/>
                  <a:gd name="T54" fmla="*/ 134 w 499"/>
                  <a:gd name="T55" fmla="*/ 241 h 256"/>
                  <a:gd name="T56" fmla="*/ 102 w 499"/>
                  <a:gd name="T57" fmla="*/ 229 h 256"/>
                  <a:gd name="T58" fmla="*/ 72 w 499"/>
                  <a:gd name="T59" fmla="*/ 215 h 256"/>
                  <a:gd name="T60" fmla="*/ 48 w 499"/>
                  <a:gd name="T61" fmla="*/ 199 h 256"/>
                  <a:gd name="T62" fmla="*/ 27 w 499"/>
                  <a:gd name="T63" fmla="*/ 179 h 256"/>
                  <a:gd name="T64" fmla="*/ 13 w 499"/>
                  <a:gd name="T65" fmla="*/ 159 h 256"/>
                  <a:gd name="T66" fmla="*/ 3 w 499"/>
                  <a:gd name="T67" fmla="*/ 138 h 256"/>
                  <a:gd name="T68" fmla="*/ 0 w 499"/>
                  <a:gd name="T69" fmla="*/ 114 h 256"/>
                  <a:gd name="T70" fmla="*/ 3 w 499"/>
                  <a:gd name="T71" fmla="*/ 91 h 256"/>
                  <a:gd name="T72" fmla="*/ 13 w 499"/>
                  <a:gd name="T73" fmla="*/ 70 h 256"/>
                  <a:gd name="T74" fmla="*/ 29 w 499"/>
                  <a:gd name="T75" fmla="*/ 50 h 256"/>
                  <a:gd name="T76" fmla="*/ 49 w 499"/>
                  <a:gd name="T77" fmla="*/ 30 h 256"/>
                  <a:gd name="T78" fmla="*/ 74 w 499"/>
                  <a:gd name="T79" fmla="*/ 14 h 256"/>
                  <a:gd name="T80" fmla="*/ 103 w 499"/>
                  <a:gd name="T8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9" h="256">
                    <a:moveTo>
                      <a:pt x="103" y="0"/>
                    </a:moveTo>
                    <a:lnTo>
                      <a:pt x="132" y="20"/>
                    </a:lnTo>
                    <a:lnTo>
                      <a:pt x="165" y="37"/>
                    </a:lnTo>
                    <a:lnTo>
                      <a:pt x="200" y="50"/>
                    </a:lnTo>
                    <a:lnTo>
                      <a:pt x="238" y="59"/>
                    </a:lnTo>
                    <a:lnTo>
                      <a:pt x="280" y="66"/>
                    </a:lnTo>
                    <a:lnTo>
                      <a:pt x="324" y="68"/>
                    </a:lnTo>
                    <a:lnTo>
                      <a:pt x="378" y="65"/>
                    </a:lnTo>
                    <a:lnTo>
                      <a:pt x="435" y="56"/>
                    </a:lnTo>
                    <a:lnTo>
                      <a:pt x="451" y="52"/>
                    </a:lnTo>
                    <a:lnTo>
                      <a:pt x="467" y="47"/>
                    </a:lnTo>
                    <a:lnTo>
                      <a:pt x="479" y="62"/>
                    </a:lnTo>
                    <a:lnTo>
                      <a:pt x="490" y="80"/>
                    </a:lnTo>
                    <a:lnTo>
                      <a:pt x="497" y="97"/>
                    </a:lnTo>
                    <a:lnTo>
                      <a:pt x="499" y="114"/>
                    </a:lnTo>
                    <a:lnTo>
                      <a:pt x="495" y="138"/>
                    </a:lnTo>
                    <a:lnTo>
                      <a:pt x="486" y="159"/>
                    </a:lnTo>
                    <a:lnTo>
                      <a:pt x="470" y="179"/>
                    </a:lnTo>
                    <a:lnTo>
                      <a:pt x="450" y="199"/>
                    </a:lnTo>
                    <a:lnTo>
                      <a:pt x="425" y="215"/>
                    </a:lnTo>
                    <a:lnTo>
                      <a:pt x="395" y="229"/>
                    </a:lnTo>
                    <a:lnTo>
                      <a:pt x="364" y="241"/>
                    </a:lnTo>
                    <a:lnTo>
                      <a:pt x="327" y="249"/>
                    </a:lnTo>
                    <a:lnTo>
                      <a:pt x="289" y="255"/>
                    </a:lnTo>
                    <a:lnTo>
                      <a:pt x="249" y="256"/>
                    </a:lnTo>
                    <a:lnTo>
                      <a:pt x="208" y="255"/>
                    </a:lnTo>
                    <a:lnTo>
                      <a:pt x="170" y="249"/>
                    </a:lnTo>
                    <a:lnTo>
                      <a:pt x="134" y="241"/>
                    </a:lnTo>
                    <a:lnTo>
                      <a:pt x="102" y="229"/>
                    </a:lnTo>
                    <a:lnTo>
                      <a:pt x="72" y="215"/>
                    </a:lnTo>
                    <a:lnTo>
                      <a:pt x="48" y="199"/>
                    </a:lnTo>
                    <a:lnTo>
                      <a:pt x="27" y="179"/>
                    </a:lnTo>
                    <a:lnTo>
                      <a:pt x="13" y="159"/>
                    </a:lnTo>
                    <a:lnTo>
                      <a:pt x="3" y="138"/>
                    </a:lnTo>
                    <a:lnTo>
                      <a:pt x="0" y="114"/>
                    </a:lnTo>
                    <a:lnTo>
                      <a:pt x="3" y="91"/>
                    </a:lnTo>
                    <a:lnTo>
                      <a:pt x="13" y="70"/>
                    </a:lnTo>
                    <a:lnTo>
                      <a:pt x="29" y="50"/>
                    </a:lnTo>
                    <a:lnTo>
                      <a:pt x="49" y="30"/>
                    </a:lnTo>
                    <a:lnTo>
                      <a:pt x="74" y="1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36"/>
              <p:cNvSpPr>
                <a:spLocks/>
              </p:cNvSpPr>
              <p:nvPr/>
            </p:nvSpPr>
            <p:spPr bwMode="auto">
              <a:xfrm>
                <a:off x="3882" y="2136"/>
                <a:ext cx="45" cy="27"/>
              </a:xfrm>
              <a:custGeom>
                <a:avLst/>
                <a:gdLst>
                  <a:gd name="T0" fmla="*/ 152 w 450"/>
                  <a:gd name="T1" fmla="*/ 0 h 267"/>
                  <a:gd name="T2" fmla="*/ 154 w 450"/>
                  <a:gd name="T3" fmla="*/ 3 h 267"/>
                  <a:gd name="T4" fmla="*/ 156 w 450"/>
                  <a:gd name="T5" fmla="*/ 6 h 267"/>
                  <a:gd name="T6" fmla="*/ 158 w 450"/>
                  <a:gd name="T7" fmla="*/ 11 h 267"/>
                  <a:gd name="T8" fmla="*/ 186 w 450"/>
                  <a:gd name="T9" fmla="*/ 41 h 267"/>
                  <a:gd name="T10" fmla="*/ 219 w 450"/>
                  <a:gd name="T11" fmla="*/ 68 h 267"/>
                  <a:gd name="T12" fmla="*/ 256 w 450"/>
                  <a:gd name="T13" fmla="*/ 92 h 267"/>
                  <a:gd name="T14" fmla="*/ 298 w 450"/>
                  <a:gd name="T15" fmla="*/ 113 h 267"/>
                  <a:gd name="T16" fmla="*/ 342 w 450"/>
                  <a:gd name="T17" fmla="*/ 130 h 267"/>
                  <a:gd name="T18" fmla="*/ 390 w 450"/>
                  <a:gd name="T19" fmla="*/ 144 h 267"/>
                  <a:gd name="T20" fmla="*/ 440 w 450"/>
                  <a:gd name="T21" fmla="*/ 152 h 267"/>
                  <a:gd name="T22" fmla="*/ 444 w 450"/>
                  <a:gd name="T23" fmla="*/ 152 h 267"/>
                  <a:gd name="T24" fmla="*/ 447 w 450"/>
                  <a:gd name="T25" fmla="*/ 152 h 267"/>
                  <a:gd name="T26" fmla="*/ 450 w 450"/>
                  <a:gd name="T27" fmla="*/ 152 h 267"/>
                  <a:gd name="T28" fmla="*/ 430 w 450"/>
                  <a:gd name="T29" fmla="*/ 171 h 267"/>
                  <a:gd name="T30" fmla="*/ 412 w 450"/>
                  <a:gd name="T31" fmla="*/ 190 h 267"/>
                  <a:gd name="T32" fmla="*/ 396 w 450"/>
                  <a:gd name="T33" fmla="*/ 210 h 267"/>
                  <a:gd name="T34" fmla="*/ 360 w 450"/>
                  <a:gd name="T35" fmla="*/ 230 h 267"/>
                  <a:gd name="T36" fmla="*/ 318 w 450"/>
                  <a:gd name="T37" fmla="*/ 246 h 267"/>
                  <a:gd name="T38" fmla="*/ 274 w 450"/>
                  <a:gd name="T39" fmla="*/ 258 h 267"/>
                  <a:gd name="T40" fmla="*/ 230 w 450"/>
                  <a:gd name="T41" fmla="*/ 265 h 267"/>
                  <a:gd name="T42" fmla="*/ 187 w 450"/>
                  <a:gd name="T43" fmla="*/ 267 h 267"/>
                  <a:gd name="T44" fmla="*/ 152 w 450"/>
                  <a:gd name="T45" fmla="*/ 265 h 267"/>
                  <a:gd name="T46" fmla="*/ 119 w 450"/>
                  <a:gd name="T47" fmla="*/ 261 h 267"/>
                  <a:gd name="T48" fmla="*/ 89 w 450"/>
                  <a:gd name="T49" fmla="*/ 252 h 267"/>
                  <a:gd name="T50" fmla="*/ 63 w 450"/>
                  <a:gd name="T51" fmla="*/ 241 h 267"/>
                  <a:gd name="T52" fmla="*/ 39 w 450"/>
                  <a:gd name="T53" fmla="*/ 227 h 267"/>
                  <a:gd name="T54" fmla="*/ 21 w 450"/>
                  <a:gd name="T55" fmla="*/ 210 h 267"/>
                  <a:gd name="T56" fmla="*/ 9 w 450"/>
                  <a:gd name="T57" fmla="*/ 192 h 267"/>
                  <a:gd name="T58" fmla="*/ 1 w 450"/>
                  <a:gd name="T59" fmla="*/ 171 h 267"/>
                  <a:gd name="T60" fmla="*/ 0 w 450"/>
                  <a:gd name="T61" fmla="*/ 147 h 267"/>
                  <a:gd name="T62" fmla="*/ 5 w 450"/>
                  <a:gd name="T63" fmla="*/ 122 h 267"/>
                  <a:gd name="T64" fmla="*/ 17 w 450"/>
                  <a:gd name="T65" fmla="*/ 99 h 267"/>
                  <a:gd name="T66" fmla="*/ 34 w 450"/>
                  <a:gd name="T67" fmla="*/ 75 h 267"/>
                  <a:gd name="T68" fmla="*/ 57 w 450"/>
                  <a:gd name="T69" fmla="*/ 54 h 267"/>
                  <a:gd name="T70" fmla="*/ 85 w 450"/>
                  <a:gd name="T71" fmla="*/ 33 h 267"/>
                  <a:gd name="T72" fmla="*/ 117 w 450"/>
                  <a:gd name="T73" fmla="*/ 15 h 267"/>
                  <a:gd name="T74" fmla="*/ 152 w 450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267">
                    <a:moveTo>
                      <a:pt x="152" y="0"/>
                    </a:moveTo>
                    <a:lnTo>
                      <a:pt x="154" y="3"/>
                    </a:lnTo>
                    <a:lnTo>
                      <a:pt x="156" y="6"/>
                    </a:lnTo>
                    <a:lnTo>
                      <a:pt x="158" y="11"/>
                    </a:lnTo>
                    <a:lnTo>
                      <a:pt x="186" y="41"/>
                    </a:lnTo>
                    <a:lnTo>
                      <a:pt x="219" y="68"/>
                    </a:lnTo>
                    <a:lnTo>
                      <a:pt x="256" y="92"/>
                    </a:lnTo>
                    <a:lnTo>
                      <a:pt x="298" y="113"/>
                    </a:lnTo>
                    <a:lnTo>
                      <a:pt x="342" y="130"/>
                    </a:lnTo>
                    <a:lnTo>
                      <a:pt x="390" y="144"/>
                    </a:lnTo>
                    <a:lnTo>
                      <a:pt x="440" y="152"/>
                    </a:lnTo>
                    <a:lnTo>
                      <a:pt x="444" y="152"/>
                    </a:lnTo>
                    <a:lnTo>
                      <a:pt x="447" y="152"/>
                    </a:lnTo>
                    <a:lnTo>
                      <a:pt x="450" y="152"/>
                    </a:lnTo>
                    <a:lnTo>
                      <a:pt x="430" y="171"/>
                    </a:lnTo>
                    <a:lnTo>
                      <a:pt x="412" y="190"/>
                    </a:lnTo>
                    <a:lnTo>
                      <a:pt x="396" y="210"/>
                    </a:lnTo>
                    <a:lnTo>
                      <a:pt x="360" y="230"/>
                    </a:lnTo>
                    <a:lnTo>
                      <a:pt x="318" y="246"/>
                    </a:lnTo>
                    <a:lnTo>
                      <a:pt x="274" y="258"/>
                    </a:lnTo>
                    <a:lnTo>
                      <a:pt x="230" y="265"/>
                    </a:lnTo>
                    <a:lnTo>
                      <a:pt x="187" y="267"/>
                    </a:lnTo>
                    <a:lnTo>
                      <a:pt x="152" y="265"/>
                    </a:lnTo>
                    <a:lnTo>
                      <a:pt x="119" y="261"/>
                    </a:lnTo>
                    <a:lnTo>
                      <a:pt x="89" y="252"/>
                    </a:lnTo>
                    <a:lnTo>
                      <a:pt x="63" y="241"/>
                    </a:lnTo>
                    <a:lnTo>
                      <a:pt x="39" y="227"/>
                    </a:lnTo>
                    <a:lnTo>
                      <a:pt x="21" y="210"/>
                    </a:lnTo>
                    <a:lnTo>
                      <a:pt x="9" y="192"/>
                    </a:lnTo>
                    <a:lnTo>
                      <a:pt x="1" y="171"/>
                    </a:lnTo>
                    <a:lnTo>
                      <a:pt x="0" y="147"/>
                    </a:lnTo>
                    <a:lnTo>
                      <a:pt x="5" y="122"/>
                    </a:lnTo>
                    <a:lnTo>
                      <a:pt x="17" y="99"/>
                    </a:lnTo>
                    <a:lnTo>
                      <a:pt x="34" y="75"/>
                    </a:lnTo>
                    <a:lnTo>
                      <a:pt x="57" y="54"/>
                    </a:lnTo>
                    <a:lnTo>
                      <a:pt x="85" y="33"/>
                    </a:lnTo>
                    <a:lnTo>
                      <a:pt x="117" y="15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37"/>
              <p:cNvSpPr>
                <a:spLocks/>
              </p:cNvSpPr>
              <p:nvPr/>
            </p:nvSpPr>
            <p:spPr bwMode="auto">
              <a:xfrm>
                <a:off x="3904" y="2112"/>
                <a:ext cx="42" cy="29"/>
              </a:xfrm>
              <a:custGeom>
                <a:avLst/>
                <a:gdLst>
                  <a:gd name="T0" fmla="*/ 211 w 417"/>
                  <a:gd name="T1" fmla="*/ 0 h 289"/>
                  <a:gd name="T2" fmla="*/ 238 w 417"/>
                  <a:gd name="T3" fmla="*/ 1 h 289"/>
                  <a:gd name="T4" fmla="*/ 265 w 417"/>
                  <a:gd name="T5" fmla="*/ 3 h 289"/>
                  <a:gd name="T6" fmla="*/ 309 w 417"/>
                  <a:gd name="T7" fmla="*/ 12 h 289"/>
                  <a:gd name="T8" fmla="*/ 348 w 417"/>
                  <a:gd name="T9" fmla="*/ 24 h 289"/>
                  <a:gd name="T10" fmla="*/ 385 w 417"/>
                  <a:gd name="T11" fmla="*/ 39 h 289"/>
                  <a:gd name="T12" fmla="*/ 417 w 417"/>
                  <a:gd name="T13" fmla="*/ 57 h 289"/>
                  <a:gd name="T14" fmla="*/ 391 w 417"/>
                  <a:gd name="T15" fmla="*/ 81 h 289"/>
                  <a:gd name="T16" fmla="*/ 368 w 417"/>
                  <a:gd name="T17" fmla="*/ 106 h 289"/>
                  <a:gd name="T18" fmla="*/ 350 w 417"/>
                  <a:gd name="T19" fmla="*/ 134 h 289"/>
                  <a:gd name="T20" fmla="*/ 337 w 417"/>
                  <a:gd name="T21" fmla="*/ 164 h 289"/>
                  <a:gd name="T22" fmla="*/ 328 w 417"/>
                  <a:gd name="T23" fmla="*/ 195 h 289"/>
                  <a:gd name="T24" fmla="*/ 325 w 417"/>
                  <a:gd name="T25" fmla="*/ 229 h 289"/>
                  <a:gd name="T26" fmla="*/ 328 w 417"/>
                  <a:gd name="T27" fmla="*/ 258 h 289"/>
                  <a:gd name="T28" fmla="*/ 333 w 417"/>
                  <a:gd name="T29" fmla="*/ 286 h 289"/>
                  <a:gd name="T30" fmla="*/ 310 w 417"/>
                  <a:gd name="T31" fmla="*/ 288 h 289"/>
                  <a:gd name="T32" fmla="*/ 284 w 417"/>
                  <a:gd name="T33" fmla="*/ 289 h 289"/>
                  <a:gd name="T34" fmla="*/ 258 w 417"/>
                  <a:gd name="T35" fmla="*/ 288 h 289"/>
                  <a:gd name="T36" fmla="*/ 230 w 417"/>
                  <a:gd name="T37" fmla="*/ 286 h 289"/>
                  <a:gd name="T38" fmla="*/ 187 w 417"/>
                  <a:gd name="T39" fmla="*/ 278 h 289"/>
                  <a:gd name="T40" fmla="*/ 145 w 417"/>
                  <a:gd name="T41" fmla="*/ 266 h 289"/>
                  <a:gd name="T42" fmla="*/ 108 w 417"/>
                  <a:gd name="T43" fmla="*/ 250 h 289"/>
                  <a:gd name="T44" fmla="*/ 75 w 417"/>
                  <a:gd name="T45" fmla="*/ 232 h 289"/>
                  <a:gd name="T46" fmla="*/ 47 w 417"/>
                  <a:gd name="T47" fmla="*/ 212 h 289"/>
                  <a:gd name="T48" fmla="*/ 26 w 417"/>
                  <a:gd name="T49" fmla="*/ 189 h 289"/>
                  <a:gd name="T50" fmla="*/ 10 w 417"/>
                  <a:gd name="T51" fmla="*/ 165 h 289"/>
                  <a:gd name="T52" fmla="*/ 1 w 417"/>
                  <a:gd name="T53" fmla="*/ 140 h 289"/>
                  <a:gd name="T54" fmla="*/ 0 w 417"/>
                  <a:gd name="T55" fmla="*/ 114 h 289"/>
                  <a:gd name="T56" fmla="*/ 7 w 417"/>
                  <a:gd name="T57" fmla="*/ 92 h 289"/>
                  <a:gd name="T58" fmla="*/ 17 w 417"/>
                  <a:gd name="T59" fmla="*/ 72 h 289"/>
                  <a:gd name="T60" fmla="*/ 34 w 417"/>
                  <a:gd name="T61" fmla="*/ 55 h 289"/>
                  <a:gd name="T62" fmla="*/ 55 w 417"/>
                  <a:gd name="T63" fmla="*/ 39 h 289"/>
                  <a:gd name="T64" fmla="*/ 80 w 417"/>
                  <a:gd name="T65" fmla="*/ 26 h 289"/>
                  <a:gd name="T66" fmla="*/ 109 w 417"/>
                  <a:gd name="T67" fmla="*/ 15 h 289"/>
                  <a:gd name="T68" fmla="*/ 141 w 417"/>
                  <a:gd name="T69" fmla="*/ 8 h 289"/>
                  <a:gd name="T70" fmla="*/ 175 w 417"/>
                  <a:gd name="T71" fmla="*/ 2 h 289"/>
                  <a:gd name="T72" fmla="*/ 211 w 417"/>
                  <a:gd name="T7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289">
                    <a:moveTo>
                      <a:pt x="211" y="0"/>
                    </a:moveTo>
                    <a:lnTo>
                      <a:pt x="238" y="1"/>
                    </a:lnTo>
                    <a:lnTo>
                      <a:pt x="265" y="3"/>
                    </a:lnTo>
                    <a:lnTo>
                      <a:pt x="309" y="12"/>
                    </a:lnTo>
                    <a:lnTo>
                      <a:pt x="348" y="24"/>
                    </a:lnTo>
                    <a:lnTo>
                      <a:pt x="385" y="39"/>
                    </a:lnTo>
                    <a:lnTo>
                      <a:pt x="417" y="57"/>
                    </a:lnTo>
                    <a:lnTo>
                      <a:pt x="391" y="81"/>
                    </a:lnTo>
                    <a:lnTo>
                      <a:pt x="368" y="106"/>
                    </a:lnTo>
                    <a:lnTo>
                      <a:pt x="350" y="134"/>
                    </a:lnTo>
                    <a:lnTo>
                      <a:pt x="337" y="164"/>
                    </a:lnTo>
                    <a:lnTo>
                      <a:pt x="328" y="195"/>
                    </a:lnTo>
                    <a:lnTo>
                      <a:pt x="325" y="229"/>
                    </a:lnTo>
                    <a:lnTo>
                      <a:pt x="328" y="258"/>
                    </a:lnTo>
                    <a:lnTo>
                      <a:pt x="333" y="286"/>
                    </a:lnTo>
                    <a:lnTo>
                      <a:pt x="310" y="288"/>
                    </a:lnTo>
                    <a:lnTo>
                      <a:pt x="284" y="289"/>
                    </a:lnTo>
                    <a:lnTo>
                      <a:pt x="258" y="288"/>
                    </a:lnTo>
                    <a:lnTo>
                      <a:pt x="230" y="286"/>
                    </a:lnTo>
                    <a:lnTo>
                      <a:pt x="187" y="278"/>
                    </a:lnTo>
                    <a:lnTo>
                      <a:pt x="145" y="266"/>
                    </a:lnTo>
                    <a:lnTo>
                      <a:pt x="108" y="250"/>
                    </a:lnTo>
                    <a:lnTo>
                      <a:pt x="75" y="232"/>
                    </a:lnTo>
                    <a:lnTo>
                      <a:pt x="47" y="212"/>
                    </a:lnTo>
                    <a:lnTo>
                      <a:pt x="26" y="189"/>
                    </a:lnTo>
                    <a:lnTo>
                      <a:pt x="10" y="165"/>
                    </a:lnTo>
                    <a:lnTo>
                      <a:pt x="1" y="140"/>
                    </a:lnTo>
                    <a:lnTo>
                      <a:pt x="0" y="114"/>
                    </a:lnTo>
                    <a:lnTo>
                      <a:pt x="7" y="92"/>
                    </a:lnTo>
                    <a:lnTo>
                      <a:pt x="17" y="72"/>
                    </a:lnTo>
                    <a:lnTo>
                      <a:pt x="34" y="55"/>
                    </a:lnTo>
                    <a:lnTo>
                      <a:pt x="55" y="39"/>
                    </a:lnTo>
                    <a:lnTo>
                      <a:pt x="80" y="26"/>
                    </a:lnTo>
                    <a:lnTo>
                      <a:pt x="109" y="15"/>
                    </a:lnTo>
                    <a:lnTo>
                      <a:pt x="141" y="8"/>
                    </a:lnTo>
                    <a:lnTo>
                      <a:pt x="175" y="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38"/>
              <p:cNvSpPr>
                <a:spLocks/>
              </p:cNvSpPr>
              <p:nvPr/>
            </p:nvSpPr>
            <p:spPr bwMode="auto">
              <a:xfrm>
                <a:off x="3948" y="2121"/>
                <a:ext cx="50" cy="28"/>
              </a:xfrm>
              <a:custGeom>
                <a:avLst/>
                <a:gdLst>
                  <a:gd name="T0" fmla="*/ 248 w 498"/>
                  <a:gd name="T1" fmla="*/ 0 h 281"/>
                  <a:gd name="T2" fmla="*/ 289 w 498"/>
                  <a:gd name="T3" fmla="*/ 2 h 281"/>
                  <a:gd name="T4" fmla="*/ 327 w 498"/>
                  <a:gd name="T5" fmla="*/ 8 h 281"/>
                  <a:gd name="T6" fmla="*/ 363 w 498"/>
                  <a:gd name="T7" fmla="*/ 16 h 281"/>
                  <a:gd name="T8" fmla="*/ 396 w 498"/>
                  <a:gd name="T9" fmla="*/ 28 h 281"/>
                  <a:gd name="T10" fmla="*/ 425 w 498"/>
                  <a:gd name="T11" fmla="*/ 42 h 281"/>
                  <a:gd name="T12" fmla="*/ 451 w 498"/>
                  <a:gd name="T13" fmla="*/ 58 h 281"/>
                  <a:gd name="T14" fmla="*/ 471 w 498"/>
                  <a:gd name="T15" fmla="*/ 77 h 281"/>
                  <a:gd name="T16" fmla="*/ 486 w 498"/>
                  <a:gd name="T17" fmla="*/ 98 h 281"/>
                  <a:gd name="T18" fmla="*/ 495 w 498"/>
                  <a:gd name="T19" fmla="*/ 119 h 281"/>
                  <a:gd name="T20" fmla="*/ 498 w 498"/>
                  <a:gd name="T21" fmla="*/ 142 h 281"/>
                  <a:gd name="T22" fmla="*/ 495 w 498"/>
                  <a:gd name="T23" fmla="*/ 165 h 281"/>
                  <a:gd name="T24" fmla="*/ 486 w 498"/>
                  <a:gd name="T25" fmla="*/ 187 h 281"/>
                  <a:gd name="T26" fmla="*/ 470 w 498"/>
                  <a:gd name="T27" fmla="*/ 207 h 281"/>
                  <a:gd name="T28" fmla="*/ 450 w 498"/>
                  <a:gd name="T29" fmla="*/ 225 h 281"/>
                  <a:gd name="T30" fmla="*/ 424 w 498"/>
                  <a:gd name="T31" fmla="*/ 243 h 281"/>
                  <a:gd name="T32" fmla="*/ 394 w 498"/>
                  <a:gd name="T33" fmla="*/ 257 h 281"/>
                  <a:gd name="T34" fmla="*/ 360 w 498"/>
                  <a:gd name="T35" fmla="*/ 268 h 281"/>
                  <a:gd name="T36" fmla="*/ 324 w 498"/>
                  <a:gd name="T37" fmla="*/ 276 h 281"/>
                  <a:gd name="T38" fmla="*/ 285 w 498"/>
                  <a:gd name="T39" fmla="*/ 281 h 281"/>
                  <a:gd name="T40" fmla="*/ 246 w 498"/>
                  <a:gd name="T41" fmla="*/ 263 h 281"/>
                  <a:gd name="T42" fmla="*/ 205 w 498"/>
                  <a:gd name="T43" fmla="*/ 248 h 281"/>
                  <a:gd name="T44" fmla="*/ 159 w 498"/>
                  <a:gd name="T45" fmla="*/ 236 h 281"/>
                  <a:gd name="T46" fmla="*/ 110 w 498"/>
                  <a:gd name="T47" fmla="*/ 230 h 281"/>
                  <a:gd name="T48" fmla="*/ 59 w 498"/>
                  <a:gd name="T49" fmla="*/ 227 h 281"/>
                  <a:gd name="T50" fmla="*/ 55 w 498"/>
                  <a:gd name="T51" fmla="*/ 228 h 281"/>
                  <a:gd name="T52" fmla="*/ 52 w 498"/>
                  <a:gd name="T53" fmla="*/ 228 h 281"/>
                  <a:gd name="T54" fmla="*/ 29 w 498"/>
                  <a:gd name="T55" fmla="*/ 208 h 281"/>
                  <a:gd name="T56" fmla="*/ 13 w 498"/>
                  <a:gd name="T57" fmla="*/ 188 h 281"/>
                  <a:gd name="T58" fmla="*/ 4 w 498"/>
                  <a:gd name="T59" fmla="*/ 165 h 281"/>
                  <a:gd name="T60" fmla="*/ 0 w 498"/>
                  <a:gd name="T61" fmla="*/ 142 h 281"/>
                  <a:gd name="T62" fmla="*/ 3 w 498"/>
                  <a:gd name="T63" fmla="*/ 119 h 281"/>
                  <a:gd name="T64" fmla="*/ 12 w 498"/>
                  <a:gd name="T65" fmla="*/ 98 h 281"/>
                  <a:gd name="T66" fmla="*/ 27 w 498"/>
                  <a:gd name="T67" fmla="*/ 77 h 281"/>
                  <a:gd name="T68" fmla="*/ 47 w 498"/>
                  <a:gd name="T69" fmla="*/ 58 h 281"/>
                  <a:gd name="T70" fmla="*/ 73 w 498"/>
                  <a:gd name="T71" fmla="*/ 42 h 281"/>
                  <a:gd name="T72" fmla="*/ 102 w 498"/>
                  <a:gd name="T73" fmla="*/ 28 h 281"/>
                  <a:gd name="T74" fmla="*/ 135 w 498"/>
                  <a:gd name="T75" fmla="*/ 16 h 281"/>
                  <a:gd name="T76" fmla="*/ 170 w 498"/>
                  <a:gd name="T77" fmla="*/ 8 h 281"/>
                  <a:gd name="T78" fmla="*/ 208 w 498"/>
                  <a:gd name="T79" fmla="*/ 2 h 281"/>
                  <a:gd name="T80" fmla="*/ 248 w 498"/>
                  <a:gd name="T81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8" h="281">
                    <a:moveTo>
                      <a:pt x="248" y="0"/>
                    </a:moveTo>
                    <a:lnTo>
                      <a:pt x="289" y="2"/>
                    </a:lnTo>
                    <a:lnTo>
                      <a:pt x="327" y="8"/>
                    </a:lnTo>
                    <a:lnTo>
                      <a:pt x="363" y="16"/>
                    </a:lnTo>
                    <a:lnTo>
                      <a:pt x="396" y="28"/>
                    </a:lnTo>
                    <a:lnTo>
                      <a:pt x="425" y="42"/>
                    </a:lnTo>
                    <a:lnTo>
                      <a:pt x="451" y="58"/>
                    </a:lnTo>
                    <a:lnTo>
                      <a:pt x="471" y="77"/>
                    </a:lnTo>
                    <a:lnTo>
                      <a:pt x="486" y="98"/>
                    </a:lnTo>
                    <a:lnTo>
                      <a:pt x="495" y="119"/>
                    </a:lnTo>
                    <a:lnTo>
                      <a:pt x="498" y="142"/>
                    </a:lnTo>
                    <a:lnTo>
                      <a:pt x="495" y="165"/>
                    </a:lnTo>
                    <a:lnTo>
                      <a:pt x="486" y="187"/>
                    </a:lnTo>
                    <a:lnTo>
                      <a:pt x="470" y="207"/>
                    </a:lnTo>
                    <a:lnTo>
                      <a:pt x="450" y="225"/>
                    </a:lnTo>
                    <a:lnTo>
                      <a:pt x="424" y="243"/>
                    </a:lnTo>
                    <a:lnTo>
                      <a:pt x="394" y="257"/>
                    </a:lnTo>
                    <a:lnTo>
                      <a:pt x="360" y="268"/>
                    </a:lnTo>
                    <a:lnTo>
                      <a:pt x="324" y="276"/>
                    </a:lnTo>
                    <a:lnTo>
                      <a:pt x="285" y="281"/>
                    </a:lnTo>
                    <a:lnTo>
                      <a:pt x="246" y="263"/>
                    </a:lnTo>
                    <a:lnTo>
                      <a:pt x="205" y="248"/>
                    </a:lnTo>
                    <a:lnTo>
                      <a:pt x="159" y="236"/>
                    </a:lnTo>
                    <a:lnTo>
                      <a:pt x="110" y="230"/>
                    </a:lnTo>
                    <a:lnTo>
                      <a:pt x="59" y="227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29" y="208"/>
                    </a:lnTo>
                    <a:lnTo>
                      <a:pt x="13" y="188"/>
                    </a:lnTo>
                    <a:lnTo>
                      <a:pt x="4" y="165"/>
                    </a:lnTo>
                    <a:lnTo>
                      <a:pt x="0" y="142"/>
                    </a:lnTo>
                    <a:lnTo>
                      <a:pt x="3" y="119"/>
                    </a:lnTo>
                    <a:lnTo>
                      <a:pt x="12" y="98"/>
                    </a:lnTo>
                    <a:lnTo>
                      <a:pt x="27" y="77"/>
                    </a:lnTo>
                    <a:lnTo>
                      <a:pt x="47" y="58"/>
                    </a:lnTo>
                    <a:lnTo>
                      <a:pt x="73" y="42"/>
                    </a:lnTo>
                    <a:lnTo>
                      <a:pt x="102" y="28"/>
                    </a:lnTo>
                    <a:lnTo>
                      <a:pt x="135" y="16"/>
                    </a:lnTo>
                    <a:lnTo>
                      <a:pt x="170" y="8"/>
                    </a:lnTo>
                    <a:lnTo>
                      <a:pt x="208" y="2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3929" y="2155"/>
                <a:ext cx="50" cy="28"/>
              </a:xfrm>
              <a:custGeom>
                <a:avLst/>
                <a:gdLst>
                  <a:gd name="T0" fmla="*/ 249 w 498"/>
                  <a:gd name="T1" fmla="*/ 0 h 284"/>
                  <a:gd name="T2" fmla="*/ 290 w 498"/>
                  <a:gd name="T3" fmla="*/ 2 h 284"/>
                  <a:gd name="T4" fmla="*/ 328 w 498"/>
                  <a:gd name="T5" fmla="*/ 8 h 284"/>
                  <a:gd name="T6" fmla="*/ 364 w 498"/>
                  <a:gd name="T7" fmla="*/ 16 h 284"/>
                  <a:gd name="T8" fmla="*/ 396 w 498"/>
                  <a:gd name="T9" fmla="*/ 28 h 284"/>
                  <a:gd name="T10" fmla="*/ 426 w 498"/>
                  <a:gd name="T11" fmla="*/ 42 h 284"/>
                  <a:gd name="T12" fmla="*/ 450 w 498"/>
                  <a:gd name="T13" fmla="*/ 58 h 284"/>
                  <a:gd name="T14" fmla="*/ 470 w 498"/>
                  <a:gd name="T15" fmla="*/ 77 h 284"/>
                  <a:gd name="T16" fmla="*/ 485 w 498"/>
                  <a:gd name="T17" fmla="*/ 97 h 284"/>
                  <a:gd name="T18" fmla="*/ 495 w 498"/>
                  <a:gd name="T19" fmla="*/ 119 h 284"/>
                  <a:gd name="T20" fmla="*/ 498 w 498"/>
                  <a:gd name="T21" fmla="*/ 142 h 284"/>
                  <a:gd name="T22" fmla="*/ 495 w 498"/>
                  <a:gd name="T23" fmla="*/ 165 h 284"/>
                  <a:gd name="T24" fmla="*/ 485 w 498"/>
                  <a:gd name="T25" fmla="*/ 187 h 284"/>
                  <a:gd name="T26" fmla="*/ 470 w 498"/>
                  <a:gd name="T27" fmla="*/ 207 h 284"/>
                  <a:gd name="T28" fmla="*/ 450 w 498"/>
                  <a:gd name="T29" fmla="*/ 226 h 284"/>
                  <a:gd name="T30" fmla="*/ 426 w 498"/>
                  <a:gd name="T31" fmla="*/ 242 h 284"/>
                  <a:gd name="T32" fmla="*/ 396 w 498"/>
                  <a:gd name="T33" fmla="*/ 257 h 284"/>
                  <a:gd name="T34" fmla="*/ 364 w 498"/>
                  <a:gd name="T35" fmla="*/ 268 h 284"/>
                  <a:gd name="T36" fmla="*/ 328 w 498"/>
                  <a:gd name="T37" fmla="*/ 276 h 284"/>
                  <a:gd name="T38" fmla="*/ 290 w 498"/>
                  <a:gd name="T39" fmla="*/ 282 h 284"/>
                  <a:gd name="T40" fmla="*/ 249 w 498"/>
                  <a:gd name="T41" fmla="*/ 284 h 284"/>
                  <a:gd name="T42" fmla="*/ 209 w 498"/>
                  <a:gd name="T43" fmla="*/ 282 h 284"/>
                  <a:gd name="T44" fmla="*/ 170 w 498"/>
                  <a:gd name="T45" fmla="*/ 276 h 284"/>
                  <a:gd name="T46" fmla="*/ 134 w 498"/>
                  <a:gd name="T47" fmla="*/ 268 h 284"/>
                  <a:gd name="T48" fmla="*/ 102 w 498"/>
                  <a:gd name="T49" fmla="*/ 257 h 284"/>
                  <a:gd name="T50" fmla="*/ 73 w 498"/>
                  <a:gd name="T51" fmla="*/ 242 h 284"/>
                  <a:gd name="T52" fmla="*/ 48 w 498"/>
                  <a:gd name="T53" fmla="*/ 226 h 284"/>
                  <a:gd name="T54" fmla="*/ 28 w 498"/>
                  <a:gd name="T55" fmla="*/ 207 h 284"/>
                  <a:gd name="T56" fmla="*/ 13 w 498"/>
                  <a:gd name="T57" fmla="*/ 187 h 284"/>
                  <a:gd name="T58" fmla="*/ 3 w 498"/>
                  <a:gd name="T59" fmla="*/ 165 h 284"/>
                  <a:gd name="T60" fmla="*/ 0 w 498"/>
                  <a:gd name="T61" fmla="*/ 142 h 284"/>
                  <a:gd name="T62" fmla="*/ 3 w 498"/>
                  <a:gd name="T63" fmla="*/ 119 h 284"/>
                  <a:gd name="T64" fmla="*/ 13 w 498"/>
                  <a:gd name="T65" fmla="*/ 97 h 284"/>
                  <a:gd name="T66" fmla="*/ 28 w 498"/>
                  <a:gd name="T67" fmla="*/ 77 h 284"/>
                  <a:gd name="T68" fmla="*/ 48 w 498"/>
                  <a:gd name="T69" fmla="*/ 58 h 284"/>
                  <a:gd name="T70" fmla="*/ 73 w 498"/>
                  <a:gd name="T71" fmla="*/ 42 h 284"/>
                  <a:gd name="T72" fmla="*/ 102 w 498"/>
                  <a:gd name="T73" fmla="*/ 28 h 284"/>
                  <a:gd name="T74" fmla="*/ 134 w 498"/>
                  <a:gd name="T75" fmla="*/ 16 h 284"/>
                  <a:gd name="T76" fmla="*/ 170 w 498"/>
                  <a:gd name="T77" fmla="*/ 8 h 284"/>
                  <a:gd name="T78" fmla="*/ 209 w 498"/>
                  <a:gd name="T79" fmla="*/ 2 h 284"/>
                  <a:gd name="T80" fmla="*/ 249 w 498"/>
                  <a:gd name="T8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8" h="284">
                    <a:moveTo>
                      <a:pt x="249" y="0"/>
                    </a:moveTo>
                    <a:lnTo>
                      <a:pt x="290" y="2"/>
                    </a:lnTo>
                    <a:lnTo>
                      <a:pt x="328" y="8"/>
                    </a:lnTo>
                    <a:lnTo>
                      <a:pt x="364" y="16"/>
                    </a:lnTo>
                    <a:lnTo>
                      <a:pt x="396" y="28"/>
                    </a:lnTo>
                    <a:lnTo>
                      <a:pt x="426" y="42"/>
                    </a:lnTo>
                    <a:lnTo>
                      <a:pt x="450" y="58"/>
                    </a:lnTo>
                    <a:lnTo>
                      <a:pt x="470" y="77"/>
                    </a:lnTo>
                    <a:lnTo>
                      <a:pt x="485" y="97"/>
                    </a:lnTo>
                    <a:lnTo>
                      <a:pt x="495" y="119"/>
                    </a:lnTo>
                    <a:lnTo>
                      <a:pt x="498" y="142"/>
                    </a:lnTo>
                    <a:lnTo>
                      <a:pt x="495" y="165"/>
                    </a:lnTo>
                    <a:lnTo>
                      <a:pt x="485" y="187"/>
                    </a:lnTo>
                    <a:lnTo>
                      <a:pt x="470" y="207"/>
                    </a:lnTo>
                    <a:lnTo>
                      <a:pt x="450" y="226"/>
                    </a:lnTo>
                    <a:lnTo>
                      <a:pt x="426" y="242"/>
                    </a:lnTo>
                    <a:lnTo>
                      <a:pt x="396" y="257"/>
                    </a:lnTo>
                    <a:lnTo>
                      <a:pt x="364" y="268"/>
                    </a:lnTo>
                    <a:lnTo>
                      <a:pt x="328" y="276"/>
                    </a:lnTo>
                    <a:lnTo>
                      <a:pt x="290" y="282"/>
                    </a:lnTo>
                    <a:lnTo>
                      <a:pt x="249" y="284"/>
                    </a:lnTo>
                    <a:lnTo>
                      <a:pt x="209" y="282"/>
                    </a:lnTo>
                    <a:lnTo>
                      <a:pt x="170" y="276"/>
                    </a:lnTo>
                    <a:lnTo>
                      <a:pt x="134" y="268"/>
                    </a:lnTo>
                    <a:lnTo>
                      <a:pt x="102" y="257"/>
                    </a:lnTo>
                    <a:lnTo>
                      <a:pt x="73" y="242"/>
                    </a:lnTo>
                    <a:lnTo>
                      <a:pt x="48" y="226"/>
                    </a:lnTo>
                    <a:lnTo>
                      <a:pt x="28" y="207"/>
                    </a:lnTo>
                    <a:lnTo>
                      <a:pt x="13" y="187"/>
                    </a:lnTo>
                    <a:lnTo>
                      <a:pt x="3" y="165"/>
                    </a:lnTo>
                    <a:lnTo>
                      <a:pt x="0" y="142"/>
                    </a:lnTo>
                    <a:lnTo>
                      <a:pt x="3" y="119"/>
                    </a:lnTo>
                    <a:lnTo>
                      <a:pt x="13" y="97"/>
                    </a:lnTo>
                    <a:lnTo>
                      <a:pt x="28" y="77"/>
                    </a:lnTo>
                    <a:lnTo>
                      <a:pt x="48" y="58"/>
                    </a:lnTo>
                    <a:lnTo>
                      <a:pt x="73" y="42"/>
                    </a:lnTo>
                    <a:lnTo>
                      <a:pt x="102" y="28"/>
                    </a:lnTo>
                    <a:lnTo>
                      <a:pt x="134" y="16"/>
                    </a:lnTo>
                    <a:lnTo>
                      <a:pt x="170" y="8"/>
                    </a:lnTo>
                    <a:lnTo>
                      <a:pt x="209" y="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5" name="Group 42"/>
            <p:cNvGrpSpPr>
              <a:grpSpLocks noChangeAspect="1"/>
            </p:cNvGrpSpPr>
            <p:nvPr/>
          </p:nvGrpSpPr>
          <p:grpSpPr bwMode="auto">
            <a:xfrm>
              <a:off x="9772570" y="2434298"/>
              <a:ext cx="399630" cy="396000"/>
              <a:chOff x="4940" y="1897"/>
              <a:chExt cx="330" cy="327"/>
            </a:xfrm>
            <a:solidFill>
              <a:srgbClr val="FF4661"/>
            </a:solidFill>
          </p:grpSpPr>
          <p:sp>
            <p:nvSpPr>
              <p:cNvPr id="136" name="Freeform 44"/>
              <p:cNvSpPr>
                <a:spLocks/>
              </p:cNvSpPr>
              <p:nvPr/>
            </p:nvSpPr>
            <p:spPr bwMode="auto">
              <a:xfrm>
                <a:off x="4940" y="1947"/>
                <a:ext cx="280" cy="277"/>
              </a:xfrm>
              <a:custGeom>
                <a:avLst/>
                <a:gdLst>
                  <a:gd name="T0" fmla="*/ 903 w 2797"/>
                  <a:gd name="T1" fmla="*/ 10 h 2774"/>
                  <a:gd name="T2" fmla="*/ 1147 w 2797"/>
                  <a:gd name="T3" fmla="*/ 65 h 2774"/>
                  <a:gd name="T4" fmla="*/ 1397 w 2797"/>
                  <a:gd name="T5" fmla="*/ 163 h 2774"/>
                  <a:gd name="T6" fmla="*/ 1648 w 2797"/>
                  <a:gd name="T7" fmla="*/ 302 h 2774"/>
                  <a:gd name="T8" fmla="*/ 1654 w 2797"/>
                  <a:gd name="T9" fmla="*/ 436 h 2774"/>
                  <a:gd name="T10" fmla="*/ 1518 w 2797"/>
                  <a:gd name="T11" fmla="*/ 618 h 2774"/>
                  <a:gd name="T12" fmla="*/ 1299 w 2797"/>
                  <a:gd name="T13" fmla="*/ 488 h 2774"/>
                  <a:gd name="T14" fmla="*/ 1084 w 2797"/>
                  <a:gd name="T15" fmla="*/ 396 h 2774"/>
                  <a:gd name="T16" fmla="*/ 877 w 2797"/>
                  <a:gd name="T17" fmla="*/ 345 h 2774"/>
                  <a:gd name="T18" fmla="*/ 692 w 2797"/>
                  <a:gd name="T19" fmla="*/ 337 h 2774"/>
                  <a:gd name="T20" fmla="*/ 550 w 2797"/>
                  <a:gd name="T21" fmla="*/ 369 h 2774"/>
                  <a:gd name="T22" fmla="*/ 442 w 2797"/>
                  <a:gd name="T23" fmla="*/ 440 h 2774"/>
                  <a:gd name="T24" fmla="*/ 374 w 2797"/>
                  <a:gd name="T25" fmla="*/ 542 h 2774"/>
                  <a:gd name="T26" fmla="*/ 342 w 2797"/>
                  <a:gd name="T27" fmla="*/ 678 h 2774"/>
                  <a:gd name="T28" fmla="*/ 345 w 2797"/>
                  <a:gd name="T29" fmla="*/ 841 h 2774"/>
                  <a:gd name="T30" fmla="*/ 385 w 2797"/>
                  <a:gd name="T31" fmla="*/ 1025 h 2774"/>
                  <a:gd name="T32" fmla="*/ 461 w 2797"/>
                  <a:gd name="T33" fmla="*/ 1225 h 2774"/>
                  <a:gd name="T34" fmla="*/ 576 w 2797"/>
                  <a:gd name="T35" fmla="*/ 1435 h 2774"/>
                  <a:gd name="T36" fmla="*/ 728 w 2797"/>
                  <a:gd name="T37" fmla="*/ 1649 h 2774"/>
                  <a:gd name="T38" fmla="*/ 919 w 2797"/>
                  <a:gd name="T39" fmla="*/ 1862 h 2774"/>
                  <a:gd name="T40" fmla="*/ 1129 w 2797"/>
                  <a:gd name="T41" fmla="*/ 2047 h 2774"/>
                  <a:gd name="T42" fmla="*/ 1346 w 2797"/>
                  <a:gd name="T43" fmla="*/ 2202 h 2774"/>
                  <a:gd name="T44" fmla="*/ 1566 w 2797"/>
                  <a:gd name="T45" fmla="*/ 2320 h 2774"/>
                  <a:gd name="T46" fmla="*/ 1781 w 2797"/>
                  <a:gd name="T47" fmla="*/ 2399 h 2774"/>
                  <a:gd name="T48" fmla="*/ 1984 w 2797"/>
                  <a:gd name="T49" fmla="*/ 2438 h 2774"/>
                  <a:gd name="T50" fmla="*/ 2155 w 2797"/>
                  <a:gd name="T51" fmla="*/ 2431 h 2774"/>
                  <a:gd name="T52" fmla="*/ 2286 w 2797"/>
                  <a:gd name="T53" fmla="*/ 2386 h 2774"/>
                  <a:gd name="T54" fmla="*/ 2380 w 2797"/>
                  <a:gd name="T55" fmla="*/ 2305 h 2774"/>
                  <a:gd name="T56" fmla="*/ 2436 w 2797"/>
                  <a:gd name="T57" fmla="*/ 2193 h 2774"/>
                  <a:gd name="T58" fmla="*/ 2458 w 2797"/>
                  <a:gd name="T59" fmla="*/ 2053 h 2774"/>
                  <a:gd name="T60" fmla="*/ 2446 w 2797"/>
                  <a:gd name="T61" fmla="*/ 1888 h 2774"/>
                  <a:gd name="T62" fmla="*/ 2392 w 2797"/>
                  <a:gd name="T63" fmla="*/ 1685 h 2774"/>
                  <a:gd name="T64" fmla="*/ 2276 w 2797"/>
                  <a:gd name="T65" fmla="*/ 1435 h 2774"/>
                  <a:gd name="T66" fmla="*/ 2235 w 2797"/>
                  <a:gd name="T67" fmla="*/ 1229 h 2774"/>
                  <a:gd name="T68" fmla="*/ 2417 w 2797"/>
                  <a:gd name="T69" fmla="*/ 1076 h 2774"/>
                  <a:gd name="T70" fmla="*/ 2548 w 2797"/>
                  <a:gd name="T71" fmla="*/ 1232 h 2774"/>
                  <a:gd name="T72" fmla="*/ 2680 w 2797"/>
                  <a:gd name="T73" fmla="*/ 1499 h 2774"/>
                  <a:gd name="T74" fmla="*/ 2763 w 2797"/>
                  <a:gd name="T75" fmla="*/ 1755 h 2774"/>
                  <a:gd name="T76" fmla="*/ 2796 w 2797"/>
                  <a:gd name="T77" fmla="*/ 1982 h 2774"/>
                  <a:gd name="T78" fmla="*/ 2785 w 2797"/>
                  <a:gd name="T79" fmla="*/ 2188 h 2774"/>
                  <a:gd name="T80" fmla="*/ 2730 w 2797"/>
                  <a:gd name="T81" fmla="*/ 2371 h 2774"/>
                  <a:gd name="T82" fmla="*/ 2634 w 2797"/>
                  <a:gd name="T83" fmla="*/ 2526 h 2774"/>
                  <a:gd name="T84" fmla="*/ 2506 w 2797"/>
                  <a:gd name="T85" fmla="*/ 2644 h 2774"/>
                  <a:gd name="T86" fmla="*/ 2353 w 2797"/>
                  <a:gd name="T87" fmla="*/ 2723 h 2774"/>
                  <a:gd name="T88" fmla="*/ 2177 w 2797"/>
                  <a:gd name="T89" fmla="*/ 2766 h 2774"/>
                  <a:gd name="T90" fmla="*/ 1967 w 2797"/>
                  <a:gd name="T91" fmla="*/ 2772 h 2774"/>
                  <a:gd name="T92" fmla="*/ 1714 w 2797"/>
                  <a:gd name="T93" fmla="*/ 2729 h 2774"/>
                  <a:gd name="T94" fmla="*/ 1452 w 2797"/>
                  <a:gd name="T95" fmla="*/ 2636 h 2774"/>
                  <a:gd name="T96" fmla="*/ 1188 w 2797"/>
                  <a:gd name="T97" fmla="*/ 2498 h 2774"/>
                  <a:gd name="T98" fmla="*/ 929 w 2797"/>
                  <a:gd name="T99" fmla="*/ 2318 h 2774"/>
                  <a:gd name="T100" fmla="*/ 680 w 2797"/>
                  <a:gd name="T101" fmla="*/ 2099 h 2774"/>
                  <a:gd name="T102" fmla="*/ 482 w 2797"/>
                  <a:gd name="T103" fmla="*/ 1879 h 2774"/>
                  <a:gd name="T104" fmla="*/ 315 w 2797"/>
                  <a:gd name="T105" fmla="*/ 1653 h 2774"/>
                  <a:gd name="T106" fmla="*/ 183 w 2797"/>
                  <a:gd name="T107" fmla="*/ 1425 h 2774"/>
                  <a:gd name="T108" fmla="*/ 85 w 2797"/>
                  <a:gd name="T109" fmla="*/ 1198 h 2774"/>
                  <a:gd name="T110" fmla="*/ 24 w 2797"/>
                  <a:gd name="T111" fmla="*/ 978 h 2774"/>
                  <a:gd name="T112" fmla="*/ 0 w 2797"/>
                  <a:gd name="T113" fmla="*/ 768 h 2774"/>
                  <a:gd name="T114" fmla="*/ 14 w 2797"/>
                  <a:gd name="T115" fmla="*/ 574 h 2774"/>
                  <a:gd name="T116" fmla="*/ 68 w 2797"/>
                  <a:gd name="T117" fmla="*/ 398 h 2774"/>
                  <a:gd name="T118" fmla="*/ 162 w 2797"/>
                  <a:gd name="T119" fmla="*/ 247 h 2774"/>
                  <a:gd name="T120" fmla="*/ 290 w 2797"/>
                  <a:gd name="T121" fmla="*/ 131 h 2774"/>
                  <a:gd name="T122" fmla="*/ 442 w 2797"/>
                  <a:gd name="T123" fmla="*/ 51 h 2774"/>
                  <a:gd name="T124" fmla="*/ 618 w 2797"/>
                  <a:gd name="T125" fmla="*/ 8 h 2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7" h="2774">
                    <a:moveTo>
                      <a:pt x="747" y="0"/>
                    </a:moveTo>
                    <a:lnTo>
                      <a:pt x="824" y="2"/>
                    </a:lnTo>
                    <a:lnTo>
                      <a:pt x="903" y="10"/>
                    </a:lnTo>
                    <a:lnTo>
                      <a:pt x="984" y="24"/>
                    </a:lnTo>
                    <a:lnTo>
                      <a:pt x="1065" y="41"/>
                    </a:lnTo>
                    <a:lnTo>
                      <a:pt x="1147" y="65"/>
                    </a:lnTo>
                    <a:lnTo>
                      <a:pt x="1230" y="93"/>
                    </a:lnTo>
                    <a:lnTo>
                      <a:pt x="1313" y="126"/>
                    </a:lnTo>
                    <a:lnTo>
                      <a:pt x="1397" y="163"/>
                    </a:lnTo>
                    <a:lnTo>
                      <a:pt x="1480" y="205"/>
                    </a:lnTo>
                    <a:lnTo>
                      <a:pt x="1565" y="251"/>
                    </a:lnTo>
                    <a:lnTo>
                      <a:pt x="1648" y="302"/>
                    </a:lnTo>
                    <a:lnTo>
                      <a:pt x="1731" y="356"/>
                    </a:lnTo>
                    <a:lnTo>
                      <a:pt x="1711" y="376"/>
                    </a:lnTo>
                    <a:lnTo>
                      <a:pt x="1654" y="436"/>
                    </a:lnTo>
                    <a:lnTo>
                      <a:pt x="1603" y="495"/>
                    </a:lnTo>
                    <a:lnTo>
                      <a:pt x="1558" y="557"/>
                    </a:lnTo>
                    <a:lnTo>
                      <a:pt x="1518" y="618"/>
                    </a:lnTo>
                    <a:lnTo>
                      <a:pt x="1445" y="571"/>
                    </a:lnTo>
                    <a:lnTo>
                      <a:pt x="1372" y="527"/>
                    </a:lnTo>
                    <a:lnTo>
                      <a:pt x="1299" y="488"/>
                    </a:lnTo>
                    <a:lnTo>
                      <a:pt x="1227" y="453"/>
                    </a:lnTo>
                    <a:lnTo>
                      <a:pt x="1154" y="422"/>
                    </a:lnTo>
                    <a:lnTo>
                      <a:pt x="1084" y="396"/>
                    </a:lnTo>
                    <a:lnTo>
                      <a:pt x="1013" y="375"/>
                    </a:lnTo>
                    <a:lnTo>
                      <a:pt x="944" y="357"/>
                    </a:lnTo>
                    <a:lnTo>
                      <a:pt x="877" y="345"/>
                    </a:lnTo>
                    <a:lnTo>
                      <a:pt x="810" y="337"/>
                    </a:lnTo>
                    <a:lnTo>
                      <a:pt x="747" y="335"/>
                    </a:lnTo>
                    <a:lnTo>
                      <a:pt x="692" y="337"/>
                    </a:lnTo>
                    <a:lnTo>
                      <a:pt x="641" y="343"/>
                    </a:lnTo>
                    <a:lnTo>
                      <a:pt x="593" y="354"/>
                    </a:lnTo>
                    <a:lnTo>
                      <a:pt x="550" y="369"/>
                    </a:lnTo>
                    <a:lnTo>
                      <a:pt x="510" y="388"/>
                    </a:lnTo>
                    <a:lnTo>
                      <a:pt x="474" y="412"/>
                    </a:lnTo>
                    <a:lnTo>
                      <a:pt x="442" y="440"/>
                    </a:lnTo>
                    <a:lnTo>
                      <a:pt x="416" y="470"/>
                    </a:lnTo>
                    <a:lnTo>
                      <a:pt x="393" y="504"/>
                    </a:lnTo>
                    <a:lnTo>
                      <a:pt x="374" y="542"/>
                    </a:lnTo>
                    <a:lnTo>
                      <a:pt x="359" y="584"/>
                    </a:lnTo>
                    <a:lnTo>
                      <a:pt x="349" y="629"/>
                    </a:lnTo>
                    <a:lnTo>
                      <a:pt x="342" y="678"/>
                    </a:lnTo>
                    <a:lnTo>
                      <a:pt x="339" y="729"/>
                    </a:lnTo>
                    <a:lnTo>
                      <a:pt x="341" y="784"/>
                    </a:lnTo>
                    <a:lnTo>
                      <a:pt x="345" y="841"/>
                    </a:lnTo>
                    <a:lnTo>
                      <a:pt x="354" y="899"/>
                    </a:lnTo>
                    <a:lnTo>
                      <a:pt x="368" y="961"/>
                    </a:lnTo>
                    <a:lnTo>
                      <a:pt x="385" y="1025"/>
                    </a:lnTo>
                    <a:lnTo>
                      <a:pt x="406" y="1090"/>
                    </a:lnTo>
                    <a:lnTo>
                      <a:pt x="432" y="1157"/>
                    </a:lnTo>
                    <a:lnTo>
                      <a:pt x="461" y="1225"/>
                    </a:lnTo>
                    <a:lnTo>
                      <a:pt x="496" y="1294"/>
                    </a:lnTo>
                    <a:lnTo>
                      <a:pt x="534" y="1364"/>
                    </a:lnTo>
                    <a:lnTo>
                      <a:pt x="576" y="1435"/>
                    </a:lnTo>
                    <a:lnTo>
                      <a:pt x="622" y="1506"/>
                    </a:lnTo>
                    <a:lnTo>
                      <a:pt x="673" y="1577"/>
                    </a:lnTo>
                    <a:lnTo>
                      <a:pt x="728" y="1649"/>
                    </a:lnTo>
                    <a:lnTo>
                      <a:pt x="787" y="1720"/>
                    </a:lnTo>
                    <a:lnTo>
                      <a:pt x="852" y="1790"/>
                    </a:lnTo>
                    <a:lnTo>
                      <a:pt x="919" y="1862"/>
                    </a:lnTo>
                    <a:lnTo>
                      <a:pt x="988" y="1926"/>
                    </a:lnTo>
                    <a:lnTo>
                      <a:pt x="1058" y="1988"/>
                    </a:lnTo>
                    <a:lnTo>
                      <a:pt x="1129" y="2047"/>
                    </a:lnTo>
                    <a:lnTo>
                      <a:pt x="1201" y="2103"/>
                    </a:lnTo>
                    <a:lnTo>
                      <a:pt x="1274" y="2153"/>
                    </a:lnTo>
                    <a:lnTo>
                      <a:pt x="1346" y="2202"/>
                    </a:lnTo>
                    <a:lnTo>
                      <a:pt x="1420" y="2245"/>
                    </a:lnTo>
                    <a:lnTo>
                      <a:pt x="1493" y="2284"/>
                    </a:lnTo>
                    <a:lnTo>
                      <a:pt x="1566" y="2320"/>
                    </a:lnTo>
                    <a:lnTo>
                      <a:pt x="1638" y="2351"/>
                    </a:lnTo>
                    <a:lnTo>
                      <a:pt x="1710" y="2378"/>
                    </a:lnTo>
                    <a:lnTo>
                      <a:pt x="1781" y="2399"/>
                    </a:lnTo>
                    <a:lnTo>
                      <a:pt x="1850" y="2417"/>
                    </a:lnTo>
                    <a:lnTo>
                      <a:pt x="1918" y="2429"/>
                    </a:lnTo>
                    <a:lnTo>
                      <a:pt x="1984" y="2438"/>
                    </a:lnTo>
                    <a:lnTo>
                      <a:pt x="2049" y="2440"/>
                    </a:lnTo>
                    <a:lnTo>
                      <a:pt x="2103" y="2438"/>
                    </a:lnTo>
                    <a:lnTo>
                      <a:pt x="2155" y="2431"/>
                    </a:lnTo>
                    <a:lnTo>
                      <a:pt x="2202" y="2420"/>
                    </a:lnTo>
                    <a:lnTo>
                      <a:pt x="2246" y="2406"/>
                    </a:lnTo>
                    <a:lnTo>
                      <a:pt x="2286" y="2386"/>
                    </a:lnTo>
                    <a:lnTo>
                      <a:pt x="2322" y="2362"/>
                    </a:lnTo>
                    <a:lnTo>
                      <a:pt x="2353" y="2334"/>
                    </a:lnTo>
                    <a:lnTo>
                      <a:pt x="2380" y="2305"/>
                    </a:lnTo>
                    <a:lnTo>
                      <a:pt x="2402" y="2272"/>
                    </a:lnTo>
                    <a:lnTo>
                      <a:pt x="2421" y="2235"/>
                    </a:lnTo>
                    <a:lnTo>
                      <a:pt x="2436" y="2193"/>
                    </a:lnTo>
                    <a:lnTo>
                      <a:pt x="2448" y="2150"/>
                    </a:lnTo>
                    <a:lnTo>
                      <a:pt x="2455" y="2103"/>
                    </a:lnTo>
                    <a:lnTo>
                      <a:pt x="2458" y="2053"/>
                    </a:lnTo>
                    <a:lnTo>
                      <a:pt x="2458" y="2001"/>
                    </a:lnTo>
                    <a:lnTo>
                      <a:pt x="2454" y="1946"/>
                    </a:lnTo>
                    <a:lnTo>
                      <a:pt x="2446" y="1888"/>
                    </a:lnTo>
                    <a:lnTo>
                      <a:pt x="2434" y="1830"/>
                    </a:lnTo>
                    <a:lnTo>
                      <a:pt x="2417" y="1768"/>
                    </a:lnTo>
                    <a:lnTo>
                      <a:pt x="2392" y="1685"/>
                    </a:lnTo>
                    <a:lnTo>
                      <a:pt x="2358" y="1603"/>
                    </a:lnTo>
                    <a:lnTo>
                      <a:pt x="2320" y="1518"/>
                    </a:lnTo>
                    <a:lnTo>
                      <a:pt x="2276" y="1435"/>
                    </a:lnTo>
                    <a:lnTo>
                      <a:pt x="2227" y="1352"/>
                    </a:lnTo>
                    <a:lnTo>
                      <a:pt x="2173" y="1268"/>
                    </a:lnTo>
                    <a:lnTo>
                      <a:pt x="2235" y="1229"/>
                    </a:lnTo>
                    <a:lnTo>
                      <a:pt x="2296" y="1184"/>
                    </a:lnTo>
                    <a:lnTo>
                      <a:pt x="2357" y="1133"/>
                    </a:lnTo>
                    <a:lnTo>
                      <a:pt x="2417" y="1076"/>
                    </a:lnTo>
                    <a:lnTo>
                      <a:pt x="2436" y="1058"/>
                    </a:lnTo>
                    <a:lnTo>
                      <a:pt x="2494" y="1144"/>
                    </a:lnTo>
                    <a:lnTo>
                      <a:pt x="2548" y="1232"/>
                    </a:lnTo>
                    <a:lnTo>
                      <a:pt x="2597" y="1321"/>
                    </a:lnTo>
                    <a:lnTo>
                      <a:pt x="2642" y="1410"/>
                    </a:lnTo>
                    <a:lnTo>
                      <a:pt x="2680" y="1499"/>
                    </a:lnTo>
                    <a:lnTo>
                      <a:pt x="2715" y="1588"/>
                    </a:lnTo>
                    <a:lnTo>
                      <a:pt x="2743" y="1676"/>
                    </a:lnTo>
                    <a:lnTo>
                      <a:pt x="2763" y="1755"/>
                    </a:lnTo>
                    <a:lnTo>
                      <a:pt x="2779" y="1833"/>
                    </a:lnTo>
                    <a:lnTo>
                      <a:pt x="2790" y="1909"/>
                    </a:lnTo>
                    <a:lnTo>
                      <a:pt x="2796" y="1982"/>
                    </a:lnTo>
                    <a:lnTo>
                      <a:pt x="2797" y="2053"/>
                    </a:lnTo>
                    <a:lnTo>
                      <a:pt x="2794" y="2122"/>
                    </a:lnTo>
                    <a:lnTo>
                      <a:pt x="2785" y="2188"/>
                    </a:lnTo>
                    <a:lnTo>
                      <a:pt x="2772" y="2252"/>
                    </a:lnTo>
                    <a:lnTo>
                      <a:pt x="2753" y="2313"/>
                    </a:lnTo>
                    <a:lnTo>
                      <a:pt x="2730" y="2371"/>
                    </a:lnTo>
                    <a:lnTo>
                      <a:pt x="2703" y="2426"/>
                    </a:lnTo>
                    <a:lnTo>
                      <a:pt x="2671" y="2478"/>
                    </a:lnTo>
                    <a:lnTo>
                      <a:pt x="2634" y="2526"/>
                    </a:lnTo>
                    <a:lnTo>
                      <a:pt x="2592" y="2571"/>
                    </a:lnTo>
                    <a:lnTo>
                      <a:pt x="2550" y="2610"/>
                    </a:lnTo>
                    <a:lnTo>
                      <a:pt x="2506" y="2644"/>
                    </a:lnTo>
                    <a:lnTo>
                      <a:pt x="2458" y="2674"/>
                    </a:lnTo>
                    <a:lnTo>
                      <a:pt x="2407" y="2700"/>
                    </a:lnTo>
                    <a:lnTo>
                      <a:pt x="2353" y="2723"/>
                    </a:lnTo>
                    <a:lnTo>
                      <a:pt x="2297" y="2741"/>
                    </a:lnTo>
                    <a:lnTo>
                      <a:pt x="2239" y="2756"/>
                    </a:lnTo>
                    <a:lnTo>
                      <a:pt x="2177" y="2766"/>
                    </a:lnTo>
                    <a:lnTo>
                      <a:pt x="2114" y="2772"/>
                    </a:lnTo>
                    <a:lnTo>
                      <a:pt x="2049" y="2774"/>
                    </a:lnTo>
                    <a:lnTo>
                      <a:pt x="1967" y="2772"/>
                    </a:lnTo>
                    <a:lnTo>
                      <a:pt x="1883" y="2763"/>
                    </a:lnTo>
                    <a:lnTo>
                      <a:pt x="1799" y="2749"/>
                    </a:lnTo>
                    <a:lnTo>
                      <a:pt x="1714" y="2729"/>
                    </a:lnTo>
                    <a:lnTo>
                      <a:pt x="1627" y="2703"/>
                    </a:lnTo>
                    <a:lnTo>
                      <a:pt x="1540" y="2672"/>
                    </a:lnTo>
                    <a:lnTo>
                      <a:pt x="1452" y="2636"/>
                    </a:lnTo>
                    <a:lnTo>
                      <a:pt x="1364" y="2595"/>
                    </a:lnTo>
                    <a:lnTo>
                      <a:pt x="1276" y="2550"/>
                    </a:lnTo>
                    <a:lnTo>
                      <a:pt x="1188" y="2498"/>
                    </a:lnTo>
                    <a:lnTo>
                      <a:pt x="1101" y="2443"/>
                    </a:lnTo>
                    <a:lnTo>
                      <a:pt x="1014" y="2383"/>
                    </a:lnTo>
                    <a:lnTo>
                      <a:pt x="929" y="2318"/>
                    </a:lnTo>
                    <a:lnTo>
                      <a:pt x="845" y="2249"/>
                    </a:lnTo>
                    <a:lnTo>
                      <a:pt x="761" y="2176"/>
                    </a:lnTo>
                    <a:lnTo>
                      <a:pt x="680" y="2099"/>
                    </a:lnTo>
                    <a:lnTo>
                      <a:pt x="611" y="2026"/>
                    </a:lnTo>
                    <a:lnTo>
                      <a:pt x="544" y="1953"/>
                    </a:lnTo>
                    <a:lnTo>
                      <a:pt x="482" y="1879"/>
                    </a:lnTo>
                    <a:lnTo>
                      <a:pt x="423" y="1805"/>
                    </a:lnTo>
                    <a:lnTo>
                      <a:pt x="367" y="1730"/>
                    </a:lnTo>
                    <a:lnTo>
                      <a:pt x="315" y="1653"/>
                    </a:lnTo>
                    <a:lnTo>
                      <a:pt x="267" y="1577"/>
                    </a:lnTo>
                    <a:lnTo>
                      <a:pt x="223" y="1501"/>
                    </a:lnTo>
                    <a:lnTo>
                      <a:pt x="183" y="1425"/>
                    </a:lnTo>
                    <a:lnTo>
                      <a:pt x="146" y="1350"/>
                    </a:lnTo>
                    <a:lnTo>
                      <a:pt x="113" y="1273"/>
                    </a:lnTo>
                    <a:lnTo>
                      <a:pt x="85" y="1198"/>
                    </a:lnTo>
                    <a:lnTo>
                      <a:pt x="60" y="1124"/>
                    </a:lnTo>
                    <a:lnTo>
                      <a:pt x="41" y="1051"/>
                    </a:lnTo>
                    <a:lnTo>
                      <a:pt x="24" y="978"/>
                    </a:lnTo>
                    <a:lnTo>
                      <a:pt x="11" y="906"/>
                    </a:lnTo>
                    <a:lnTo>
                      <a:pt x="3" y="836"/>
                    </a:lnTo>
                    <a:lnTo>
                      <a:pt x="0" y="768"/>
                    </a:lnTo>
                    <a:lnTo>
                      <a:pt x="0" y="701"/>
                    </a:lnTo>
                    <a:lnTo>
                      <a:pt x="5" y="637"/>
                    </a:lnTo>
                    <a:lnTo>
                      <a:pt x="14" y="574"/>
                    </a:lnTo>
                    <a:lnTo>
                      <a:pt x="27" y="513"/>
                    </a:lnTo>
                    <a:lnTo>
                      <a:pt x="46" y="454"/>
                    </a:lnTo>
                    <a:lnTo>
                      <a:pt x="68" y="398"/>
                    </a:lnTo>
                    <a:lnTo>
                      <a:pt x="95" y="345"/>
                    </a:lnTo>
                    <a:lnTo>
                      <a:pt x="126" y="294"/>
                    </a:lnTo>
                    <a:lnTo>
                      <a:pt x="162" y="247"/>
                    </a:lnTo>
                    <a:lnTo>
                      <a:pt x="203" y="203"/>
                    </a:lnTo>
                    <a:lnTo>
                      <a:pt x="245" y="165"/>
                    </a:lnTo>
                    <a:lnTo>
                      <a:pt x="290" y="131"/>
                    </a:lnTo>
                    <a:lnTo>
                      <a:pt x="338" y="100"/>
                    </a:lnTo>
                    <a:lnTo>
                      <a:pt x="389" y="74"/>
                    </a:lnTo>
                    <a:lnTo>
                      <a:pt x="442" y="51"/>
                    </a:lnTo>
                    <a:lnTo>
                      <a:pt x="498" y="33"/>
                    </a:lnTo>
                    <a:lnTo>
                      <a:pt x="557" y="18"/>
                    </a:lnTo>
                    <a:lnTo>
                      <a:pt x="618" y="8"/>
                    </a:lnTo>
                    <a:lnTo>
                      <a:pt x="682" y="2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45"/>
              <p:cNvSpPr>
                <a:spLocks/>
              </p:cNvSpPr>
              <p:nvPr/>
            </p:nvSpPr>
            <p:spPr bwMode="auto">
              <a:xfrm>
                <a:off x="5011" y="2006"/>
                <a:ext cx="149" cy="148"/>
              </a:xfrm>
              <a:custGeom>
                <a:avLst/>
                <a:gdLst>
                  <a:gd name="T0" fmla="*/ 366 w 1491"/>
                  <a:gd name="T1" fmla="*/ 2 h 1480"/>
                  <a:gd name="T2" fmla="*/ 465 w 1491"/>
                  <a:gd name="T3" fmla="*/ 22 h 1480"/>
                  <a:gd name="T4" fmla="*/ 571 w 1491"/>
                  <a:gd name="T5" fmla="*/ 60 h 1480"/>
                  <a:gd name="T6" fmla="*/ 682 w 1491"/>
                  <a:gd name="T7" fmla="*/ 114 h 1480"/>
                  <a:gd name="T8" fmla="*/ 711 w 1491"/>
                  <a:gd name="T9" fmla="*/ 204 h 1480"/>
                  <a:gd name="T10" fmla="*/ 669 w 1491"/>
                  <a:gd name="T11" fmla="*/ 312 h 1480"/>
                  <a:gd name="T12" fmla="*/ 639 w 1491"/>
                  <a:gd name="T13" fmla="*/ 409 h 1480"/>
                  <a:gd name="T14" fmla="*/ 619 w 1491"/>
                  <a:gd name="T15" fmla="*/ 493 h 1480"/>
                  <a:gd name="T16" fmla="*/ 608 w 1491"/>
                  <a:gd name="T17" fmla="*/ 558 h 1480"/>
                  <a:gd name="T18" fmla="*/ 603 w 1491"/>
                  <a:gd name="T19" fmla="*/ 601 h 1480"/>
                  <a:gd name="T20" fmla="*/ 601 w 1491"/>
                  <a:gd name="T21" fmla="*/ 620 h 1480"/>
                  <a:gd name="T22" fmla="*/ 608 w 1491"/>
                  <a:gd name="T23" fmla="*/ 689 h 1480"/>
                  <a:gd name="T24" fmla="*/ 633 w 1491"/>
                  <a:gd name="T25" fmla="*/ 754 h 1480"/>
                  <a:gd name="T26" fmla="*/ 676 w 1491"/>
                  <a:gd name="T27" fmla="*/ 809 h 1480"/>
                  <a:gd name="T28" fmla="*/ 731 w 1491"/>
                  <a:gd name="T29" fmla="*/ 851 h 1480"/>
                  <a:gd name="T30" fmla="*/ 795 w 1491"/>
                  <a:gd name="T31" fmla="*/ 876 h 1480"/>
                  <a:gd name="T32" fmla="*/ 865 w 1491"/>
                  <a:gd name="T33" fmla="*/ 882 h 1480"/>
                  <a:gd name="T34" fmla="*/ 885 w 1491"/>
                  <a:gd name="T35" fmla="*/ 881 h 1480"/>
                  <a:gd name="T36" fmla="*/ 929 w 1491"/>
                  <a:gd name="T37" fmla="*/ 876 h 1480"/>
                  <a:gd name="T38" fmla="*/ 995 w 1491"/>
                  <a:gd name="T39" fmla="*/ 865 h 1480"/>
                  <a:gd name="T40" fmla="*/ 1079 w 1491"/>
                  <a:gd name="T41" fmla="*/ 845 h 1480"/>
                  <a:gd name="T42" fmla="*/ 1177 w 1491"/>
                  <a:gd name="T43" fmla="*/ 816 h 1480"/>
                  <a:gd name="T44" fmla="*/ 1286 w 1491"/>
                  <a:gd name="T45" fmla="*/ 773 h 1480"/>
                  <a:gd name="T46" fmla="*/ 1375 w 1491"/>
                  <a:gd name="T47" fmla="*/ 800 h 1480"/>
                  <a:gd name="T48" fmla="*/ 1428 w 1491"/>
                  <a:gd name="T49" fmla="*/ 903 h 1480"/>
                  <a:gd name="T50" fmla="*/ 1465 w 1491"/>
                  <a:gd name="T51" fmla="*/ 1002 h 1480"/>
                  <a:gd name="T52" fmla="*/ 1485 w 1491"/>
                  <a:gd name="T53" fmla="*/ 1088 h 1480"/>
                  <a:gd name="T54" fmla="*/ 1491 w 1491"/>
                  <a:gd name="T55" fmla="*/ 1164 h 1480"/>
                  <a:gd name="T56" fmla="*/ 1485 w 1491"/>
                  <a:gd name="T57" fmla="*/ 1229 h 1480"/>
                  <a:gd name="T58" fmla="*/ 1471 w 1491"/>
                  <a:gd name="T59" fmla="*/ 1283 h 1480"/>
                  <a:gd name="T60" fmla="*/ 1451 w 1491"/>
                  <a:gd name="T61" fmla="*/ 1328 h 1480"/>
                  <a:gd name="T62" fmla="*/ 1427 w 1491"/>
                  <a:gd name="T63" fmla="*/ 1364 h 1480"/>
                  <a:gd name="T64" fmla="*/ 1402 w 1491"/>
                  <a:gd name="T65" fmla="*/ 1392 h 1480"/>
                  <a:gd name="T66" fmla="*/ 1371 w 1491"/>
                  <a:gd name="T67" fmla="*/ 1419 h 1480"/>
                  <a:gd name="T68" fmla="*/ 1328 w 1491"/>
                  <a:gd name="T69" fmla="*/ 1445 h 1480"/>
                  <a:gd name="T70" fmla="*/ 1274 w 1491"/>
                  <a:gd name="T71" fmla="*/ 1465 h 1480"/>
                  <a:gd name="T72" fmla="*/ 1209 w 1491"/>
                  <a:gd name="T73" fmla="*/ 1478 h 1480"/>
                  <a:gd name="T74" fmla="*/ 1125 w 1491"/>
                  <a:gd name="T75" fmla="*/ 1478 h 1480"/>
                  <a:gd name="T76" fmla="*/ 1027 w 1491"/>
                  <a:gd name="T77" fmla="*/ 1458 h 1480"/>
                  <a:gd name="T78" fmla="*/ 922 w 1491"/>
                  <a:gd name="T79" fmla="*/ 1422 h 1480"/>
                  <a:gd name="T80" fmla="*/ 812 w 1491"/>
                  <a:gd name="T81" fmla="*/ 1368 h 1480"/>
                  <a:gd name="T82" fmla="*/ 700 w 1491"/>
                  <a:gd name="T83" fmla="*/ 1299 h 1480"/>
                  <a:gd name="T84" fmla="*/ 586 w 1491"/>
                  <a:gd name="T85" fmla="*/ 1216 h 1480"/>
                  <a:gd name="T86" fmla="*/ 472 w 1491"/>
                  <a:gd name="T87" fmla="*/ 1119 h 1480"/>
                  <a:gd name="T88" fmla="*/ 359 w 1491"/>
                  <a:gd name="T89" fmla="*/ 1006 h 1480"/>
                  <a:gd name="T90" fmla="*/ 254 w 1491"/>
                  <a:gd name="T91" fmla="*/ 884 h 1480"/>
                  <a:gd name="T92" fmla="*/ 164 w 1491"/>
                  <a:gd name="T93" fmla="*/ 759 h 1480"/>
                  <a:gd name="T94" fmla="*/ 92 w 1491"/>
                  <a:gd name="T95" fmla="*/ 637 h 1480"/>
                  <a:gd name="T96" fmla="*/ 42 w 1491"/>
                  <a:gd name="T97" fmla="*/ 527 h 1480"/>
                  <a:gd name="T98" fmla="*/ 14 w 1491"/>
                  <a:gd name="T99" fmla="*/ 433 h 1480"/>
                  <a:gd name="T100" fmla="*/ 1 w 1491"/>
                  <a:gd name="T101" fmla="*/ 352 h 1480"/>
                  <a:gd name="T102" fmla="*/ 2 w 1491"/>
                  <a:gd name="T103" fmla="*/ 282 h 1480"/>
                  <a:gd name="T104" fmla="*/ 12 w 1491"/>
                  <a:gd name="T105" fmla="*/ 223 h 1480"/>
                  <a:gd name="T106" fmla="*/ 30 w 1491"/>
                  <a:gd name="T107" fmla="*/ 172 h 1480"/>
                  <a:gd name="T108" fmla="*/ 52 w 1491"/>
                  <a:gd name="T109" fmla="*/ 132 h 1480"/>
                  <a:gd name="T110" fmla="*/ 77 w 1491"/>
                  <a:gd name="T111" fmla="*/ 101 h 1480"/>
                  <a:gd name="T112" fmla="*/ 104 w 1491"/>
                  <a:gd name="T113" fmla="*/ 74 h 1480"/>
                  <a:gd name="T114" fmla="*/ 140 w 1491"/>
                  <a:gd name="T115" fmla="*/ 48 h 1480"/>
                  <a:gd name="T116" fmla="*/ 188 w 1491"/>
                  <a:gd name="T117" fmla="*/ 24 h 1480"/>
                  <a:gd name="T118" fmla="*/ 248 w 1491"/>
                  <a:gd name="T119" fmla="*/ 6 h 1480"/>
                  <a:gd name="T120" fmla="*/ 320 w 1491"/>
                  <a:gd name="T121" fmla="*/ 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1" h="1480">
                    <a:moveTo>
                      <a:pt x="320" y="0"/>
                    </a:moveTo>
                    <a:lnTo>
                      <a:pt x="366" y="2"/>
                    </a:lnTo>
                    <a:lnTo>
                      <a:pt x="414" y="10"/>
                    </a:lnTo>
                    <a:lnTo>
                      <a:pt x="465" y="22"/>
                    </a:lnTo>
                    <a:lnTo>
                      <a:pt x="517" y="39"/>
                    </a:lnTo>
                    <a:lnTo>
                      <a:pt x="571" y="60"/>
                    </a:lnTo>
                    <a:lnTo>
                      <a:pt x="626" y="86"/>
                    </a:lnTo>
                    <a:lnTo>
                      <a:pt x="682" y="114"/>
                    </a:lnTo>
                    <a:lnTo>
                      <a:pt x="738" y="147"/>
                    </a:lnTo>
                    <a:lnTo>
                      <a:pt x="711" y="204"/>
                    </a:lnTo>
                    <a:lnTo>
                      <a:pt x="688" y="260"/>
                    </a:lnTo>
                    <a:lnTo>
                      <a:pt x="669" y="312"/>
                    </a:lnTo>
                    <a:lnTo>
                      <a:pt x="652" y="363"/>
                    </a:lnTo>
                    <a:lnTo>
                      <a:pt x="639" y="409"/>
                    </a:lnTo>
                    <a:lnTo>
                      <a:pt x="628" y="452"/>
                    </a:lnTo>
                    <a:lnTo>
                      <a:pt x="619" y="493"/>
                    </a:lnTo>
                    <a:lnTo>
                      <a:pt x="613" y="527"/>
                    </a:lnTo>
                    <a:lnTo>
                      <a:pt x="608" y="558"/>
                    </a:lnTo>
                    <a:lnTo>
                      <a:pt x="605" y="582"/>
                    </a:lnTo>
                    <a:lnTo>
                      <a:pt x="603" y="601"/>
                    </a:lnTo>
                    <a:lnTo>
                      <a:pt x="602" y="614"/>
                    </a:lnTo>
                    <a:lnTo>
                      <a:pt x="601" y="620"/>
                    </a:lnTo>
                    <a:lnTo>
                      <a:pt x="602" y="655"/>
                    </a:lnTo>
                    <a:lnTo>
                      <a:pt x="608" y="689"/>
                    </a:lnTo>
                    <a:lnTo>
                      <a:pt x="619" y="722"/>
                    </a:lnTo>
                    <a:lnTo>
                      <a:pt x="633" y="754"/>
                    </a:lnTo>
                    <a:lnTo>
                      <a:pt x="652" y="783"/>
                    </a:lnTo>
                    <a:lnTo>
                      <a:pt x="676" y="809"/>
                    </a:lnTo>
                    <a:lnTo>
                      <a:pt x="702" y="832"/>
                    </a:lnTo>
                    <a:lnTo>
                      <a:pt x="731" y="851"/>
                    </a:lnTo>
                    <a:lnTo>
                      <a:pt x="762" y="866"/>
                    </a:lnTo>
                    <a:lnTo>
                      <a:pt x="795" y="876"/>
                    </a:lnTo>
                    <a:lnTo>
                      <a:pt x="831" y="882"/>
                    </a:lnTo>
                    <a:lnTo>
                      <a:pt x="865" y="882"/>
                    </a:lnTo>
                    <a:lnTo>
                      <a:pt x="872" y="882"/>
                    </a:lnTo>
                    <a:lnTo>
                      <a:pt x="885" y="881"/>
                    </a:lnTo>
                    <a:lnTo>
                      <a:pt x="904" y="879"/>
                    </a:lnTo>
                    <a:lnTo>
                      <a:pt x="929" y="876"/>
                    </a:lnTo>
                    <a:lnTo>
                      <a:pt x="960" y="872"/>
                    </a:lnTo>
                    <a:lnTo>
                      <a:pt x="995" y="865"/>
                    </a:lnTo>
                    <a:lnTo>
                      <a:pt x="1035" y="856"/>
                    </a:lnTo>
                    <a:lnTo>
                      <a:pt x="1079" y="845"/>
                    </a:lnTo>
                    <a:lnTo>
                      <a:pt x="1127" y="832"/>
                    </a:lnTo>
                    <a:lnTo>
                      <a:pt x="1177" y="816"/>
                    </a:lnTo>
                    <a:lnTo>
                      <a:pt x="1231" y="797"/>
                    </a:lnTo>
                    <a:lnTo>
                      <a:pt x="1286" y="773"/>
                    </a:lnTo>
                    <a:lnTo>
                      <a:pt x="1344" y="746"/>
                    </a:lnTo>
                    <a:lnTo>
                      <a:pt x="1375" y="800"/>
                    </a:lnTo>
                    <a:lnTo>
                      <a:pt x="1403" y="851"/>
                    </a:lnTo>
                    <a:lnTo>
                      <a:pt x="1428" y="903"/>
                    </a:lnTo>
                    <a:lnTo>
                      <a:pt x="1449" y="953"/>
                    </a:lnTo>
                    <a:lnTo>
                      <a:pt x="1465" y="1002"/>
                    </a:lnTo>
                    <a:lnTo>
                      <a:pt x="1477" y="1047"/>
                    </a:lnTo>
                    <a:lnTo>
                      <a:pt x="1485" y="1088"/>
                    </a:lnTo>
                    <a:lnTo>
                      <a:pt x="1489" y="1127"/>
                    </a:lnTo>
                    <a:lnTo>
                      <a:pt x="1491" y="1164"/>
                    </a:lnTo>
                    <a:lnTo>
                      <a:pt x="1489" y="1197"/>
                    </a:lnTo>
                    <a:lnTo>
                      <a:pt x="1485" y="1229"/>
                    </a:lnTo>
                    <a:lnTo>
                      <a:pt x="1479" y="1257"/>
                    </a:lnTo>
                    <a:lnTo>
                      <a:pt x="1471" y="1283"/>
                    </a:lnTo>
                    <a:lnTo>
                      <a:pt x="1461" y="1307"/>
                    </a:lnTo>
                    <a:lnTo>
                      <a:pt x="1451" y="1328"/>
                    </a:lnTo>
                    <a:lnTo>
                      <a:pt x="1438" y="1348"/>
                    </a:lnTo>
                    <a:lnTo>
                      <a:pt x="1427" y="1364"/>
                    </a:lnTo>
                    <a:lnTo>
                      <a:pt x="1415" y="1379"/>
                    </a:lnTo>
                    <a:lnTo>
                      <a:pt x="1402" y="1392"/>
                    </a:lnTo>
                    <a:lnTo>
                      <a:pt x="1388" y="1405"/>
                    </a:lnTo>
                    <a:lnTo>
                      <a:pt x="1371" y="1419"/>
                    </a:lnTo>
                    <a:lnTo>
                      <a:pt x="1350" y="1432"/>
                    </a:lnTo>
                    <a:lnTo>
                      <a:pt x="1328" y="1445"/>
                    </a:lnTo>
                    <a:lnTo>
                      <a:pt x="1302" y="1456"/>
                    </a:lnTo>
                    <a:lnTo>
                      <a:pt x="1274" y="1465"/>
                    </a:lnTo>
                    <a:lnTo>
                      <a:pt x="1243" y="1473"/>
                    </a:lnTo>
                    <a:lnTo>
                      <a:pt x="1209" y="1478"/>
                    </a:lnTo>
                    <a:lnTo>
                      <a:pt x="1170" y="1480"/>
                    </a:lnTo>
                    <a:lnTo>
                      <a:pt x="1125" y="1478"/>
                    </a:lnTo>
                    <a:lnTo>
                      <a:pt x="1077" y="1470"/>
                    </a:lnTo>
                    <a:lnTo>
                      <a:pt x="1027" y="1458"/>
                    </a:lnTo>
                    <a:lnTo>
                      <a:pt x="975" y="1443"/>
                    </a:lnTo>
                    <a:lnTo>
                      <a:pt x="922" y="1422"/>
                    </a:lnTo>
                    <a:lnTo>
                      <a:pt x="868" y="1397"/>
                    </a:lnTo>
                    <a:lnTo>
                      <a:pt x="812" y="1368"/>
                    </a:lnTo>
                    <a:lnTo>
                      <a:pt x="756" y="1335"/>
                    </a:lnTo>
                    <a:lnTo>
                      <a:pt x="700" y="1299"/>
                    </a:lnTo>
                    <a:lnTo>
                      <a:pt x="643" y="1259"/>
                    </a:lnTo>
                    <a:lnTo>
                      <a:pt x="586" y="1216"/>
                    </a:lnTo>
                    <a:lnTo>
                      <a:pt x="528" y="1170"/>
                    </a:lnTo>
                    <a:lnTo>
                      <a:pt x="472" y="1119"/>
                    </a:lnTo>
                    <a:lnTo>
                      <a:pt x="417" y="1065"/>
                    </a:lnTo>
                    <a:lnTo>
                      <a:pt x="359" y="1006"/>
                    </a:lnTo>
                    <a:lnTo>
                      <a:pt x="305" y="946"/>
                    </a:lnTo>
                    <a:lnTo>
                      <a:pt x="254" y="884"/>
                    </a:lnTo>
                    <a:lnTo>
                      <a:pt x="207" y="822"/>
                    </a:lnTo>
                    <a:lnTo>
                      <a:pt x="164" y="759"/>
                    </a:lnTo>
                    <a:lnTo>
                      <a:pt x="125" y="699"/>
                    </a:lnTo>
                    <a:lnTo>
                      <a:pt x="92" y="637"/>
                    </a:lnTo>
                    <a:lnTo>
                      <a:pt x="63" y="577"/>
                    </a:lnTo>
                    <a:lnTo>
                      <a:pt x="42" y="527"/>
                    </a:lnTo>
                    <a:lnTo>
                      <a:pt x="26" y="478"/>
                    </a:lnTo>
                    <a:lnTo>
                      <a:pt x="14" y="433"/>
                    </a:lnTo>
                    <a:lnTo>
                      <a:pt x="6" y="392"/>
                    </a:lnTo>
                    <a:lnTo>
                      <a:pt x="1" y="352"/>
                    </a:lnTo>
                    <a:lnTo>
                      <a:pt x="0" y="315"/>
                    </a:lnTo>
                    <a:lnTo>
                      <a:pt x="2" y="282"/>
                    </a:lnTo>
                    <a:lnTo>
                      <a:pt x="6" y="250"/>
                    </a:lnTo>
                    <a:lnTo>
                      <a:pt x="12" y="223"/>
                    </a:lnTo>
                    <a:lnTo>
                      <a:pt x="20" y="196"/>
                    </a:lnTo>
                    <a:lnTo>
                      <a:pt x="30" y="172"/>
                    </a:lnTo>
                    <a:lnTo>
                      <a:pt x="40" y="152"/>
                    </a:lnTo>
                    <a:lnTo>
                      <a:pt x="52" y="132"/>
                    </a:lnTo>
                    <a:lnTo>
                      <a:pt x="64" y="116"/>
                    </a:lnTo>
                    <a:lnTo>
                      <a:pt x="77" y="101"/>
                    </a:lnTo>
                    <a:lnTo>
                      <a:pt x="88" y="88"/>
                    </a:lnTo>
                    <a:lnTo>
                      <a:pt x="104" y="74"/>
                    </a:lnTo>
                    <a:lnTo>
                      <a:pt x="120" y="61"/>
                    </a:lnTo>
                    <a:lnTo>
                      <a:pt x="140" y="48"/>
                    </a:lnTo>
                    <a:lnTo>
                      <a:pt x="163" y="35"/>
                    </a:lnTo>
                    <a:lnTo>
                      <a:pt x="188" y="24"/>
                    </a:lnTo>
                    <a:lnTo>
                      <a:pt x="217" y="15"/>
                    </a:lnTo>
                    <a:lnTo>
                      <a:pt x="248" y="6"/>
                    </a:lnTo>
                    <a:lnTo>
                      <a:pt x="282" y="2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46"/>
              <p:cNvSpPr>
                <a:spLocks/>
              </p:cNvSpPr>
              <p:nvPr/>
            </p:nvSpPr>
            <p:spPr bwMode="auto">
              <a:xfrm>
                <a:off x="5088" y="1897"/>
                <a:ext cx="182" cy="180"/>
              </a:xfrm>
              <a:custGeom>
                <a:avLst/>
                <a:gdLst>
                  <a:gd name="T0" fmla="*/ 1279 w 1822"/>
                  <a:gd name="T1" fmla="*/ 2 h 1806"/>
                  <a:gd name="T2" fmla="*/ 1317 w 1822"/>
                  <a:gd name="T3" fmla="*/ 23 h 1806"/>
                  <a:gd name="T4" fmla="*/ 1340 w 1822"/>
                  <a:gd name="T5" fmla="*/ 59 h 1806"/>
                  <a:gd name="T6" fmla="*/ 1762 w 1822"/>
                  <a:gd name="T7" fmla="*/ 477 h 1806"/>
                  <a:gd name="T8" fmla="*/ 1799 w 1822"/>
                  <a:gd name="T9" fmla="*/ 500 h 1806"/>
                  <a:gd name="T10" fmla="*/ 1820 w 1822"/>
                  <a:gd name="T11" fmla="*/ 538 h 1806"/>
                  <a:gd name="T12" fmla="*/ 1819 w 1822"/>
                  <a:gd name="T13" fmla="*/ 580 h 1806"/>
                  <a:gd name="T14" fmla="*/ 1797 w 1822"/>
                  <a:gd name="T15" fmla="*/ 616 h 1806"/>
                  <a:gd name="T16" fmla="*/ 1487 w 1822"/>
                  <a:gd name="T17" fmla="*/ 920 h 1806"/>
                  <a:gd name="T18" fmla="*/ 1449 w 1822"/>
                  <a:gd name="T19" fmla="*/ 932 h 1806"/>
                  <a:gd name="T20" fmla="*/ 1244 w 1822"/>
                  <a:gd name="T21" fmla="*/ 894 h 1806"/>
                  <a:gd name="T22" fmla="*/ 1185 w 1822"/>
                  <a:gd name="T23" fmla="*/ 1001 h 1806"/>
                  <a:gd name="T24" fmla="*/ 1110 w 1822"/>
                  <a:gd name="T25" fmla="*/ 1115 h 1806"/>
                  <a:gd name="T26" fmla="*/ 1023 w 1822"/>
                  <a:gd name="T27" fmla="*/ 1231 h 1806"/>
                  <a:gd name="T28" fmla="*/ 923 w 1822"/>
                  <a:gd name="T29" fmla="*/ 1349 h 1806"/>
                  <a:gd name="T30" fmla="*/ 817 w 1822"/>
                  <a:gd name="T31" fmla="*/ 1461 h 1806"/>
                  <a:gd name="T32" fmla="*/ 700 w 1822"/>
                  <a:gd name="T33" fmla="*/ 1563 h 1806"/>
                  <a:gd name="T34" fmla="*/ 581 w 1822"/>
                  <a:gd name="T35" fmla="*/ 1643 h 1806"/>
                  <a:gd name="T36" fmla="*/ 467 w 1822"/>
                  <a:gd name="T37" fmla="*/ 1703 h 1806"/>
                  <a:gd name="T38" fmla="*/ 361 w 1822"/>
                  <a:gd name="T39" fmla="*/ 1746 h 1806"/>
                  <a:gd name="T40" fmla="*/ 266 w 1822"/>
                  <a:gd name="T41" fmla="*/ 1775 h 1806"/>
                  <a:gd name="T42" fmla="*/ 186 w 1822"/>
                  <a:gd name="T43" fmla="*/ 1793 h 1806"/>
                  <a:gd name="T44" fmla="*/ 129 w 1822"/>
                  <a:gd name="T45" fmla="*/ 1802 h 1806"/>
                  <a:gd name="T46" fmla="*/ 95 w 1822"/>
                  <a:gd name="T47" fmla="*/ 1806 h 1806"/>
                  <a:gd name="T48" fmla="*/ 71 w 1822"/>
                  <a:gd name="T49" fmla="*/ 1805 h 1806"/>
                  <a:gd name="T50" fmla="*/ 39 w 1822"/>
                  <a:gd name="T51" fmla="*/ 1793 h 1806"/>
                  <a:gd name="T52" fmla="*/ 14 w 1822"/>
                  <a:gd name="T53" fmla="*/ 1768 h 1806"/>
                  <a:gd name="T54" fmla="*/ 2 w 1822"/>
                  <a:gd name="T55" fmla="*/ 1736 h 1806"/>
                  <a:gd name="T56" fmla="*/ 0 w 1822"/>
                  <a:gd name="T57" fmla="*/ 1712 h 1806"/>
                  <a:gd name="T58" fmla="*/ 4 w 1822"/>
                  <a:gd name="T59" fmla="*/ 1678 h 1806"/>
                  <a:gd name="T60" fmla="*/ 13 w 1822"/>
                  <a:gd name="T61" fmla="*/ 1621 h 1806"/>
                  <a:gd name="T62" fmla="*/ 31 w 1822"/>
                  <a:gd name="T63" fmla="*/ 1542 h 1806"/>
                  <a:gd name="T64" fmla="*/ 61 w 1822"/>
                  <a:gd name="T65" fmla="*/ 1449 h 1806"/>
                  <a:gd name="T66" fmla="*/ 104 w 1822"/>
                  <a:gd name="T67" fmla="*/ 1344 h 1806"/>
                  <a:gd name="T68" fmla="*/ 165 w 1822"/>
                  <a:gd name="T69" fmla="*/ 1230 h 1806"/>
                  <a:gd name="T70" fmla="*/ 246 w 1822"/>
                  <a:gd name="T71" fmla="*/ 1113 h 1806"/>
                  <a:gd name="T72" fmla="*/ 349 w 1822"/>
                  <a:gd name="T73" fmla="*/ 997 h 1806"/>
                  <a:gd name="T74" fmla="*/ 462 w 1822"/>
                  <a:gd name="T75" fmla="*/ 890 h 1806"/>
                  <a:gd name="T76" fmla="*/ 579 w 1822"/>
                  <a:gd name="T77" fmla="*/ 792 h 1806"/>
                  <a:gd name="T78" fmla="*/ 698 w 1822"/>
                  <a:gd name="T79" fmla="*/ 705 h 1806"/>
                  <a:gd name="T80" fmla="*/ 812 w 1822"/>
                  <a:gd name="T81" fmla="*/ 631 h 1806"/>
                  <a:gd name="T82" fmla="*/ 920 w 1822"/>
                  <a:gd name="T83" fmla="*/ 573 h 1806"/>
                  <a:gd name="T84" fmla="*/ 881 w 1822"/>
                  <a:gd name="T85" fmla="*/ 370 h 1806"/>
                  <a:gd name="T86" fmla="*/ 894 w 1822"/>
                  <a:gd name="T87" fmla="*/ 332 h 1806"/>
                  <a:gd name="T88" fmla="*/ 1199 w 1822"/>
                  <a:gd name="T89" fmla="*/ 25 h 1806"/>
                  <a:gd name="T90" fmla="*/ 1237 w 1822"/>
                  <a:gd name="T91" fmla="*/ 3 h 1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2" h="1806">
                    <a:moveTo>
                      <a:pt x="1258" y="0"/>
                    </a:moveTo>
                    <a:lnTo>
                      <a:pt x="1279" y="2"/>
                    </a:lnTo>
                    <a:lnTo>
                      <a:pt x="1300" y="10"/>
                    </a:lnTo>
                    <a:lnTo>
                      <a:pt x="1317" y="23"/>
                    </a:lnTo>
                    <a:lnTo>
                      <a:pt x="1331" y="39"/>
                    </a:lnTo>
                    <a:lnTo>
                      <a:pt x="1340" y="59"/>
                    </a:lnTo>
                    <a:lnTo>
                      <a:pt x="1440" y="377"/>
                    </a:lnTo>
                    <a:lnTo>
                      <a:pt x="1762" y="477"/>
                    </a:lnTo>
                    <a:lnTo>
                      <a:pt x="1782" y="486"/>
                    </a:lnTo>
                    <a:lnTo>
                      <a:pt x="1799" y="500"/>
                    </a:lnTo>
                    <a:lnTo>
                      <a:pt x="1811" y="517"/>
                    </a:lnTo>
                    <a:lnTo>
                      <a:pt x="1820" y="538"/>
                    </a:lnTo>
                    <a:lnTo>
                      <a:pt x="1822" y="559"/>
                    </a:lnTo>
                    <a:lnTo>
                      <a:pt x="1819" y="580"/>
                    </a:lnTo>
                    <a:lnTo>
                      <a:pt x="1810" y="600"/>
                    </a:lnTo>
                    <a:lnTo>
                      <a:pt x="1797" y="616"/>
                    </a:lnTo>
                    <a:lnTo>
                      <a:pt x="1504" y="908"/>
                    </a:lnTo>
                    <a:lnTo>
                      <a:pt x="1487" y="920"/>
                    </a:lnTo>
                    <a:lnTo>
                      <a:pt x="1468" y="928"/>
                    </a:lnTo>
                    <a:lnTo>
                      <a:pt x="1449" y="932"/>
                    </a:lnTo>
                    <a:lnTo>
                      <a:pt x="1428" y="930"/>
                    </a:lnTo>
                    <a:lnTo>
                      <a:pt x="1244" y="894"/>
                    </a:lnTo>
                    <a:lnTo>
                      <a:pt x="1217" y="947"/>
                    </a:lnTo>
                    <a:lnTo>
                      <a:pt x="1185" y="1001"/>
                    </a:lnTo>
                    <a:lnTo>
                      <a:pt x="1149" y="1057"/>
                    </a:lnTo>
                    <a:lnTo>
                      <a:pt x="1110" y="1115"/>
                    </a:lnTo>
                    <a:lnTo>
                      <a:pt x="1067" y="1173"/>
                    </a:lnTo>
                    <a:lnTo>
                      <a:pt x="1023" y="1231"/>
                    </a:lnTo>
                    <a:lnTo>
                      <a:pt x="974" y="1290"/>
                    </a:lnTo>
                    <a:lnTo>
                      <a:pt x="923" y="1349"/>
                    </a:lnTo>
                    <a:lnTo>
                      <a:pt x="871" y="1405"/>
                    </a:lnTo>
                    <a:lnTo>
                      <a:pt x="817" y="1461"/>
                    </a:lnTo>
                    <a:lnTo>
                      <a:pt x="758" y="1515"/>
                    </a:lnTo>
                    <a:lnTo>
                      <a:pt x="700" y="1563"/>
                    </a:lnTo>
                    <a:lnTo>
                      <a:pt x="640" y="1606"/>
                    </a:lnTo>
                    <a:lnTo>
                      <a:pt x="581" y="1643"/>
                    </a:lnTo>
                    <a:lnTo>
                      <a:pt x="524" y="1675"/>
                    </a:lnTo>
                    <a:lnTo>
                      <a:pt x="467" y="1703"/>
                    </a:lnTo>
                    <a:lnTo>
                      <a:pt x="413" y="1727"/>
                    </a:lnTo>
                    <a:lnTo>
                      <a:pt x="361" y="1746"/>
                    </a:lnTo>
                    <a:lnTo>
                      <a:pt x="312" y="1763"/>
                    </a:lnTo>
                    <a:lnTo>
                      <a:pt x="266" y="1775"/>
                    </a:lnTo>
                    <a:lnTo>
                      <a:pt x="225" y="1786"/>
                    </a:lnTo>
                    <a:lnTo>
                      <a:pt x="186" y="1793"/>
                    </a:lnTo>
                    <a:lnTo>
                      <a:pt x="155" y="1799"/>
                    </a:lnTo>
                    <a:lnTo>
                      <a:pt x="129" y="1802"/>
                    </a:lnTo>
                    <a:lnTo>
                      <a:pt x="109" y="1804"/>
                    </a:lnTo>
                    <a:lnTo>
                      <a:pt x="95" y="1806"/>
                    </a:lnTo>
                    <a:lnTo>
                      <a:pt x="88" y="1806"/>
                    </a:lnTo>
                    <a:lnTo>
                      <a:pt x="71" y="1805"/>
                    </a:lnTo>
                    <a:lnTo>
                      <a:pt x="55" y="1800"/>
                    </a:lnTo>
                    <a:lnTo>
                      <a:pt x="39" y="1793"/>
                    </a:lnTo>
                    <a:lnTo>
                      <a:pt x="25" y="1781"/>
                    </a:lnTo>
                    <a:lnTo>
                      <a:pt x="14" y="1768"/>
                    </a:lnTo>
                    <a:lnTo>
                      <a:pt x="6" y="1753"/>
                    </a:lnTo>
                    <a:lnTo>
                      <a:pt x="2" y="1736"/>
                    </a:lnTo>
                    <a:lnTo>
                      <a:pt x="0" y="1719"/>
                    </a:lnTo>
                    <a:lnTo>
                      <a:pt x="0" y="1712"/>
                    </a:lnTo>
                    <a:lnTo>
                      <a:pt x="2" y="1699"/>
                    </a:lnTo>
                    <a:lnTo>
                      <a:pt x="4" y="1678"/>
                    </a:lnTo>
                    <a:lnTo>
                      <a:pt x="8" y="1653"/>
                    </a:lnTo>
                    <a:lnTo>
                      <a:pt x="13" y="1621"/>
                    </a:lnTo>
                    <a:lnTo>
                      <a:pt x="21" y="1584"/>
                    </a:lnTo>
                    <a:lnTo>
                      <a:pt x="31" y="1542"/>
                    </a:lnTo>
                    <a:lnTo>
                      <a:pt x="44" y="1497"/>
                    </a:lnTo>
                    <a:lnTo>
                      <a:pt x="61" y="1449"/>
                    </a:lnTo>
                    <a:lnTo>
                      <a:pt x="80" y="1397"/>
                    </a:lnTo>
                    <a:lnTo>
                      <a:pt x="104" y="1344"/>
                    </a:lnTo>
                    <a:lnTo>
                      <a:pt x="132" y="1287"/>
                    </a:lnTo>
                    <a:lnTo>
                      <a:pt x="165" y="1230"/>
                    </a:lnTo>
                    <a:lnTo>
                      <a:pt x="202" y="1171"/>
                    </a:lnTo>
                    <a:lnTo>
                      <a:pt x="246" y="1113"/>
                    </a:lnTo>
                    <a:lnTo>
                      <a:pt x="293" y="1055"/>
                    </a:lnTo>
                    <a:lnTo>
                      <a:pt x="349" y="997"/>
                    </a:lnTo>
                    <a:lnTo>
                      <a:pt x="405" y="943"/>
                    </a:lnTo>
                    <a:lnTo>
                      <a:pt x="462" y="890"/>
                    </a:lnTo>
                    <a:lnTo>
                      <a:pt x="521" y="841"/>
                    </a:lnTo>
                    <a:lnTo>
                      <a:pt x="579" y="792"/>
                    </a:lnTo>
                    <a:lnTo>
                      <a:pt x="638" y="747"/>
                    </a:lnTo>
                    <a:lnTo>
                      <a:pt x="698" y="705"/>
                    </a:lnTo>
                    <a:lnTo>
                      <a:pt x="756" y="667"/>
                    </a:lnTo>
                    <a:lnTo>
                      <a:pt x="812" y="631"/>
                    </a:lnTo>
                    <a:lnTo>
                      <a:pt x="867" y="600"/>
                    </a:lnTo>
                    <a:lnTo>
                      <a:pt x="920" y="573"/>
                    </a:lnTo>
                    <a:lnTo>
                      <a:pt x="884" y="391"/>
                    </a:lnTo>
                    <a:lnTo>
                      <a:pt x="881" y="370"/>
                    </a:lnTo>
                    <a:lnTo>
                      <a:pt x="886" y="350"/>
                    </a:lnTo>
                    <a:lnTo>
                      <a:pt x="894" y="332"/>
                    </a:lnTo>
                    <a:lnTo>
                      <a:pt x="906" y="315"/>
                    </a:lnTo>
                    <a:lnTo>
                      <a:pt x="1199" y="25"/>
                    </a:lnTo>
                    <a:lnTo>
                      <a:pt x="1217" y="11"/>
                    </a:lnTo>
                    <a:lnTo>
                      <a:pt x="1237" y="3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358788"/>
              </a:solidFill>
              <a:ln w="0">
                <a:solidFill>
                  <a:srgbClr val="3587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9" name="组合 138"/>
            <p:cNvGrpSpPr>
              <a:grpSpLocks noChangeAspect="1"/>
            </p:cNvGrpSpPr>
            <p:nvPr/>
          </p:nvGrpSpPr>
          <p:grpSpPr>
            <a:xfrm>
              <a:off x="10204839" y="3534829"/>
              <a:ext cx="378671" cy="396000"/>
              <a:chOff x="9493251" y="728661"/>
              <a:chExt cx="1144588" cy="1196975"/>
            </a:xfrm>
            <a:solidFill>
              <a:srgbClr val="FF4661"/>
            </a:solidFill>
          </p:grpSpPr>
          <p:sp>
            <p:nvSpPr>
              <p:cNvPr id="140" name="Freeform 8"/>
              <p:cNvSpPr>
                <a:spLocks noEditPoints="1"/>
              </p:cNvSpPr>
              <p:nvPr/>
            </p:nvSpPr>
            <p:spPr bwMode="auto">
              <a:xfrm>
                <a:off x="9493251" y="728661"/>
                <a:ext cx="1144588" cy="1196975"/>
              </a:xfrm>
              <a:custGeom>
                <a:avLst/>
                <a:gdLst>
                  <a:gd name="T0" fmla="*/ 287 w 305"/>
                  <a:gd name="T1" fmla="*/ 146 h 319"/>
                  <a:gd name="T2" fmla="*/ 305 w 305"/>
                  <a:gd name="T3" fmla="*/ 146 h 319"/>
                  <a:gd name="T4" fmla="*/ 305 w 305"/>
                  <a:gd name="T5" fmla="*/ 173 h 319"/>
                  <a:gd name="T6" fmla="*/ 287 w 305"/>
                  <a:gd name="T7" fmla="*/ 174 h 319"/>
                  <a:gd name="T8" fmla="*/ 250 w 305"/>
                  <a:gd name="T9" fmla="*/ 252 h 319"/>
                  <a:gd name="T10" fmla="*/ 181 w 305"/>
                  <a:gd name="T11" fmla="*/ 290 h 319"/>
                  <a:gd name="T12" fmla="*/ 168 w 305"/>
                  <a:gd name="T13" fmla="*/ 303 h 319"/>
                  <a:gd name="T14" fmla="*/ 141 w 305"/>
                  <a:gd name="T15" fmla="*/ 313 h 319"/>
                  <a:gd name="T16" fmla="*/ 120 w 305"/>
                  <a:gd name="T17" fmla="*/ 288 h 319"/>
                  <a:gd name="T18" fmla="*/ 20 w 305"/>
                  <a:gd name="T19" fmla="*/ 174 h 319"/>
                  <a:gd name="T20" fmla="*/ 0 w 305"/>
                  <a:gd name="T21" fmla="*/ 160 h 319"/>
                  <a:gd name="T22" fmla="*/ 18 w 305"/>
                  <a:gd name="T23" fmla="*/ 146 h 319"/>
                  <a:gd name="T24" fmla="*/ 41 w 305"/>
                  <a:gd name="T25" fmla="*/ 91 h 319"/>
                  <a:gd name="T26" fmla="*/ 125 w 305"/>
                  <a:gd name="T27" fmla="*/ 30 h 319"/>
                  <a:gd name="T28" fmla="*/ 141 w 305"/>
                  <a:gd name="T29" fmla="*/ 9 h 319"/>
                  <a:gd name="T30" fmla="*/ 169 w 305"/>
                  <a:gd name="T31" fmla="*/ 24 h 319"/>
                  <a:gd name="T32" fmla="*/ 176 w 305"/>
                  <a:gd name="T33" fmla="*/ 29 h 319"/>
                  <a:gd name="T34" fmla="*/ 287 w 305"/>
                  <a:gd name="T35" fmla="*/ 146 h 319"/>
                  <a:gd name="T36" fmla="*/ 250 w 305"/>
                  <a:gd name="T37" fmla="*/ 174 h 319"/>
                  <a:gd name="T38" fmla="*/ 224 w 305"/>
                  <a:gd name="T39" fmla="*/ 170 h 319"/>
                  <a:gd name="T40" fmla="*/ 214 w 305"/>
                  <a:gd name="T41" fmla="*/ 159 h 319"/>
                  <a:gd name="T42" fmla="*/ 227 w 305"/>
                  <a:gd name="T43" fmla="*/ 150 h 319"/>
                  <a:gd name="T44" fmla="*/ 243 w 305"/>
                  <a:gd name="T45" fmla="*/ 149 h 319"/>
                  <a:gd name="T46" fmla="*/ 250 w 305"/>
                  <a:gd name="T47" fmla="*/ 139 h 319"/>
                  <a:gd name="T48" fmla="*/ 237 w 305"/>
                  <a:gd name="T49" fmla="*/ 108 h 319"/>
                  <a:gd name="T50" fmla="*/ 165 w 305"/>
                  <a:gd name="T51" fmla="*/ 61 h 319"/>
                  <a:gd name="T52" fmla="*/ 165 w 305"/>
                  <a:gd name="T53" fmla="*/ 86 h 319"/>
                  <a:gd name="T54" fmla="*/ 153 w 305"/>
                  <a:gd name="T55" fmla="*/ 100 h 319"/>
                  <a:gd name="T56" fmla="*/ 142 w 305"/>
                  <a:gd name="T57" fmla="*/ 86 h 319"/>
                  <a:gd name="T58" fmla="*/ 141 w 305"/>
                  <a:gd name="T59" fmla="*/ 62 h 319"/>
                  <a:gd name="T60" fmla="*/ 61 w 305"/>
                  <a:gd name="T61" fmla="*/ 125 h 319"/>
                  <a:gd name="T62" fmla="*/ 78 w 305"/>
                  <a:gd name="T63" fmla="*/ 150 h 319"/>
                  <a:gd name="T64" fmla="*/ 83 w 305"/>
                  <a:gd name="T65" fmla="*/ 150 h 319"/>
                  <a:gd name="T66" fmla="*/ 93 w 305"/>
                  <a:gd name="T67" fmla="*/ 157 h 319"/>
                  <a:gd name="T68" fmla="*/ 87 w 305"/>
                  <a:gd name="T69" fmla="*/ 170 h 319"/>
                  <a:gd name="T70" fmla="*/ 58 w 305"/>
                  <a:gd name="T71" fmla="*/ 174 h 319"/>
                  <a:gd name="T72" fmla="*/ 141 w 305"/>
                  <a:gd name="T73" fmla="*/ 256 h 319"/>
                  <a:gd name="T74" fmla="*/ 142 w 305"/>
                  <a:gd name="T75" fmla="*/ 234 h 319"/>
                  <a:gd name="T76" fmla="*/ 155 w 305"/>
                  <a:gd name="T77" fmla="*/ 222 h 319"/>
                  <a:gd name="T78" fmla="*/ 165 w 305"/>
                  <a:gd name="T79" fmla="*/ 234 h 319"/>
                  <a:gd name="T80" fmla="*/ 165 w 305"/>
                  <a:gd name="T81" fmla="*/ 257 h 319"/>
                  <a:gd name="T82" fmla="*/ 250 w 305"/>
                  <a:gd name="T83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5" h="319">
                    <a:moveTo>
                      <a:pt x="287" y="146"/>
                    </a:moveTo>
                    <a:cubicBezTo>
                      <a:pt x="293" y="146"/>
                      <a:pt x="299" y="146"/>
                      <a:pt x="305" y="146"/>
                    </a:cubicBezTo>
                    <a:cubicBezTo>
                      <a:pt x="305" y="156"/>
                      <a:pt x="305" y="164"/>
                      <a:pt x="305" y="173"/>
                    </a:cubicBezTo>
                    <a:cubicBezTo>
                      <a:pt x="299" y="173"/>
                      <a:pt x="293" y="174"/>
                      <a:pt x="287" y="174"/>
                    </a:cubicBezTo>
                    <a:cubicBezTo>
                      <a:pt x="282" y="203"/>
                      <a:pt x="272" y="230"/>
                      <a:pt x="250" y="252"/>
                    </a:cubicBezTo>
                    <a:cubicBezTo>
                      <a:pt x="231" y="272"/>
                      <a:pt x="208" y="285"/>
                      <a:pt x="181" y="290"/>
                    </a:cubicBezTo>
                    <a:cubicBezTo>
                      <a:pt x="173" y="292"/>
                      <a:pt x="169" y="294"/>
                      <a:pt x="168" y="303"/>
                    </a:cubicBezTo>
                    <a:cubicBezTo>
                      <a:pt x="165" y="319"/>
                      <a:pt x="152" y="308"/>
                      <a:pt x="141" y="313"/>
                    </a:cubicBezTo>
                    <a:cubicBezTo>
                      <a:pt x="146" y="293"/>
                      <a:pt x="133" y="292"/>
                      <a:pt x="120" y="288"/>
                    </a:cubicBezTo>
                    <a:cubicBezTo>
                      <a:pt x="62" y="273"/>
                      <a:pt x="31" y="232"/>
                      <a:pt x="20" y="174"/>
                    </a:cubicBezTo>
                    <a:cubicBezTo>
                      <a:pt x="10" y="173"/>
                      <a:pt x="0" y="176"/>
                      <a:pt x="0" y="160"/>
                    </a:cubicBezTo>
                    <a:cubicBezTo>
                      <a:pt x="0" y="144"/>
                      <a:pt x="10" y="147"/>
                      <a:pt x="18" y="146"/>
                    </a:cubicBezTo>
                    <a:cubicBezTo>
                      <a:pt x="25" y="127"/>
                      <a:pt x="31" y="108"/>
                      <a:pt x="41" y="91"/>
                    </a:cubicBezTo>
                    <a:cubicBezTo>
                      <a:pt x="60" y="59"/>
                      <a:pt x="88" y="38"/>
                      <a:pt x="125" y="30"/>
                    </a:cubicBezTo>
                    <a:cubicBezTo>
                      <a:pt x="138" y="28"/>
                      <a:pt x="144" y="24"/>
                      <a:pt x="141" y="9"/>
                    </a:cubicBezTo>
                    <a:cubicBezTo>
                      <a:pt x="153" y="11"/>
                      <a:pt x="169" y="0"/>
                      <a:pt x="169" y="24"/>
                    </a:cubicBezTo>
                    <a:cubicBezTo>
                      <a:pt x="169" y="26"/>
                      <a:pt x="174" y="29"/>
                      <a:pt x="176" y="29"/>
                    </a:cubicBezTo>
                    <a:cubicBezTo>
                      <a:pt x="238" y="41"/>
                      <a:pt x="277" y="84"/>
                      <a:pt x="287" y="146"/>
                    </a:cubicBezTo>
                    <a:close/>
                    <a:moveTo>
                      <a:pt x="250" y="174"/>
                    </a:moveTo>
                    <a:cubicBezTo>
                      <a:pt x="241" y="173"/>
                      <a:pt x="232" y="173"/>
                      <a:pt x="224" y="170"/>
                    </a:cubicBezTo>
                    <a:cubicBezTo>
                      <a:pt x="220" y="169"/>
                      <a:pt x="217" y="163"/>
                      <a:pt x="214" y="159"/>
                    </a:cubicBezTo>
                    <a:cubicBezTo>
                      <a:pt x="218" y="156"/>
                      <a:pt x="222" y="151"/>
                      <a:pt x="227" y="150"/>
                    </a:cubicBezTo>
                    <a:cubicBezTo>
                      <a:pt x="232" y="148"/>
                      <a:pt x="238" y="150"/>
                      <a:pt x="243" y="149"/>
                    </a:cubicBezTo>
                    <a:cubicBezTo>
                      <a:pt x="249" y="149"/>
                      <a:pt x="254" y="148"/>
                      <a:pt x="250" y="139"/>
                    </a:cubicBezTo>
                    <a:cubicBezTo>
                      <a:pt x="245" y="129"/>
                      <a:pt x="243" y="118"/>
                      <a:pt x="237" y="108"/>
                    </a:cubicBezTo>
                    <a:cubicBezTo>
                      <a:pt x="222" y="81"/>
                      <a:pt x="196" y="69"/>
                      <a:pt x="165" y="61"/>
                    </a:cubicBezTo>
                    <a:cubicBezTo>
                      <a:pt x="165" y="71"/>
                      <a:pt x="165" y="78"/>
                      <a:pt x="165" y="86"/>
                    </a:cubicBezTo>
                    <a:cubicBezTo>
                      <a:pt x="167" y="95"/>
                      <a:pt x="161" y="101"/>
                      <a:pt x="153" y="100"/>
                    </a:cubicBezTo>
                    <a:cubicBezTo>
                      <a:pt x="149" y="100"/>
                      <a:pt x="143" y="92"/>
                      <a:pt x="142" y="86"/>
                    </a:cubicBezTo>
                    <a:cubicBezTo>
                      <a:pt x="140" y="79"/>
                      <a:pt x="141" y="71"/>
                      <a:pt x="141" y="62"/>
                    </a:cubicBezTo>
                    <a:cubicBezTo>
                      <a:pt x="101" y="68"/>
                      <a:pt x="77" y="92"/>
                      <a:pt x="61" y="125"/>
                    </a:cubicBezTo>
                    <a:cubicBezTo>
                      <a:pt x="52" y="144"/>
                      <a:pt x="56" y="149"/>
                      <a:pt x="78" y="150"/>
                    </a:cubicBezTo>
                    <a:cubicBezTo>
                      <a:pt x="80" y="150"/>
                      <a:pt x="82" y="149"/>
                      <a:pt x="83" y="150"/>
                    </a:cubicBezTo>
                    <a:cubicBezTo>
                      <a:pt x="86" y="152"/>
                      <a:pt x="92" y="155"/>
                      <a:pt x="93" y="157"/>
                    </a:cubicBezTo>
                    <a:cubicBezTo>
                      <a:pt x="93" y="162"/>
                      <a:pt x="90" y="169"/>
                      <a:pt x="87" y="170"/>
                    </a:cubicBezTo>
                    <a:cubicBezTo>
                      <a:pt x="78" y="173"/>
                      <a:pt x="68" y="173"/>
                      <a:pt x="58" y="174"/>
                    </a:cubicBezTo>
                    <a:cubicBezTo>
                      <a:pt x="55" y="210"/>
                      <a:pt x="102" y="257"/>
                      <a:pt x="141" y="256"/>
                    </a:cubicBezTo>
                    <a:cubicBezTo>
                      <a:pt x="141" y="249"/>
                      <a:pt x="140" y="241"/>
                      <a:pt x="142" y="234"/>
                    </a:cubicBezTo>
                    <a:cubicBezTo>
                      <a:pt x="144" y="229"/>
                      <a:pt x="150" y="223"/>
                      <a:pt x="155" y="222"/>
                    </a:cubicBezTo>
                    <a:cubicBezTo>
                      <a:pt x="164" y="220"/>
                      <a:pt x="166" y="227"/>
                      <a:pt x="165" y="234"/>
                    </a:cubicBezTo>
                    <a:cubicBezTo>
                      <a:pt x="165" y="242"/>
                      <a:pt x="165" y="249"/>
                      <a:pt x="165" y="257"/>
                    </a:cubicBezTo>
                    <a:cubicBezTo>
                      <a:pt x="205" y="255"/>
                      <a:pt x="244" y="224"/>
                      <a:pt x="250" y="174"/>
                    </a:cubicBezTo>
                    <a:close/>
                  </a:path>
                </a:pathLst>
              </a:custGeom>
              <a:solidFill>
                <a:srgbClr val="35878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303"/>
              <p:cNvSpPr>
                <a:spLocks/>
              </p:cNvSpPr>
              <p:nvPr/>
            </p:nvSpPr>
            <p:spPr bwMode="auto">
              <a:xfrm>
                <a:off x="9988551" y="1246186"/>
                <a:ext cx="157163" cy="169863"/>
              </a:xfrm>
              <a:custGeom>
                <a:avLst/>
                <a:gdLst>
                  <a:gd name="T0" fmla="*/ 42 w 42"/>
                  <a:gd name="T1" fmla="*/ 22 h 45"/>
                  <a:gd name="T2" fmla="*/ 23 w 42"/>
                  <a:gd name="T3" fmla="*/ 44 h 45"/>
                  <a:gd name="T4" fmla="*/ 0 w 42"/>
                  <a:gd name="T5" fmla="*/ 22 h 45"/>
                  <a:gd name="T6" fmla="*/ 22 w 42"/>
                  <a:gd name="T7" fmla="*/ 0 h 45"/>
                  <a:gd name="T8" fmla="*/ 42 w 42"/>
                  <a:gd name="T9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2"/>
                    </a:moveTo>
                    <a:cubicBezTo>
                      <a:pt x="42" y="33"/>
                      <a:pt x="32" y="44"/>
                      <a:pt x="23" y="44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1"/>
                      <a:pt x="12" y="0"/>
                      <a:pt x="22" y="0"/>
                    </a:cubicBezTo>
                    <a:cubicBezTo>
                      <a:pt x="33" y="0"/>
                      <a:pt x="42" y="11"/>
                      <a:pt x="42" y="22"/>
                    </a:cubicBezTo>
                    <a:close/>
                  </a:path>
                </a:pathLst>
              </a:custGeom>
              <a:solidFill>
                <a:srgbClr val="358788"/>
              </a:solidFill>
              <a:ln>
                <a:solidFill>
                  <a:srgbClr val="358788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2" name="Freeform 33"/>
            <p:cNvSpPr>
              <a:spLocks noChangeAspect="1" noEditPoints="1"/>
            </p:cNvSpPr>
            <p:nvPr/>
          </p:nvSpPr>
          <p:spPr bwMode="auto">
            <a:xfrm>
              <a:off x="9829937" y="4578104"/>
              <a:ext cx="324159" cy="396000"/>
            </a:xfrm>
            <a:custGeom>
              <a:avLst/>
              <a:gdLst>
                <a:gd name="T0" fmla="*/ 1889 w 2771"/>
                <a:gd name="T1" fmla="*/ 2721 h 3390"/>
                <a:gd name="T2" fmla="*/ 1753 w 2771"/>
                <a:gd name="T3" fmla="*/ 2788 h 3390"/>
                <a:gd name="T4" fmla="*/ 2070 w 2771"/>
                <a:gd name="T5" fmla="*/ 3097 h 3390"/>
                <a:gd name="T6" fmla="*/ 2573 w 2771"/>
                <a:gd name="T7" fmla="*/ 2593 h 3390"/>
                <a:gd name="T8" fmla="*/ 2484 w 2771"/>
                <a:gd name="T9" fmla="*/ 2470 h 3390"/>
                <a:gd name="T10" fmla="*/ 1410 w 2771"/>
                <a:gd name="T11" fmla="*/ 2470 h 3390"/>
                <a:gd name="T12" fmla="*/ 895 w 2771"/>
                <a:gd name="T13" fmla="*/ 2509 h 3390"/>
                <a:gd name="T14" fmla="*/ 908 w 2771"/>
                <a:gd name="T15" fmla="*/ 2375 h 3390"/>
                <a:gd name="T16" fmla="*/ 790 w 2771"/>
                <a:gd name="T17" fmla="*/ 2326 h 3390"/>
                <a:gd name="T18" fmla="*/ 430 w 2771"/>
                <a:gd name="T19" fmla="*/ 2454 h 3390"/>
                <a:gd name="T20" fmla="*/ 460 w 2771"/>
                <a:gd name="T21" fmla="*/ 2375 h 3390"/>
                <a:gd name="T22" fmla="*/ 2140 w 2771"/>
                <a:gd name="T23" fmla="*/ 2131 h 3390"/>
                <a:gd name="T24" fmla="*/ 2586 w 2771"/>
                <a:gd name="T25" fmla="*/ 2315 h 3390"/>
                <a:gd name="T26" fmla="*/ 2771 w 2771"/>
                <a:gd name="T27" fmla="*/ 2760 h 3390"/>
                <a:gd name="T28" fmla="*/ 2586 w 2771"/>
                <a:gd name="T29" fmla="*/ 3205 h 3390"/>
                <a:gd name="T30" fmla="*/ 2140 w 2771"/>
                <a:gd name="T31" fmla="*/ 3390 h 3390"/>
                <a:gd name="T32" fmla="*/ 1692 w 2771"/>
                <a:gd name="T33" fmla="*/ 3205 h 3390"/>
                <a:gd name="T34" fmla="*/ 1508 w 2771"/>
                <a:gd name="T35" fmla="*/ 2760 h 3390"/>
                <a:gd name="T36" fmla="*/ 1692 w 2771"/>
                <a:gd name="T37" fmla="*/ 2315 h 3390"/>
                <a:gd name="T38" fmla="*/ 2140 w 2771"/>
                <a:gd name="T39" fmla="*/ 2131 h 3390"/>
                <a:gd name="T40" fmla="*/ 1508 w 2771"/>
                <a:gd name="T41" fmla="*/ 2034 h 3390"/>
                <a:gd name="T42" fmla="*/ 895 w 2771"/>
                <a:gd name="T43" fmla="*/ 2073 h 3390"/>
                <a:gd name="T44" fmla="*/ 908 w 2771"/>
                <a:gd name="T45" fmla="*/ 1939 h 3390"/>
                <a:gd name="T46" fmla="*/ 790 w 2771"/>
                <a:gd name="T47" fmla="*/ 1911 h 3390"/>
                <a:gd name="T48" fmla="*/ 430 w 2771"/>
                <a:gd name="T49" fmla="*/ 2039 h 3390"/>
                <a:gd name="T50" fmla="*/ 460 w 2771"/>
                <a:gd name="T51" fmla="*/ 1960 h 3390"/>
                <a:gd name="T52" fmla="*/ 924 w 2771"/>
                <a:gd name="T53" fmla="*/ 1550 h 3390"/>
                <a:gd name="T54" fmla="*/ 1748 w 2771"/>
                <a:gd name="T55" fmla="*/ 1662 h 3390"/>
                <a:gd name="T56" fmla="*/ 885 w 2771"/>
                <a:gd name="T57" fmla="*/ 1675 h 3390"/>
                <a:gd name="T58" fmla="*/ 924 w 2771"/>
                <a:gd name="T59" fmla="*/ 1550 h 3390"/>
                <a:gd name="T60" fmla="*/ 783 w 2771"/>
                <a:gd name="T61" fmla="*/ 1511 h 3390"/>
                <a:gd name="T62" fmla="*/ 421 w 2771"/>
                <a:gd name="T63" fmla="*/ 1617 h 3390"/>
                <a:gd name="T64" fmla="*/ 473 w 2771"/>
                <a:gd name="T65" fmla="*/ 1551 h 3390"/>
                <a:gd name="T66" fmla="*/ 1701 w 2771"/>
                <a:gd name="T67" fmla="*/ 1114 h 3390"/>
                <a:gd name="T68" fmla="*/ 1741 w 2771"/>
                <a:gd name="T69" fmla="*/ 1239 h 3390"/>
                <a:gd name="T70" fmla="*/ 878 w 2771"/>
                <a:gd name="T71" fmla="*/ 1226 h 3390"/>
                <a:gd name="T72" fmla="*/ 753 w 2771"/>
                <a:gd name="T73" fmla="*/ 1006 h 3390"/>
                <a:gd name="T74" fmla="*/ 603 w 2771"/>
                <a:gd name="T75" fmla="*/ 1281 h 3390"/>
                <a:gd name="T76" fmla="*/ 415 w 2771"/>
                <a:gd name="T77" fmla="*/ 1173 h 3390"/>
                <a:gd name="T78" fmla="*/ 486 w 2771"/>
                <a:gd name="T79" fmla="*/ 1127 h 3390"/>
                <a:gd name="T80" fmla="*/ 536 w 2771"/>
                <a:gd name="T81" fmla="*/ 364 h 3390"/>
                <a:gd name="T82" fmla="*/ 666 w 2771"/>
                <a:gd name="T83" fmla="*/ 603 h 3390"/>
                <a:gd name="T84" fmla="*/ 1554 w 2771"/>
                <a:gd name="T85" fmla="*/ 582 h 3390"/>
                <a:gd name="T86" fmla="*/ 1648 w 2771"/>
                <a:gd name="T87" fmla="*/ 339 h 3390"/>
                <a:gd name="T88" fmla="*/ 2154 w 2771"/>
                <a:gd name="T89" fmla="*/ 427 h 3390"/>
                <a:gd name="T90" fmla="*/ 2073 w 2771"/>
                <a:gd name="T91" fmla="*/ 1989 h 3390"/>
                <a:gd name="T92" fmla="*/ 1382 w 2771"/>
                <a:gd name="T93" fmla="*/ 2934 h 3390"/>
                <a:gd name="T94" fmla="*/ 46 w 2771"/>
                <a:gd name="T95" fmla="*/ 2982 h 3390"/>
                <a:gd name="T96" fmla="*/ 21 w 2771"/>
                <a:gd name="T97" fmla="*/ 444 h 3390"/>
                <a:gd name="T98" fmla="*/ 1094 w 2771"/>
                <a:gd name="T99" fmla="*/ 97 h 3390"/>
                <a:gd name="T100" fmla="*/ 1031 w 2771"/>
                <a:gd name="T101" fmla="*/ 206 h 3390"/>
                <a:gd name="T102" fmla="*/ 1157 w 2771"/>
                <a:gd name="T103" fmla="*/ 206 h 3390"/>
                <a:gd name="T104" fmla="*/ 1094 w 2771"/>
                <a:gd name="T105" fmla="*/ 97 h 3390"/>
                <a:gd name="T106" fmla="*/ 1242 w 2771"/>
                <a:gd name="T107" fmla="*/ 83 h 3390"/>
                <a:gd name="T108" fmla="*/ 1300 w 2771"/>
                <a:gd name="T109" fmla="*/ 232 h 3390"/>
                <a:gd name="T110" fmla="*/ 1531 w 2771"/>
                <a:gd name="T111" fmla="*/ 305 h 3390"/>
                <a:gd name="T112" fmla="*/ 1514 w 2771"/>
                <a:gd name="T113" fmla="*/ 491 h 3390"/>
                <a:gd name="T114" fmla="*/ 696 w 2771"/>
                <a:gd name="T115" fmla="*/ 509 h 3390"/>
                <a:gd name="T116" fmla="*/ 643 w 2771"/>
                <a:gd name="T117" fmla="*/ 330 h 3390"/>
                <a:gd name="T118" fmla="*/ 870 w 2771"/>
                <a:gd name="T119" fmla="*/ 239 h 3390"/>
                <a:gd name="T120" fmla="*/ 934 w 2771"/>
                <a:gd name="T121" fmla="*/ 109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1" h="3390">
                  <a:moveTo>
                    <a:pt x="2484" y="2470"/>
                  </a:moveTo>
                  <a:lnTo>
                    <a:pt x="2464" y="2472"/>
                  </a:lnTo>
                  <a:lnTo>
                    <a:pt x="2443" y="2477"/>
                  </a:lnTo>
                  <a:lnTo>
                    <a:pt x="2423" y="2487"/>
                  </a:lnTo>
                  <a:lnTo>
                    <a:pt x="2407" y="2502"/>
                  </a:lnTo>
                  <a:lnTo>
                    <a:pt x="2079" y="2869"/>
                  </a:lnTo>
                  <a:lnTo>
                    <a:pt x="1909" y="2734"/>
                  </a:lnTo>
                  <a:lnTo>
                    <a:pt x="1889" y="2721"/>
                  </a:lnTo>
                  <a:lnTo>
                    <a:pt x="1869" y="2714"/>
                  </a:lnTo>
                  <a:lnTo>
                    <a:pt x="1848" y="2712"/>
                  </a:lnTo>
                  <a:lnTo>
                    <a:pt x="1826" y="2714"/>
                  </a:lnTo>
                  <a:lnTo>
                    <a:pt x="1806" y="2721"/>
                  </a:lnTo>
                  <a:lnTo>
                    <a:pt x="1787" y="2733"/>
                  </a:lnTo>
                  <a:lnTo>
                    <a:pt x="1772" y="2748"/>
                  </a:lnTo>
                  <a:lnTo>
                    <a:pt x="1759" y="2767"/>
                  </a:lnTo>
                  <a:lnTo>
                    <a:pt x="1753" y="2788"/>
                  </a:lnTo>
                  <a:lnTo>
                    <a:pt x="1750" y="2809"/>
                  </a:lnTo>
                  <a:lnTo>
                    <a:pt x="1753" y="2830"/>
                  </a:lnTo>
                  <a:lnTo>
                    <a:pt x="1759" y="2851"/>
                  </a:lnTo>
                  <a:lnTo>
                    <a:pt x="1771" y="2868"/>
                  </a:lnTo>
                  <a:lnTo>
                    <a:pt x="1787" y="2885"/>
                  </a:lnTo>
                  <a:lnTo>
                    <a:pt x="2029" y="3078"/>
                  </a:lnTo>
                  <a:lnTo>
                    <a:pt x="2049" y="3090"/>
                  </a:lnTo>
                  <a:lnTo>
                    <a:pt x="2070" y="3097"/>
                  </a:lnTo>
                  <a:lnTo>
                    <a:pt x="2090" y="3099"/>
                  </a:lnTo>
                  <a:lnTo>
                    <a:pt x="2111" y="3097"/>
                  </a:lnTo>
                  <a:lnTo>
                    <a:pt x="2129" y="3091"/>
                  </a:lnTo>
                  <a:lnTo>
                    <a:pt x="2148" y="3081"/>
                  </a:lnTo>
                  <a:lnTo>
                    <a:pt x="2163" y="3067"/>
                  </a:lnTo>
                  <a:lnTo>
                    <a:pt x="2552" y="2631"/>
                  </a:lnTo>
                  <a:lnTo>
                    <a:pt x="2565" y="2612"/>
                  </a:lnTo>
                  <a:lnTo>
                    <a:pt x="2573" y="2593"/>
                  </a:lnTo>
                  <a:lnTo>
                    <a:pt x="2577" y="2571"/>
                  </a:lnTo>
                  <a:lnTo>
                    <a:pt x="2575" y="2551"/>
                  </a:lnTo>
                  <a:lnTo>
                    <a:pt x="2570" y="2530"/>
                  </a:lnTo>
                  <a:lnTo>
                    <a:pt x="2559" y="2511"/>
                  </a:lnTo>
                  <a:lnTo>
                    <a:pt x="2544" y="2494"/>
                  </a:lnTo>
                  <a:lnTo>
                    <a:pt x="2525" y="2482"/>
                  </a:lnTo>
                  <a:lnTo>
                    <a:pt x="2506" y="2474"/>
                  </a:lnTo>
                  <a:lnTo>
                    <a:pt x="2484" y="2470"/>
                  </a:lnTo>
                  <a:close/>
                  <a:moveTo>
                    <a:pt x="924" y="2373"/>
                  </a:moveTo>
                  <a:lnTo>
                    <a:pt x="1361" y="2373"/>
                  </a:lnTo>
                  <a:lnTo>
                    <a:pt x="1377" y="2375"/>
                  </a:lnTo>
                  <a:lnTo>
                    <a:pt x="1390" y="2382"/>
                  </a:lnTo>
                  <a:lnTo>
                    <a:pt x="1400" y="2393"/>
                  </a:lnTo>
                  <a:lnTo>
                    <a:pt x="1408" y="2406"/>
                  </a:lnTo>
                  <a:lnTo>
                    <a:pt x="1410" y="2421"/>
                  </a:lnTo>
                  <a:lnTo>
                    <a:pt x="1410" y="2470"/>
                  </a:lnTo>
                  <a:lnTo>
                    <a:pt x="1408" y="2485"/>
                  </a:lnTo>
                  <a:lnTo>
                    <a:pt x="1400" y="2498"/>
                  </a:lnTo>
                  <a:lnTo>
                    <a:pt x="1390" y="2509"/>
                  </a:lnTo>
                  <a:lnTo>
                    <a:pt x="1377" y="2516"/>
                  </a:lnTo>
                  <a:lnTo>
                    <a:pt x="1361" y="2518"/>
                  </a:lnTo>
                  <a:lnTo>
                    <a:pt x="924" y="2518"/>
                  </a:lnTo>
                  <a:lnTo>
                    <a:pt x="908" y="2516"/>
                  </a:lnTo>
                  <a:lnTo>
                    <a:pt x="895" y="2509"/>
                  </a:lnTo>
                  <a:lnTo>
                    <a:pt x="885" y="2498"/>
                  </a:lnTo>
                  <a:lnTo>
                    <a:pt x="878" y="2485"/>
                  </a:lnTo>
                  <a:lnTo>
                    <a:pt x="875" y="2470"/>
                  </a:lnTo>
                  <a:lnTo>
                    <a:pt x="875" y="2421"/>
                  </a:lnTo>
                  <a:lnTo>
                    <a:pt x="878" y="2406"/>
                  </a:lnTo>
                  <a:lnTo>
                    <a:pt x="885" y="2393"/>
                  </a:lnTo>
                  <a:lnTo>
                    <a:pt x="895" y="2382"/>
                  </a:lnTo>
                  <a:lnTo>
                    <a:pt x="908" y="2375"/>
                  </a:lnTo>
                  <a:lnTo>
                    <a:pt x="924" y="2373"/>
                  </a:lnTo>
                  <a:close/>
                  <a:moveTo>
                    <a:pt x="753" y="2264"/>
                  </a:moveTo>
                  <a:lnTo>
                    <a:pt x="766" y="2267"/>
                  </a:lnTo>
                  <a:lnTo>
                    <a:pt x="779" y="2275"/>
                  </a:lnTo>
                  <a:lnTo>
                    <a:pt x="788" y="2286"/>
                  </a:lnTo>
                  <a:lnTo>
                    <a:pt x="793" y="2299"/>
                  </a:lnTo>
                  <a:lnTo>
                    <a:pt x="793" y="2312"/>
                  </a:lnTo>
                  <a:lnTo>
                    <a:pt x="790" y="2326"/>
                  </a:lnTo>
                  <a:lnTo>
                    <a:pt x="783" y="2338"/>
                  </a:lnTo>
                  <a:lnTo>
                    <a:pt x="603" y="2538"/>
                  </a:lnTo>
                  <a:lnTo>
                    <a:pt x="593" y="2547"/>
                  </a:lnTo>
                  <a:lnTo>
                    <a:pt x="582" y="2552"/>
                  </a:lnTo>
                  <a:lnTo>
                    <a:pt x="569" y="2554"/>
                  </a:lnTo>
                  <a:lnTo>
                    <a:pt x="555" y="2551"/>
                  </a:lnTo>
                  <a:lnTo>
                    <a:pt x="541" y="2544"/>
                  </a:lnTo>
                  <a:lnTo>
                    <a:pt x="430" y="2454"/>
                  </a:lnTo>
                  <a:lnTo>
                    <a:pt x="421" y="2444"/>
                  </a:lnTo>
                  <a:lnTo>
                    <a:pt x="415" y="2432"/>
                  </a:lnTo>
                  <a:lnTo>
                    <a:pt x="413" y="2418"/>
                  </a:lnTo>
                  <a:lnTo>
                    <a:pt x="416" y="2405"/>
                  </a:lnTo>
                  <a:lnTo>
                    <a:pt x="423" y="2391"/>
                  </a:lnTo>
                  <a:lnTo>
                    <a:pt x="433" y="2382"/>
                  </a:lnTo>
                  <a:lnTo>
                    <a:pt x="446" y="2377"/>
                  </a:lnTo>
                  <a:lnTo>
                    <a:pt x="460" y="2375"/>
                  </a:lnTo>
                  <a:lnTo>
                    <a:pt x="473" y="2378"/>
                  </a:lnTo>
                  <a:lnTo>
                    <a:pt x="486" y="2385"/>
                  </a:lnTo>
                  <a:lnTo>
                    <a:pt x="564" y="2448"/>
                  </a:lnTo>
                  <a:lnTo>
                    <a:pt x="716" y="2278"/>
                  </a:lnTo>
                  <a:lnTo>
                    <a:pt x="726" y="2269"/>
                  </a:lnTo>
                  <a:lnTo>
                    <a:pt x="739" y="2265"/>
                  </a:lnTo>
                  <a:lnTo>
                    <a:pt x="753" y="2264"/>
                  </a:lnTo>
                  <a:close/>
                  <a:moveTo>
                    <a:pt x="2140" y="2131"/>
                  </a:moveTo>
                  <a:lnTo>
                    <a:pt x="2204" y="2134"/>
                  </a:lnTo>
                  <a:lnTo>
                    <a:pt x="2267" y="2144"/>
                  </a:lnTo>
                  <a:lnTo>
                    <a:pt x="2327" y="2159"/>
                  </a:lnTo>
                  <a:lnTo>
                    <a:pt x="2385" y="2180"/>
                  </a:lnTo>
                  <a:lnTo>
                    <a:pt x="2441" y="2207"/>
                  </a:lnTo>
                  <a:lnTo>
                    <a:pt x="2492" y="2238"/>
                  </a:lnTo>
                  <a:lnTo>
                    <a:pt x="2541" y="2274"/>
                  </a:lnTo>
                  <a:lnTo>
                    <a:pt x="2586" y="2315"/>
                  </a:lnTo>
                  <a:lnTo>
                    <a:pt x="2626" y="2360"/>
                  </a:lnTo>
                  <a:lnTo>
                    <a:pt x="2664" y="2408"/>
                  </a:lnTo>
                  <a:lnTo>
                    <a:pt x="2695" y="2460"/>
                  </a:lnTo>
                  <a:lnTo>
                    <a:pt x="2721" y="2516"/>
                  </a:lnTo>
                  <a:lnTo>
                    <a:pt x="2743" y="2573"/>
                  </a:lnTo>
                  <a:lnTo>
                    <a:pt x="2758" y="2634"/>
                  </a:lnTo>
                  <a:lnTo>
                    <a:pt x="2768" y="2696"/>
                  </a:lnTo>
                  <a:lnTo>
                    <a:pt x="2771" y="2760"/>
                  </a:lnTo>
                  <a:lnTo>
                    <a:pt x="2768" y="2825"/>
                  </a:lnTo>
                  <a:lnTo>
                    <a:pt x="2758" y="2888"/>
                  </a:lnTo>
                  <a:lnTo>
                    <a:pt x="2743" y="2947"/>
                  </a:lnTo>
                  <a:lnTo>
                    <a:pt x="2721" y="3006"/>
                  </a:lnTo>
                  <a:lnTo>
                    <a:pt x="2695" y="3060"/>
                  </a:lnTo>
                  <a:lnTo>
                    <a:pt x="2664" y="3113"/>
                  </a:lnTo>
                  <a:lnTo>
                    <a:pt x="2626" y="3161"/>
                  </a:lnTo>
                  <a:lnTo>
                    <a:pt x="2586" y="3205"/>
                  </a:lnTo>
                  <a:lnTo>
                    <a:pt x="2541" y="3246"/>
                  </a:lnTo>
                  <a:lnTo>
                    <a:pt x="2492" y="3282"/>
                  </a:lnTo>
                  <a:lnTo>
                    <a:pt x="2441" y="3314"/>
                  </a:lnTo>
                  <a:lnTo>
                    <a:pt x="2385" y="3341"/>
                  </a:lnTo>
                  <a:lnTo>
                    <a:pt x="2327" y="3361"/>
                  </a:lnTo>
                  <a:lnTo>
                    <a:pt x="2267" y="3378"/>
                  </a:lnTo>
                  <a:lnTo>
                    <a:pt x="2204" y="3387"/>
                  </a:lnTo>
                  <a:lnTo>
                    <a:pt x="2140" y="3390"/>
                  </a:lnTo>
                  <a:lnTo>
                    <a:pt x="2075" y="3387"/>
                  </a:lnTo>
                  <a:lnTo>
                    <a:pt x="2012" y="3378"/>
                  </a:lnTo>
                  <a:lnTo>
                    <a:pt x="1951" y="3361"/>
                  </a:lnTo>
                  <a:lnTo>
                    <a:pt x="1893" y="3341"/>
                  </a:lnTo>
                  <a:lnTo>
                    <a:pt x="1838" y="3314"/>
                  </a:lnTo>
                  <a:lnTo>
                    <a:pt x="1786" y="3282"/>
                  </a:lnTo>
                  <a:lnTo>
                    <a:pt x="1738" y="3246"/>
                  </a:lnTo>
                  <a:lnTo>
                    <a:pt x="1692" y="3205"/>
                  </a:lnTo>
                  <a:lnTo>
                    <a:pt x="1652" y="3161"/>
                  </a:lnTo>
                  <a:lnTo>
                    <a:pt x="1615" y="3113"/>
                  </a:lnTo>
                  <a:lnTo>
                    <a:pt x="1584" y="3060"/>
                  </a:lnTo>
                  <a:lnTo>
                    <a:pt x="1557" y="3006"/>
                  </a:lnTo>
                  <a:lnTo>
                    <a:pt x="1535" y="2947"/>
                  </a:lnTo>
                  <a:lnTo>
                    <a:pt x="1520" y="2888"/>
                  </a:lnTo>
                  <a:lnTo>
                    <a:pt x="1511" y="2825"/>
                  </a:lnTo>
                  <a:lnTo>
                    <a:pt x="1508" y="2760"/>
                  </a:lnTo>
                  <a:lnTo>
                    <a:pt x="1511" y="2696"/>
                  </a:lnTo>
                  <a:lnTo>
                    <a:pt x="1520" y="2634"/>
                  </a:lnTo>
                  <a:lnTo>
                    <a:pt x="1535" y="2573"/>
                  </a:lnTo>
                  <a:lnTo>
                    <a:pt x="1557" y="2516"/>
                  </a:lnTo>
                  <a:lnTo>
                    <a:pt x="1584" y="2460"/>
                  </a:lnTo>
                  <a:lnTo>
                    <a:pt x="1615" y="2408"/>
                  </a:lnTo>
                  <a:lnTo>
                    <a:pt x="1652" y="2360"/>
                  </a:lnTo>
                  <a:lnTo>
                    <a:pt x="1692" y="2315"/>
                  </a:lnTo>
                  <a:lnTo>
                    <a:pt x="1738" y="2274"/>
                  </a:lnTo>
                  <a:lnTo>
                    <a:pt x="1786" y="2238"/>
                  </a:lnTo>
                  <a:lnTo>
                    <a:pt x="1838" y="2207"/>
                  </a:lnTo>
                  <a:lnTo>
                    <a:pt x="1893" y="2180"/>
                  </a:lnTo>
                  <a:lnTo>
                    <a:pt x="1951" y="2159"/>
                  </a:lnTo>
                  <a:lnTo>
                    <a:pt x="2012" y="2144"/>
                  </a:lnTo>
                  <a:lnTo>
                    <a:pt x="2075" y="2134"/>
                  </a:lnTo>
                  <a:lnTo>
                    <a:pt x="2140" y="2131"/>
                  </a:lnTo>
                  <a:close/>
                  <a:moveTo>
                    <a:pt x="924" y="1937"/>
                  </a:moveTo>
                  <a:lnTo>
                    <a:pt x="1459" y="1937"/>
                  </a:lnTo>
                  <a:lnTo>
                    <a:pt x="1474" y="1939"/>
                  </a:lnTo>
                  <a:lnTo>
                    <a:pt x="1487" y="1947"/>
                  </a:lnTo>
                  <a:lnTo>
                    <a:pt x="1498" y="1957"/>
                  </a:lnTo>
                  <a:lnTo>
                    <a:pt x="1505" y="1970"/>
                  </a:lnTo>
                  <a:lnTo>
                    <a:pt x="1508" y="1986"/>
                  </a:lnTo>
                  <a:lnTo>
                    <a:pt x="1508" y="2034"/>
                  </a:lnTo>
                  <a:lnTo>
                    <a:pt x="1505" y="2049"/>
                  </a:lnTo>
                  <a:lnTo>
                    <a:pt x="1498" y="2063"/>
                  </a:lnTo>
                  <a:lnTo>
                    <a:pt x="1487" y="2073"/>
                  </a:lnTo>
                  <a:lnTo>
                    <a:pt x="1474" y="2080"/>
                  </a:lnTo>
                  <a:lnTo>
                    <a:pt x="1459" y="2082"/>
                  </a:lnTo>
                  <a:lnTo>
                    <a:pt x="924" y="2082"/>
                  </a:lnTo>
                  <a:lnTo>
                    <a:pt x="908" y="2080"/>
                  </a:lnTo>
                  <a:lnTo>
                    <a:pt x="895" y="2073"/>
                  </a:lnTo>
                  <a:lnTo>
                    <a:pt x="885" y="2063"/>
                  </a:lnTo>
                  <a:lnTo>
                    <a:pt x="878" y="2049"/>
                  </a:lnTo>
                  <a:lnTo>
                    <a:pt x="875" y="2034"/>
                  </a:lnTo>
                  <a:lnTo>
                    <a:pt x="875" y="1986"/>
                  </a:lnTo>
                  <a:lnTo>
                    <a:pt x="878" y="1970"/>
                  </a:lnTo>
                  <a:lnTo>
                    <a:pt x="885" y="1957"/>
                  </a:lnTo>
                  <a:lnTo>
                    <a:pt x="895" y="1947"/>
                  </a:lnTo>
                  <a:lnTo>
                    <a:pt x="908" y="1939"/>
                  </a:lnTo>
                  <a:lnTo>
                    <a:pt x="924" y="1937"/>
                  </a:lnTo>
                  <a:close/>
                  <a:moveTo>
                    <a:pt x="753" y="1849"/>
                  </a:moveTo>
                  <a:lnTo>
                    <a:pt x="766" y="1852"/>
                  </a:lnTo>
                  <a:lnTo>
                    <a:pt x="779" y="1860"/>
                  </a:lnTo>
                  <a:lnTo>
                    <a:pt x="788" y="1871"/>
                  </a:lnTo>
                  <a:lnTo>
                    <a:pt x="793" y="1884"/>
                  </a:lnTo>
                  <a:lnTo>
                    <a:pt x="793" y="1897"/>
                  </a:lnTo>
                  <a:lnTo>
                    <a:pt x="790" y="1911"/>
                  </a:lnTo>
                  <a:lnTo>
                    <a:pt x="783" y="1923"/>
                  </a:lnTo>
                  <a:lnTo>
                    <a:pt x="603" y="2123"/>
                  </a:lnTo>
                  <a:lnTo>
                    <a:pt x="593" y="2132"/>
                  </a:lnTo>
                  <a:lnTo>
                    <a:pt x="582" y="2137"/>
                  </a:lnTo>
                  <a:lnTo>
                    <a:pt x="569" y="2139"/>
                  </a:lnTo>
                  <a:lnTo>
                    <a:pt x="555" y="2136"/>
                  </a:lnTo>
                  <a:lnTo>
                    <a:pt x="541" y="2129"/>
                  </a:lnTo>
                  <a:lnTo>
                    <a:pt x="430" y="2039"/>
                  </a:lnTo>
                  <a:lnTo>
                    <a:pt x="421" y="2029"/>
                  </a:lnTo>
                  <a:lnTo>
                    <a:pt x="415" y="2017"/>
                  </a:lnTo>
                  <a:lnTo>
                    <a:pt x="413" y="2003"/>
                  </a:lnTo>
                  <a:lnTo>
                    <a:pt x="416" y="1990"/>
                  </a:lnTo>
                  <a:lnTo>
                    <a:pt x="423" y="1976"/>
                  </a:lnTo>
                  <a:lnTo>
                    <a:pt x="433" y="1967"/>
                  </a:lnTo>
                  <a:lnTo>
                    <a:pt x="446" y="1962"/>
                  </a:lnTo>
                  <a:lnTo>
                    <a:pt x="460" y="1960"/>
                  </a:lnTo>
                  <a:lnTo>
                    <a:pt x="473" y="1963"/>
                  </a:lnTo>
                  <a:lnTo>
                    <a:pt x="486" y="1970"/>
                  </a:lnTo>
                  <a:lnTo>
                    <a:pt x="564" y="2033"/>
                  </a:lnTo>
                  <a:lnTo>
                    <a:pt x="716" y="1863"/>
                  </a:lnTo>
                  <a:lnTo>
                    <a:pt x="726" y="1854"/>
                  </a:lnTo>
                  <a:lnTo>
                    <a:pt x="739" y="1850"/>
                  </a:lnTo>
                  <a:lnTo>
                    <a:pt x="753" y="1849"/>
                  </a:lnTo>
                  <a:close/>
                  <a:moveTo>
                    <a:pt x="924" y="1550"/>
                  </a:moveTo>
                  <a:lnTo>
                    <a:pt x="1701" y="1550"/>
                  </a:lnTo>
                  <a:lnTo>
                    <a:pt x="1717" y="1552"/>
                  </a:lnTo>
                  <a:lnTo>
                    <a:pt x="1730" y="1559"/>
                  </a:lnTo>
                  <a:lnTo>
                    <a:pt x="1741" y="1570"/>
                  </a:lnTo>
                  <a:lnTo>
                    <a:pt x="1748" y="1583"/>
                  </a:lnTo>
                  <a:lnTo>
                    <a:pt x="1750" y="1598"/>
                  </a:lnTo>
                  <a:lnTo>
                    <a:pt x="1750" y="1647"/>
                  </a:lnTo>
                  <a:lnTo>
                    <a:pt x="1748" y="1662"/>
                  </a:lnTo>
                  <a:lnTo>
                    <a:pt x="1741" y="1675"/>
                  </a:lnTo>
                  <a:lnTo>
                    <a:pt x="1730" y="1686"/>
                  </a:lnTo>
                  <a:lnTo>
                    <a:pt x="1717" y="1693"/>
                  </a:lnTo>
                  <a:lnTo>
                    <a:pt x="1701" y="1695"/>
                  </a:lnTo>
                  <a:lnTo>
                    <a:pt x="924" y="1695"/>
                  </a:lnTo>
                  <a:lnTo>
                    <a:pt x="908" y="1693"/>
                  </a:lnTo>
                  <a:lnTo>
                    <a:pt x="895" y="1686"/>
                  </a:lnTo>
                  <a:lnTo>
                    <a:pt x="885" y="1675"/>
                  </a:lnTo>
                  <a:lnTo>
                    <a:pt x="878" y="1662"/>
                  </a:lnTo>
                  <a:lnTo>
                    <a:pt x="875" y="1647"/>
                  </a:lnTo>
                  <a:lnTo>
                    <a:pt x="875" y="1598"/>
                  </a:lnTo>
                  <a:lnTo>
                    <a:pt x="878" y="1583"/>
                  </a:lnTo>
                  <a:lnTo>
                    <a:pt x="885" y="1570"/>
                  </a:lnTo>
                  <a:lnTo>
                    <a:pt x="895" y="1559"/>
                  </a:lnTo>
                  <a:lnTo>
                    <a:pt x="908" y="1552"/>
                  </a:lnTo>
                  <a:lnTo>
                    <a:pt x="924" y="1550"/>
                  </a:lnTo>
                  <a:close/>
                  <a:moveTo>
                    <a:pt x="753" y="1437"/>
                  </a:moveTo>
                  <a:lnTo>
                    <a:pt x="766" y="1440"/>
                  </a:lnTo>
                  <a:lnTo>
                    <a:pt x="779" y="1448"/>
                  </a:lnTo>
                  <a:lnTo>
                    <a:pt x="788" y="1459"/>
                  </a:lnTo>
                  <a:lnTo>
                    <a:pt x="793" y="1472"/>
                  </a:lnTo>
                  <a:lnTo>
                    <a:pt x="793" y="1485"/>
                  </a:lnTo>
                  <a:lnTo>
                    <a:pt x="790" y="1499"/>
                  </a:lnTo>
                  <a:lnTo>
                    <a:pt x="783" y="1511"/>
                  </a:lnTo>
                  <a:lnTo>
                    <a:pt x="603" y="1711"/>
                  </a:lnTo>
                  <a:lnTo>
                    <a:pt x="593" y="1720"/>
                  </a:lnTo>
                  <a:lnTo>
                    <a:pt x="582" y="1725"/>
                  </a:lnTo>
                  <a:lnTo>
                    <a:pt x="569" y="1727"/>
                  </a:lnTo>
                  <a:lnTo>
                    <a:pt x="555" y="1724"/>
                  </a:lnTo>
                  <a:lnTo>
                    <a:pt x="541" y="1717"/>
                  </a:lnTo>
                  <a:lnTo>
                    <a:pt x="430" y="1627"/>
                  </a:lnTo>
                  <a:lnTo>
                    <a:pt x="421" y="1617"/>
                  </a:lnTo>
                  <a:lnTo>
                    <a:pt x="415" y="1605"/>
                  </a:lnTo>
                  <a:lnTo>
                    <a:pt x="413" y="1591"/>
                  </a:lnTo>
                  <a:lnTo>
                    <a:pt x="416" y="1577"/>
                  </a:lnTo>
                  <a:lnTo>
                    <a:pt x="423" y="1565"/>
                  </a:lnTo>
                  <a:lnTo>
                    <a:pt x="433" y="1555"/>
                  </a:lnTo>
                  <a:lnTo>
                    <a:pt x="446" y="1550"/>
                  </a:lnTo>
                  <a:lnTo>
                    <a:pt x="460" y="1548"/>
                  </a:lnTo>
                  <a:lnTo>
                    <a:pt x="473" y="1551"/>
                  </a:lnTo>
                  <a:lnTo>
                    <a:pt x="486" y="1558"/>
                  </a:lnTo>
                  <a:lnTo>
                    <a:pt x="564" y="1621"/>
                  </a:lnTo>
                  <a:lnTo>
                    <a:pt x="716" y="1452"/>
                  </a:lnTo>
                  <a:lnTo>
                    <a:pt x="726" y="1442"/>
                  </a:lnTo>
                  <a:lnTo>
                    <a:pt x="739" y="1438"/>
                  </a:lnTo>
                  <a:lnTo>
                    <a:pt x="753" y="1437"/>
                  </a:lnTo>
                  <a:close/>
                  <a:moveTo>
                    <a:pt x="924" y="1114"/>
                  </a:moveTo>
                  <a:lnTo>
                    <a:pt x="1701" y="1114"/>
                  </a:lnTo>
                  <a:lnTo>
                    <a:pt x="1717" y="1117"/>
                  </a:lnTo>
                  <a:lnTo>
                    <a:pt x="1730" y="1123"/>
                  </a:lnTo>
                  <a:lnTo>
                    <a:pt x="1741" y="1134"/>
                  </a:lnTo>
                  <a:lnTo>
                    <a:pt x="1748" y="1147"/>
                  </a:lnTo>
                  <a:lnTo>
                    <a:pt x="1750" y="1162"/>
                  </a:lnTo>
                  <a:lnTo>
                    <a:pt x="1750" y="1211"/>
                  </a:lnTo>
                  <a:lnTo>
                    <a:pt x="1748" y="1226"/>
                  </a:lnTo>
                  <a:lnTo>
                    <a:pt x="1741" y="1239"/>
                  </a:lnTo>
                  <a:lnTo>
                    <a:pt x="1730" y="1250"/>
                  </a:lnTo>
                  <a:lnTo>
                    <a:pt x="1717" y="1256"/>
                  </a:lnTo>
                  <a:lnTo>
                    <a:pt x="1701" y="1259"/>
                  </a:lnTo>
                  <a:lnTo>
                    <a:pt x="924" y="1259"/>
                  </a:lnTo>
                  <a:lnTo>
                    <a:pt x="908" y="1256"/>
                  </a:lnTo>
                  <a:lnTo>
                    <a:pt x="895" y="1250"/>
                  </a:lnTo>
                  <a:lnTo>
                    <a:pt x="885" y="1239"/>
                  </a:lnTo>
                  <a:lnTo>
                    <a:pt x="878" y="1226"/>
                  </a:lnTo>
                  <a:lnTo>
                    <a:pt x="875" y="1211"/>
                  </a:lnTo>
                  <a:lnTo>
                    <a:pt x="875" y="1162"/>
                  </a:lnTo>
                  <a:lnTo>
                    <a:pt x="878" y="1147"/>
                  </a:lnTo>
                  <a:lnTo>
                    <a:pt x="885" y="1134"/>
                  </a:lnTo>
                  <a:lnTo>
                    <a:pt x="895" y="1123"/>
                  </a:lnTo>
                  <a:lnTo>
                    <a:pt x="908" y="1117"/>
                  </a:lnTo>
                  <a:lnTo>
                    <a:pt x="924" y="1114"/>
                  </a:lnTo>
                  <a:close/>
                  <a:moveTo>
                    <a:pt x="753" y="1006"/>
                  </a:moveTo>
                  <a:lnTo>
                    <a:pt x="766" y="1010"/>
                  </a:lnTo>
                  <a:lnTo>
                    <a:pt x="779" y="1017"/>
                  </a:lnTo>
                  <a:lnTo>
                    <a:pt x="788" y="1028"/>
                  </a:lnTo>
                  <a:lnTo>
                    <a:pt x="793" y="1041"/>
                  </a:lnTo>
                  <a:lnTo>
                    <a:pt x="793" y="1055"/>
                  </a:lnTo>
                  <a:lnTo>
                    <a:pt x="790" y="1068"/>
                  </a:lnTo>
                  <a:lnTo>
                    <a:pt x="783" y="1080"/>
                  </a:lnTo>
                  <a:lnTo>
                    <a:pt x="603" y="1281"/>
                  </a:lnTo>
                  <a:lnTo>
                    <a:pt x="593" y="1289"/>
                  </a:lnTo>
                  <a:lnTo>
                    <a:pt x="582" y="1294"/>
                  </a:lnTo>
                  <a:lnTo>
                    <a:pt x="569" y="1295"/>
                  </a:lnTo>
                  <a:lnTo>
                    <a:pt x="555" y="1293"/>
                  </a:lnTo>
                  <a:lnTo>
                    <a:pt x="541" y="1286"/>
                  </a:lnTo>
                  <a:lnTo>
                    <a:pt x="430" y="1197"/>
                  </a:lnTo>
                  <a:lnTo>
                    <a:pt x="421" y="1187"/>
                  </a:lnTo>
                  <a:lnTo>
                    <a:pt x="415" y="1173"/>
                  </a:lnTo>
                  <a:lnTo>
                    <a:pt x="413" y="1160"/>
                  </a:lnTo>
                  <a:lnTo>
                    <a:pt x="416" y="1146"/>
                  </a:lnTo>
                  <a:lnTo>
                    <a:pt x="423" y="1134"/>
                  </a:lnTo>
                  <a:lnTo>
                    <a:pt x="433" y="1125"/>
                  </a:lnTo>
                  <a:lnTo>
                    <a:pt x="446" y="1119"/>
                  </a:lnTo>
                  <a:lnTo>
                    <a:pt x="460" y="1118"/>
                  </a:lnTo>
                  <a:lnTo>
                    <a:pt x="473" y="1120"/>
                  </a:lnTo>
                  <a:lnTo>
                    <a:pt x="486" y="1127"/>
                  </a:lnTo>
                  <a:lnTo>
                    <a:pt x="564" y="1190"/>
                  </a:lnTo>
                  <a:lnTo>
                    <a:pt x="716" y="1021"/>
                  </a:lnTo>
                  <a:lnTo>
                    <a:pt x="726" y="1012"/>
                  </a:lnTo>
                  <a:lnTo>
                    <a:pt x="739" y="1007"/>
                  </a:lnTo>
                  <a:lnTo>
                    <a:pt x="753" y="1006"/>
                  </a:lnTo>
                  <a:close/>
                  <a:moveTo>
                    <a:pt x="146" y="339"/>
                  </a:moveTo>
                  <a:lnTo>
                    <a:pt x="540" y="339"/>
                  </a:lnTo>
                  <a:lnTo>
                    <a:pt x="536" y="364"/>
                  </a:lnTo>
                  <a:lnTo>
                    <a:pt x="535" y="389"/>
                  </a:lnTo>
                  <a:lnTo>
                    <a:pt x="538" y="428"/>
                  </a:lnTo>
                  <a:lnTo>
                    <a:pt x="548" y="465"/>
                  </a:lnTo>
                  <a:lnTo>
                    <a:pt x="562" y="499"/>
                  </a:lnTo>
                  <a:lnTo>
                    <a:pt x="582" y="531"/>
                  </a:lnTo>
                  <a:lnTo>
                    <a:pt x="605" y="559"/>
                  </a:lnTo>
                  <a:lnTo>
                    <a:pt x="634" y="583"/>
                  </a:lnTo>
                  <a:lnTo>
                    <a:pt x="666" y="603"/>
                  </a:lnTo>
                  <a:lnTo>
                    <a:pt x="700" y="617"/>
                  </a:lnTo>
                  <a:lnTo>
                    <a:pt x="737" y="627"/>
                  </a:lnTo>
                  <a:lnTo>
                    <a:pt x="776" y="630"/>
                  </a:lnTo>
                  <a:lnTo>
                    <a:pt x="1412" y="630"/>
                  </a:lnTo>
                  <a:lnTo>
                    <a:pt x="1451" y="627"/>
                  </a:lnTo>
                  <a:lnTo>
                    <a:pt x="1488" y="617"/>
                  </a:lnTo>
                  <a:lnTo>
                    <a:pt x="1522" y="603"/>
                  </a:lnTo>
                  <a:lnTo>
                    <a:pt x="1554" y="582"/>
                  </a:lnTo>
                  <a:lnTo>
                    <a:pt x="1582" y="559"/>
                  </a:lnTo>
                  <a:lnTo>
                    <a:pt x="1607" y="530"/>
                  </a:lnTo>
                  <a:lnTo>
                    <a:pt x="1626" y="498"/>
                  </a:lnTo>
                  <a:lnTo>
                    <a:pt x="1641" y="463"/>
                  </a:lnTo>
                  <a:lnTo>
                    <a:pt x="1650" y="425"/>
                  </a:lnTo>
                  <a:lnTo>
                    <a:pt x="1653" y="386"/>
                  </a:lnTo>
                  <a:lnTo>
                    <a:pt x="1652" y="363"/>
                  </a:lnTo>
                  <a:lnTo>
                    <a:pt x="1648" y="339"/>
                  </a:lnTo>
                  <a:lnTo>
                    <a:pt x="1945" y="339"/>
                  </a:lnTo>
                  <a:lnTo>
                    <a:pt x="1986" y="341"/>
                  </a:lnTo>
                  <a:lnTo>
                    <a:pt x="2023" y="347"/>
                  </a:lnTo>
                  <a:lnTo>
                    <a:pt x="2056" y="357"/>
                  </a:lnTo>
                  <a:lnTo>
                    <a:pt x="2087" y="370"/>
                  </a:lnTo>
                  <a:lnTo>
                    <a:pt x="2113" y="386"/>
                  </a:lnTo>
                  <a:lnTo>
                    <a:pt x="2136" y="406"/>
                  </a:lnTo>
                  <a:lnTo>
                    <a:pt x="2154" y="427"/>
                  </a:lnTo>
                  <a:lnTo>
                    <a:pt x="2169" y="451"/>
                  </a:lnTo>
                  <a:lnTo>
                    <a:pt x="2179" y="477"/>
                  </a:lnTo>
                  <a:lnTo>
                    <a:pt x="2186" y="504"/>
                  </a:lnTo>
                  <a:lnTo>
                    <a:pt x="2188" y="533"/>
                  </a:lnTo>
                  <a:lnTo>
                    <a:pt x="2188" y="1988"/>
                  </a:lnTo>
                  <a:lnTo>
                    <a:pt x="2163" y="1987"/>
                  </a:lnTo>
                  <a:lnTo>
                    <a:pt x="2140" y="1986"/>
                  </a:lnTo>
                  <a:lnTo>
                    <a:pt x="2073" y="1989"/>
                  </a:lnTo>
                  <a:lnTo>
                    <a:pt x="2008" y="1997"/>
                  </a:lnTo>
                  <a:lnTo>
                    <a:pt x="1945" y="2011"/>
                  </a:lnTo>
                  <a:lnTo>
                    <a:pt x="1945" y="872"/>
                  </a:lnTo>
                  <a:lnTo>
                    <a:pt x="243" y="872"/>
                  </a:lnTo>
                  <a:lnTo>
                    <a:pt x="243" y="2809"/>
                  </a:lnTo>
                  <a:lnTo>
                    <a:pt x="1364" y="2809"/>
                  </a:lnTo>
                  <a:lnTo>
                    <a:pt x="1370" y="2872"/>
                  </a:lnTo>
                  <a:lnTo>
                    <a:pt x="1382" y="2934"/>
                  </a:lnTo>
                  <a:lnTo>
                    <a:pt x="1398" y="2993"/>
                  </a:lnTo>
                  <a:lnTo>
                    <a:pt x="1419" y="3051"/>
                  </a:lnTo>
                  <a:lnTo>
                    <a:pt x="195" y="3051"/>
                  </a:lnTo>
                  <a:lnTo>
                    <a:pt x="160" y="3048"/>
                  </a:lnTo>
                  <a:lnTo>
                    <a:pt x="127" y="3039"/>
                  </a:lnTo>
                  <a:lnTo>
                    <a:pt x="97" y="3024"/>
                  </a:lnTo>
                  <a:lnTo>
                    <a:pt x="69" y="3006"/>
                  </a:lnTo>
                  <a:lnTo>
                    <a:pt x="46" y="2982"/>
                  </a:lnTo>
                  <a:lnTo>
                    <a:pt x="27" y="2955"/>
                  </a:lnTo>
                  <a:lnTo>
                    <a:pt x="12" y="2925"/>
                  </a:lnTo>
                  <a:lnTo>
                    <a:pt x="3" y="2892"/>
                  </a:lnTo>
                  <a:lnTo>
                    <a:pt x="0" y="2857"/>
                  </a:lnTo>
                  <a:lnTo>
                    <a:pt x="0" y="533"/>
                  </a:lnTo>
                  <a:lnTo>
                    <a:pt x="3" y="501"/>
                  </a:lnTo>
                  <a:lnTo>
                    <a:pt x="9" y="472"/>
                  </a:lnTo>
                  <a:lnTo>
                    <a:pt x="21" y="444"/>
                  </a:lnTo>
                  <a:lnTo>
                    <a:pt x="35" y="418"/>
                  </a:lnTo>
                  <a:lnTo>
                    <a:pt x="52" y="396"/>
                  </a:lnTo>
                  <a:lnTo>
                    <a:pt x="69" y="376"/>
                  </a:lnTo>
                  <a:lnTo>
                    <a:pt x="89" y="361"/>
                  </a:lnTo>
                  <a:lnTo>
                    <a:pt x="108" y="349"/>
                  </a:lnTo>
                  <a:lnTo>
                    <a:pt x="128" y="341"/>
                  </a:lnTo>
                  <a:lnTo>
                    <a:pt x="146" y="339"/>
                  </a:lnTo>
                  <a:close/>
                  <a:moveTo>
                    <a:pt x="1094" y="97"/>
                  </a:moveTo>
                  <a:lnTo>
                    <a:pt x="1074" y="100"/>
                  </a:lnTo>
                  <a:lnTo>
                    <a:pt x="1057" y="107"/>
                  </a:lnTo>
                  <a:lnTo>
                    <a:pt x="1043" y="118"/>
                  </a:lnTo>
                  <a:lnTo>
                    <a:pt x="1031" y="133"/>
                  </a:lnTo>
                  <a:lnTo>
                    <a:pt x="1024" y="150"/>
                  </a:lnTo>
                  <a:lnTo>
                    <a:pt x="1021" y="170"/>
                  </a:lnTo>
                  <a:lnTo>
                    <a:pt x="1024" y="189"/>
                  </a:lnTo>
                  <a:lnTo>
                    <a:pt x="1031" y="206"/>
                  </a:lnTo>
                  <a:lnTo>
                    <a:pt x="1043" y="221"/>
                  </a:lnTo>
                  <a:lnTo>
                    <a:pt x="1057" y="232"/>
                  </a:lnTo>
                  <a:lnTo>
                    <a:pt x="1074" y="239"/>
                  </a:lnTo>
                  <a:lnTo>
                    <a:pt x="1094" y="242"/>
                  </a:lnTo>
                  <a:lnTo>
                    <a:pt x="1114" y="239"/>
                  </a:lnTo>
                  <a:lnTo>
                    <a:pt x="1131" y="232"/>
                  </a:lnTo>
                  <a:lnTo>
                    <a:pt x="1146" y="221"/>
                  </a:lnTo>
                  <a:lnTo>
                    <a:pt x="1157" y="206"/>
                  </a:lnTo>
                  <a:lnTo>
                    <a:pt x="1164" y="189"/>
                  </a:lnTo>
                  <a:lnTo>
                    <a:pt x="1167" y="170"/>
                  </a:lnTo>
                  <a:lnTo>
                    <a:pt x="1164" y="150"/>
                  </a:lnTo>
                  <a:lnTo>
                    <a:pt x="1157" y="133"/>
                  </a:lnTo>
                  <a:lnTo>
                    <a:pt x="1146" y="118"/>
                  </a:lnTo>
                  <a:lnTo>
                    <a:pt x="1131" y="107"/>
                  </a:lnTo>
                  <a:lnTo>
                    <a:pt x="1114" y="100"/>
                  </a:lnTo>
                  <a:lnTo>
                    <a:pt x="1094" y="97"/>
                  </a:lnTo>
                  <a:close/>
                  <a:moveTo>
                    <a:pt x="1092" y="0"/>
                  </a:moveTo>
                  <a:lnTo>
                    <a:pt x="1096" y="0"/>
                  </a:lnTo>
                  <a:lnTo>
                    <a:pt x="1126" y="3"/>
                  </a:lnTo>
                  <a:lnTo>
                    <a:pt x="1155" y="10"/>
                  </a:lnTo>
                  <a:lnTo>
                    <a:pt x="1181" y="23"/>
                  </a:lnTo>
                  <a:lnTo>
                    <a:pt x="1204" y="39"/>
                  </a:lnTo>
                  <a:lnTo>
                    <a:pt x="1225" y="60"/>
                  </a:lnTo>
                  <a:lnTo>
                    <a:pt x="1242" y="83"/>
                  </a:lnTo>
                  <a:lnTo>
                    <a:pt x="1254" y="109"/>
                  </a:lnTo>
                  <a:lnTo>
                    <a:pt x="1261" y="138"/>
                  </a:lnTo>
                  <a:lnTo>
                    <a:pt x="1264" y="167"/>
                  </a:lnTo>
                  <a:lnTo>
                    <a:pt x="1264" y="170"/>
                  </a:lnTo>
                  <a:lnTo>
                    <a:pt x="1266" y="189"/>
                  </a:lnTo>
                  <a:lnTo>
                    <a:pt x="1275" y="206"/>
                  </a:lnTo>
                  <a:lnTo>
                    <a:pt x="1286" y="221"/>
                  </a:lnTo>
                  <a:lnTo>
                    <a:pt x="1300" y="232"/>
                  </a:lnTo>
                  <a:lnTo>
                    <a:pt x="1317" y="239"/>
                  </a:lnTo>
                  <a:lnTo>
                    <a:pt x="1336" y="242"/>
                  </a:lnTo>
                  <a:lnTo>
                    <a:pt x="1412" y="242"/>
                  </a:lnTo>
                  <a:lnTo>
                    <a:pt x="1441" y="246"/>
                  </a:lnTo>
                  <a:lnTo>
                    <a:pt x="1467" y="254"/>
                  </a:lnTo>
                  <a:lnTo>
                    <a:pt x="1492" y="267"/>
                  </a:lnTo>
                  <a:lnTo>
                    <a:pt x="1514" y="285"/>
                  </a:lnTo>
                  <a:lnTo>
                    <a:pt x="1531" y="305"/>
                  </a:lnTo>
                  <a:lnTo>
                    <a:pt x="1545" y="330"/>
                  </a:lnTo>
                  <a:lnTo>
                    <a:pt x="1553" y="357"/>
                  </a:lnTo>
                  <a:lnTo>
                    <a:pt x="1556" y="386"/>
                  </a:lnTo>
                  <a:lnTo>
                    <a:pt x="1556" y="389"/>
                  </a:lnTo>
                  <a:lnTo>
                    <a:pt x="1553" y="418"/>
                  </a:lnTo>
                  <a:lnTo>
                    <a:pt x="1545" y="445"/>
                  </a:lnTo>
                  <a:lnTo>
                    <a:pt x="1531" y="469"/>
                  </a:lnTo>
                  <a:lnTo>
                    <a:pt x="1514" y="491"/>
                  </a:lnTo>
                  <a:lnTo>
                    <a:pt x="1492" y="509"/>
                  </a:lnTo>
                  <a:lnTo>
                    <a:pt x="1467" y="522"/>
                  </a:lnTo>
                  <a:lnTo>
                    <a:pt x="1441" y="530"/>
                  </a:lnTo>
                  <a:lnTo>
                    <a:pt x="1412" y="533"/>
                  </a:lnTo>
                  <a:lnTo>
                    <a:pt x="776" y="533"/>
                  </a:lnTo>
                  <a:lnTo>
                    <a:pt x="748" y="530"/>
                  </a:lnTo>
                  <a:lnTo>
                    <a:pt x="721" y="522"/>
                  </a:lnTo>
                  <a:lnTo>
                    <a:pt x="696" y="509"/>
                  </a:lnTo>
                  <a:lnTo>
                    <a:pt x="674" y="491"/>
                  </a:lnTo>
                  <a:lnTo>
                    <a:pt x="657" y="469"/>
                  </a:lnTo>
                  <a:lnTo>
                    <a:pt x="643" y="445"/>
                  </a:lnTo>
                  <a:lnTo>
                    <a:pt x="635" y="418"/>
                  </a:lnTo>
                  <a:lnTo>
                    <a:pt x="632" y="389"/>
                  </a:lnTo>
                  <a:lnTo>
                    <a:pt x="632" y="386"/>
                  </a:lnTo>
                  <a:lnTo>
                    <a:pt x="635" y="357"/>
                  </a:lnTo>
                  <a:lnTo>
                    <a:pt x="643" y="330"/>
                  </a:lnTo>
                  <a:lnTo>
                    <a:pt x="657" y="305"/>
                  </a:lnTo>
                  <a:lnTo>
                    <a:pt x="674" y="285"/>
                  </a:lnTo>
                  <a:lnTo>
                    <a:pt x="696" y="267"/>
                  </a:lnTo>
                  <a:lnTo>
                    <a:pt x="721" y="254"/>
                  </a:lnTo>
                  <a:lnTo>
                    <a:pt x="748" y="246"/>
                  </a:lnTo>
                  <a:lnTo>
                    <a:pt x="776" y="242"/>
                  </a:lnTo>
                  <a:lnTo>
                    <a:pt x="852" y="242"/>
                  </a:lnTo>
                  <a:lnTo>
                    <a:pt x="870" y="239"/>
                  </a:lnTo>
                  <a:lnTo>
                    <a:pt x="888" y="232"/>
                  </a:lnTo>
                  <a:lnTo>
                    <a:pt x="902" y="221"/>
                  </a:lnTo>
                  <a:lnTo>
                    <a:pt x="914" y="206"/>
                  </a:lnTo>
                  <a:lnTo>
                    <a:pt x="921" y="189"/>
                  </a:lnTo>
                  <a:lnTo>
                    <a:pt x="924" y="170"/>
                  </a:lnTo>
                  <a:lnTo>
                    <a:pt x="924" y="167"/>
                  </a:lnTo>
                  <a:lnTo>
                    <a:pt x="927" y="138"/>
                  </a:lnTo>
                  <a:lnTo>
                    <a:pt x="934" y="109"/>
                  </a:lnTo>
                  <a:lnTo>
                    <a:pt x="947" y="83"/>
                  </a:lnTo>
                  <a:lnTo>
                    <a:pt x="963" y="60"/>
                  </a:lnTo>
                  <a:lnTo>
                    <a:pt x="984" y="39"/>
                  </a:lnTo>
                  <a:lnTo>
                    <a:pt x="1007" y="23"/>
                  </a:lnTo>
                  <a:lnTo>
                    <a:pt x="1033" y="10"/>
                  </a:lnTo>
                  <a:lnTo>
                    <a:pt x="1062" y="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358788"/>
            </a:solidFill>
            <a:ln w="0">
              <a:solidFill>
                <a:srgbClr val="3587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 rot="21346891">
            <a:off x="1912479" y="5447325"/>
            <a:ext cx="745901" cy="1072130"/>
            <a:chOff x="5230717" y="3738281"/>
            <a:chExt cx="1724395" cy="2372352"/>
          </a:xfrm>
        </p:grpSpPr>
        <p:grpSp>
          <p:nvGrpSpPr>
            <p:cNvPr id="145" name="组合 144"/>
            <p:cNvGrpSpPr/>
            <p:nvPr/>
          </p:nvGrpSpPr>
          <p:grpSpPr>
            <a:xfrm>
              <a:off x="5230717" y="3738281"/>
              <a:ext cx="859112" cy="1406585"/>
              <a:chOff x="5239781" y="2083054"/>
              <a:chExt cx="859112" cy="1406585"/>
            </a:xfrm>
          </p:grpSpPr>
          <p:sp>
            <p:nvSpPr>
              <p:cNvPr id="146" name="Freeform 6"/>
              <p:cNvSpPr>
                <a:spLocks noEditPoints="1"/>
              </p:cNvSpPr>
              <p:nvPr/>
            </p:nvSpPr>
            <p:spPr bwMode="auto">
              <a:xfrm>
                <a:off x="5239781" y="2390480"/>
                <a:ext cx="741195" cy="1099159"/>
              </a:xfrm>
              <a:custGeom>
                <a:avLst/>
                <a:gdLst>
                  <a:gd name="T0" fmla="*/ 640 w 1405"/>
                  <a:gd name="T1" fmla="*/ 65 h 2092"/>
                  <a:gd name="T2" fmla="*/ 505 w 1405"/>
                  <a:gd name="T3" fmla="*/ 83 h 2092"/>
                  <a:gd name="T4" fmla="*/ 319 w 1405"/>
                  <a:gd name="T5" fmla="*/ 176 h 2092"/>
                  <a:gd name="T6" fmla="*/ 184 w 1405"/>
                  <a:gd name="T7" fmla="*/ 351 h 2092"/>
                  <a:gd name="T8" fmla="*/ 97 w 1405"/>
                  <a:gd name="T9" fmla="*/ 608 h 2092"/>
                  <a:gd name="T10" fmla="*/ 60 w 1405"/>
                  <a:gd name="T11" fmla="*/ 945 h 2092"/>
                  <a:gd name="T12" fmla="*/ 68 w 1405"/>
                  <a:gd name="T13" fmla="*/ 1229 h 2092"/>
                  <a:gd name="T14" fmla="*/ 111 w 1405"/>
                  <a:gd name="T15" fmla="*/ 1422 h 2092"/>
                  <a:gd name="T16" fmla="*/ 189 w 1405"/>
                  <a:gd name="T17" fmla="*/ 1627 h 2092"/>
                  <a:gd name="T18" fmla="*/ 300 w 1405"/>
                  <a:gd name="T19" fmla="*/ 1815 h 2092"/>
                  <a:gd name="T20" fmla="*/ 440 w 1405"/>
                  <a:gd name="T21" fmla="*/ 1957 h 2092"/>
                  <a:gd name="T22" fmla="*/ 608 w 1405"/>
                  <a:gd name="T23" fmla="*/ 2029 h 2092"/>
                  <a:gd name="T24" fmla="*/ 741 w 1405"/>
                  <a:gd name="T25" fmla="*/ 2009 h 2092"/>
                  <a:gd name="T26" fmla="*/ 867 w 1405"/>
                  <a:gd name="T27" fmla="*/ 1930 h 2092"/>
                  <a:gd name="T28" fmla="*/ 915 w 1405"/>
                  <a:gd name="T29" fmla="*/ 1826 h 2092"/>
                  <a:gd name="T30" fmla="*/ 909 w 1405"/>
                  <a:gd name="T31" fmla="*/ 1704 h 2092"/>
                  <a:gd name="T32" fmla="*/ 889 w 1405"/>
                  <a:gd name="T33" fmla="*/ 1597 h 2092"/>
                  <a:gd name="T34" fmla="*/ 863 w 1405"/>
                  <a:gd name="T35" fmla="*/ 1352 h 2092"/>
                  <a:gd name="T36" fmla="*/ 908 w 1405"/>
                  <a:gd name="T37" fmla="*/ 1156 h 2092"/>
                  <a:gd name="T38" fmla="*/ 1000 w 1405"/>
                  <a:gd name="T39" fmla="*/ 995 h 2092"/>
                  <a:gd name="T40" fmla="*/ 1111 w 1405"/>
                  <a:gd name="T41" fmla="*/ 853 h 2092"/>
                  <a:gd name="T42" fmla="*/ 1232 w 1405"/>
                  <a:gd name="T43" fmla="*/ 700 h 2092"/>
                  <a:gd name="T44" fmla="*/ 1320 w 1405"/>
                  <a:gd name="T45" fmla="*/ 528 h 2092"/>
                  <a:gd name="T46" fmla="*/ 1345 w 1405"/>
                  <a:gd name="T47" fmla="*/ 344 h 2092"/>
                  <a:gd name="T48" fmla="*/ 1289 w 1405"/>
                  <a:gd name="T49" fmla="*/ 211 h 2092"/>
                  <a:gd name="T50" fmla="*/ 1164 w 1405"/>
                  <a:gd name="T51" fmla="*/ 123 h 2092"/>
                  <a:gd name="T52" fmla="*/ 1005 w 1405"/>
                  <a:gd name="T53" fmla="*/ 77 h 2092"/>
                  <a:gd name="T54" fmla="*/ 847 w 1405"/>
                  <a:gd name="T55" fmla="*/ 61 h 2092"/>
                  <a:gd name="T56" fmla="*/ 825 w 1405"/>
                  <a:gd name="T57" fmla="*/ 0 h 2092"/>
                  <a:gd name="T58" fmla="*/ 1010 w 1405"/>
                  <a:gd name="T59" fmla="*/ 18 h 2092"/>
                  <a:gd name="T60" fmla="*/ 1191 w 1405"/>
                  <a:gd name="T61" fmla="*/ 70 h 2092"/>
                  <a:gd name="T62" fmla="*/ 1333 w 1405"/>
                  <a:gd name="T63" fmla="*/ 171 h 2092"/>
                  <a:gd name="T64" fmla="*/ 1399 w 1405"/>
                  <a:gd name="T65" fmla="*/ 309 h 2092"/>
                  <a:gd name="T66" fmla="*/ 1392 w 1405"/>
                  <a:gd name="T67" fmla="*/ 487 h 2092"/>
                  <a:gd name="T68" fmla="*/ 1321 w 1405"/>
                  <a:gd name="T69" fmla="*/ 668 h 2092"/>
                  <a:gd name="T70" fmla="*/ 1215 w 1405"/>
                  <a:gd name="T71" fmla="*/ 821 h 2092"/>
                  <a:gd name="T72" fmla="*/ 1101 w 1405"/>
                  <a:gd name="T73" fmla="*/ 960 h 2092"/>
                  <a:gd name="T74" fmla="*/ 1002 w 1405"/>
                  <a:gd name="T75" fmla="*/ 1101 h 2092"/>
                  <a:gd name="T76" fmla="*/ 935 w 1405"/>
                  <a:gd name="T77" fmla="*/ 1262 h 2092"/>
                  <a:gd name="T78" fmla="*/ 922 w 1405"/>
                  <a:gd name="T79" fmla="*/ 1461 h 2092"/>
                  <a:gd name="T80" fmla="*/ 953 w 1405"/>
                  <a:gd name="T81" fmla="*/ 1617 h 2092"/>
                  <a:gd name="T82" fmla="*/ 973 w 1405"/>
                  <a:gd name="T83" fmla="*/ 1745 h 2092"/>
                  <a:gd name="T84" fmla="*/ 966 w 1405"/>
                  <a:gd name="T85" fmla="*/ 1868 h 2092"/>
                  <a:gd name="T86" fmla="*/ 904 w 1405"/>
                  <a:gd name="T87" fmla="*/ 1977 h 2092"/>
                  <a:gd name="T88" fmla="*/ 764 w 1405"/>
                  <a:gd name="T89" fmla="*/ 2064 h 2092"/>
                  <a:gd name="T90" fmla="*/ 605 w 1405"/>
                  <a:gd name="T91" fmla="*/ 2088 h 2092"/>
                  <a:gd name="T92" fmla="*/ 425 w 1405"/>
                  <a:gd name="T93" fmla="*/ 2020 h 2092"/>
                  <a:gd name="T94" fmla="*/ 274 w 1405"/>
                  <a:gd name="T95" fmla="*/ 1879 h 2092"/>
                  <a:gd name="T96" fmla="*/ 155 w 1405"/>
                  <a:gd name="T97" fmla="*/ 1693 h 2092"/>
                  <a:gd name="T98" fmla="*/ 68 w 1405"/>
                  <a:gd name="T99" fmla="*/ 1485 h 2092"/>
                  <a:gd name="T100" fmla="*/ 16 w 1405"/>
                  <a:gd name="T101" fmla="*/ 1281 h 2092"/>
                  <a:gd name="T102" fmla="*/ 0 w 1405"/>
                  <a:gd name="T103" fmla="*/ 1045 h 2092"/>
                  <a:gd name="T104" fmla="*/ 24 w 1405"/>
                  <a:gd name="T105" fmla="*/ 684 h 2092"/>
                  <a:gd name="T106" fmla="*/ 97 w 1405"/>
                  <a:gd name="T107" fmla="*/ 400 h 2092"/>
                  <a:gd name="T108" fmla="*/ 218 w 1405"/>
                  <a:gd name="T109" fmla="*/ 192 h 2092"/>
                  <a:gd name="T110" fmla="*/ 389 w 1405"/>
                  <a:gd name="T111" fmla="*/ 61 h 2092"/>
                  <a:gd name="T112" fmla="*/ 567 w 1405"/>
                  <a:gd name="T113" fmla="*/ 14 h 2092"/>
                  <a:gd name="T114" fmla="*/ 781 w 1405"/>
                  <a:gd name="T115" fmla="*/ 0 h 2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5" h="2092">
                    <a:moveTo>
                      <a:pt x="781" y="60"/>
                    </a:moveTo>
                    <a:lnTo>
                      <a:pt x="731" y="60"/>
                    </a:lnTo>
                    <a:lnTo>
                      <a:pt x="684" y="62"/>
                    </a:lnTo>
                    <a:lnTo>
                      <a:pt x="640" y="65"/>
                    </a:lnTo>
                    <a:lnTo>
                      <a:pt x="600" y="70"/>
                    </a:lnTo>
                    <a:lnTo>
                      <a:pt x="563" y="74"/>
                    </a:lnTo>
                    <a:lnTo>
                      <a:pt x="531" y="78"/>
                    </a:lnTo>
                    <a:lnTo>
                      <a:pt x="505" y="83"/>
                    </a:lnTo>
                    <a:lnTo>
                      <a:pt x="454" y="98"/>
                    </a:lnTo>
                    <a:lnTo>
                      <a:pt x="406" y="119"/>
                    </a:lnTo>
                    <a:lnTo>
                      <a:pt x="362" y="145"/>
                    </a:lnTo>
                    <a:lnTo>
                      <a:pt x="319" y="176"/>
                    </a:lnTo>
                    <a:lnTo>
                      <a:pt x="281" y="212"/>
                    </a:lnTo>
                    <a:lnTo>
                      <a:pt x="246" y="253"/>
                    </a:lnTo>
                    <a:lnTo>
                      <a:pt x="213" y="300"/>
                    </a:lnTo>
                    <a:lnTo>
                      <a:pt x="184" y="351"/>
                    </a:lnTo>
                    <a:lnTo>
                      <a:pt x="158" y="408"/>
                    </a:lnTo>
                    <a:lnTo>
                      <a:pt x="134" y="469"/>
                    </a:lnTo>
                    <a:lnTo>
                      <a:pt x="114" y="535"/>
                    </a:lnTo>
                    <a:lnTo>
                      <a:pt x="97" y="608"/>
                    </a:lnTo>
                    <a:lnTo>
                      <a:pt x="83" y="684"/>
                    </a:lnTo>
                    <a:lnTo>
                      <a:pt x="72" y="766"/>
                    </a:lnTo>
                    <a:lnTo>
                      <a:pt x="64" y="853"/>
                    </a:lnTo>
                    <a:lnTo>
                      <a:pt x="60" y="945"/>
                    </a:lnTo>
                    <a:lnTo>
                      <a:pt x="59" y="1042"/>
                    </a:lnTo>
                    <a:lnTo>
                      <a:pt x="60" y="1144"/>
                    </a:lnTo>
                    <a:lnTo>
                      <a:pt x="63" y="1185"/>
                    </a:lnTo>
                    <a:lnTo>
                      <a:pt x="68" y="1229"/>
                    </a:lnTo>
                    <a:lnTo>
                      <a:pt x="75" y="1275"/>
                    </a:lnTo>
                    <a:lnTo>
                      <a:pt x="85" y="1322"/>
                    </a:lnTo>
                    <a:lnTo>
                      <a:pt x="97" y="1372"/>
                    </a:lnTo>
                    <a:lnTo>
                      <a:pt x="111" y="1422"/>
                    </a:lnTo>
                    <a:lnTo>
                      <a:pt x="127" y="1474"/>
                    </a:lnTo>
                    <a:lnTo>
                      <a:pt x="146" y="1525"/>
                    </a:lnTo>
                    <a:lnTo>
                      <a:pt x="166" y="1576"/>
                    </a:lnTo>
                    <a:lnTo>
                      <a:pt x="189" y="1627"/>
                    </a:lnTo>
                    <a:lnTo>
                      <a:pt x="214" y="1677"/>
                    </a:lnTo>
                    <a:lnTo>
                      <a:pt x="240" y="1725"/>
                    </a:lnTo>
                    <a:lnTo>
                      <a:pt x="268" y="1771"/>
                    </a:lnTo>
                    <a:lnTo>
                      <a:pt x="300" y="1815"/>
                    </a:lnTo>
                    <a:lnTo>
                      <a:pt x="331" y="1856"/>
                    </a:lnTo>
                    <a:lnTo>
                      <a:pt x="366" y="1893"/>
                    </a:lnTo>
                    <a:lnTo>
                      <a:pt x="402" y="1928"/>
                    </a:lnTo>
                    <a:lnTo>
                      <a:pt x="440" y="1957"/>
                    </a:lnTo>
                    <a:lnTo>
                      <a:pt x="479" y="1984"/>
                    </a:lnTo>
                    <a:lnTo>
                      <a:pt x="520" y="2003"/>
                    </a:lnTo>
                    <a:lnTo>
                      <a:pt x="564" y="2019"/>
                    </a:lnTo>
                    <a:lnTo>
                      <a:pt x="608" y="2029"/>
                    </a:lnTo>
                    <a:lnTo>
                      <a:pt x="655" y="2032"/>
                    </a:lnTo>
                    <a:lnTo>
                      <a:pt x="677" y="2031"/>
                    </a:lnTo>
                    <a:lnTo>
                      <a:pt x="699" y="2029"/>
                    </a:lnTo>
                    <a:lnTo>
                      <a:pt x="741" y="2009"/>
                    </a:lnTo>
                    <a:lnTo>
                      <a:pt x="781" y="1991"/>
                    </a:lnTo>
                    <a:lnTo>
                      <a:pt x="816" y="1973"/>
                    </a:lnTo>
                    <a:lnTo>
                      <a:pt x="844" y="1952"/>
                    </a:lnTo>
                    <a:lnTo>
                      <a:pt x="867" y="1930"/>
                    </a:lnTo>
                    <a:lnTo>
                      <a:pt x="885" y="1906"/>
                    </a:lnTo>
                    <a:lnTo>
                      <a:pt x="900" y="1880"/>
                    </a:lnTo>
                    <a:lnTo>
                      <a:pt x="908" y="1855"/>
                    </a:lnTo>
                    <a:lnTo>
                      <a:pt x="915" y="1826"/>
                    </a:lnTo>
                    <a:lnTo>
                      <a:pt x="917" y="1798"/>
                    </a:lnTo>
                    <a:lnTo>
                      <a:pt x="917" y="1768"/>
                    </a:lnTo>
                    <a:lnTo>
                      <a:pt x="915" y="1736"/>
                    </a:lnTo>
                    <a:lnTo>
                      <a:pt x="909" y="1704"/>
                    </a:lnTo>
                    <a:lnTo>
                      <a:pt x="904" y="1670"/>
                    </a:lnTo>
                    <a:lnTo>
                      <a:pt x="896" y="1636"/>
                    </a:lnTo>
                    <a:lnTo>
                      <a:pt x="889" y="1600"/>
                    </a:lnTo>
                    <a:lnTo>
                      <a:pt x="889" y="1597"/>
                    </a:lnTo>
                    <a:lnTo>
                      <a:pt x="875" y="1532"/>
                    </a:lnTo>
                    <a:lnTo>
                      <a:pt x="864" y="1467"/>
                    </a:lnTo>
                    <a:lnTo>
                      <a:pt x="860" y="1408"/>
                    </a:lnTo>
                    <a:lnTo>
                      <a:pt x="863" y="1352"/>
                    </a:lnTo>
                    <a:lnTo>
                      <a:pt x="868" y="1299"/>
                    </a:lnTo>
                    <a:lnTo>
                      <a:pt x="878" y="1248"/>
                    </a:lnTo>
                    <a:lnTo>
                      <a:pt x="892" y="1201"/>
                    </a:lnTo>
                    <a:lnTo>
                      <a:pt x="908" y="1156"/>
                    </a:lnTo>
                    <a:lnTo>
                      <a:pt x="928" y="1113"/>
                    </a:lnTo>
                    <a:lnTo>
                      <a:pt x="950" y="1072"/>
                    </a:lnTo>
                    <a:lnTo>
                      <a:pt x="973" y="1034"/>
                    </a:lnTo>
                    <a:lnTo>
                      <a:pt x="1000" y="995"/>
                    </a:lnTo>
                    <a:lnTo>
                      <a:pt x="1026" y="959"/>
                    </a:lnTo>
                    <a:lnTo>
                      <a:pt x="1054" y="924"/>
                    </a:lnTo>
                    <a:lnTo>
                      <a:pt x="1082" y="889"/>
                    </a:lnTo>
                    <a:lnTo>
                      <a:pt x="1111" y="853"/>
                    </a:lnTo>
                    <a:lnTo>
                      <a:pt x="1143" y="816"/>
                    </a:lnTo>
                    <a:lnTo>
                      <a:pt x="1173" y="777"/>
                    </a:lnTo>
                    <a:lnTo>
                      <a:pt x="1204" y="739"/>
                    </a:lnTo>
                    <a:lnTo>
                      <a:pt x="1232" y="700"/>
                    </a:lnTo>
                    <a:lnTo>
                      <a:pt x="1258" y="660"/>
                    </a:lnTo>
                    <a:lnTo>
                      <a:pt x="1282" y="618"/>
                    </a:lnTo>
                    <a:lnTo>
                      <a:pt x="1303" y="574"/>
                    </a:lnTo>
                    <a:lnTo>
                      <a:pt x="1320" y="528"/>
                    </a:lnTo>
                    <a:lnTo>
                      <a:pt x="1333" y="479"/>
                    </a:lnTo>
                    <a:lnTo>
                      <a:pt x="1343" y="426"/>
                    </a:lnTo>
                    <a:lnTo>
                      <a:pt x="1346" y="384"/>
                    </a:lnTo>
                    <a:lnTo>
                      <a:pt x="1345" y="344"/>
                    </a:lnTo>
                    <a:lnTo>
                      <a:pt x="1339" y="306"/>
                    </a:lnTo>
                    <a:lnTo>
                      <a:pt x="1327" y="272"/>
                    </a:lnTo>
                    <a:lnTo>
                      <a:pt x="1310" y="239"/>
                    </a:lnTo>
                    <a:lnTo>
                      <a:pt x="1289" y="211"/>
                    </a:lnTo>
                    <a:lnTo>
                      <a:pt x="1262" y="184"/>
                    </a:lnTo>
                    <a:lnTo>
                      <a:pt x="1232" y="161"/>
                    </a:lnTo>
                    <a:lnTo>
                      <a:pt x="1199" y="140"/>
                    </a:lnTo>
                    <a:lnTo>
                      <a:pt x="1164" y="123"/>
                    </a:lnTo>
                    <a:lnTo>
                      <a:pt x="1126" y="108"/>
                    </a:lnTo>
                    <a:lnTo>
                      <a:pt x="1085" y="96"/>
                    </a:lnTo>
                    <a:lnTo>
                      <a:pt x="1045" y="86"/>
                    </a:lnTo>
                    <a:lnTo>
                      <a:pt x="1005" y="77"/>
                    </a:lnTo>
                    <a:lnTo>
                      <a:pt x="964" y="71"/>
                    </a:lnTo>
                    <a:lnTo>
                      <a:pt x="923" y="66"/>
                    </a:lnTo>
                    <a:lnTo>
                      <a:pt x="884" y="63"/>
                    </a:lnTo>
                    <a:lnTo>
                      <a:pt x="847" y="61"/>
                    </a:lnTo>
                    <a:lnTo>
                      <a:pt x="813" y="60"/>
                    </a:lnTo>
                    <a:lnTo>
                      <a:pt x="781" y="60"/>
                    </a:lnTo>
                    <a:close/>
                    <a:moveTo>
                      <a:pt x="781" y="0"/>
                    </a:moveTo>
                    <a:lnTo>
                      <a:pt x="825" y="0"/>
                    </a:lnTo>
                    <a:lnTo>
                      <a:pt x="870" y="3"/>
                    </a:lnTo>
                    <a:lnTo>
                      <a:pt x="916" y="6"/>
                    </a:lnTo>
                    <a:lnTo>
                      <a:pt x="964" y="10"/>
                    </a:lnTo>
                    <a:lnTo>
                      <a:pt x="1010" y="18"/>
                    </a:lnTo>
                    <a:lnTo>
                      <a:pt x="1057" y="27"/>
                    </a:lnTo>
                    <a:lnTo>
                      <a:pt x="1104" y="39"/>
                    </a:lnTo>
                    <a:lnTo>
                      <a:pt x="1148" y="53"/>
                    </a:lnTo>
                    <a:lnTo>
                      <a:pt x="1191" y="70"/>
                    </a:lnTo>
                    <a:lnTo>
                      <a:pt x="1231" y="90"/>
                    </a:lnTo>
                    <a:lnTo>
                      <a:pt x="1269" y="114"/>
                    </a:lnTo>
                    <a:lnTo>
                      <a:pt x="1303" y="140"/>
                    </a:lnTo>
                    <a:lnTo>
                      <a:pt x="1333" y="171"/>
                    </a:lnTo>
                    <a:lnTo>
                      <a:pt x="1356" y="202"/>
                    </a:lnTo>
                    <a:lnTo>
                      <a:pt x="1375" y="236"/>
                    </a:lnTo>
                    <a:lnTo>
                      <a:pt x="1390" y="271"/>
                    </a:lnTo>
                    <a:lnTo>
                      <a:pt x="1399" y="309"/>
                    </a:lnTo>
                    <a:lnTo>
                      <a:pt x="1405" y="349"/>
                    </a:lnTo>
                    <a:lnTo>
                      <a:pt x="1405" y="391"/>
                    </a:lnTo>
                    <a:lnTo>
                      <a:pt x="1402" y="435"/>
                    </a:lnTo>
                    <a:lnTo>
                      <a:pt x="1392" y="487"/>
                    </a:lnTo>
                    <a:lnTo>
                      <a:pt x="1379" y="536"/>
                    </a:lnTo>
                    <a:lnTo>
                      <a:pt x="1362" y="583"/>
                    </a:lnTo>
                    <a:lnTo>
                      <a:pt x="1343" y="627"/>
                    </a:lnTo>
                    <a:lnTo>
                      <a:pt x="1321" y="668"/>
                    </a:lnTo>
                    <a:lnTo>
                      <a:pt x="1296" y="709"/>
                    </a:lnTo>
                    <a:lnTo>
                      <a:pt x="1270" y="748"/>
                    </a:lnTo>
                    <a:lnTo>
                      <a:pt x="1243" y="785"/>
                    </a:lnTo>
                    <a:lnTo>
                      <a:pt x="1215" y="821"/>
                    </a:lnTo>
                    <a:lnTo>
                      <a:pt x="1185" y="858"/>
                    </a:lnTo>
                    <a:lnTo>
                      <a:pt x="1156" y="893"/>
                    </a:lnTo>
                    <a:lnTo>
                      <a:pt x="1128" y="927"/>
                    </a:lnTo>
                    <a:lnTo>
                      <a:pt x="1101" y="960"/>
                    </a:lnTo>
                    <a:lnTo>
                      <a:pt x="1073" y="994"/>
                    </a:lnTo>
                    <a:lnTo>
                      <a:pt x="1048" y="1029"/>
                    </a:lnTo>
                    <a:lnTo>
                      <a:pt x="1023" y="1065"/>
                    </a:lnTo>
                    <a:lnTo>
                      <a:pt x="1002" y="1101"/>
                    </a:lnTo>
                    <a:lnTo>
                      <a:pt x="981" y="1138"/>
                    </a:lnTo>
                    <a:lnTo>
                      <a:pt x="963" y="1177"/>
                    </a:lnTo>
                    <a:lnTo>
                      <a:pt x="947" y="1219"/>
                    </a:lnTo>
                    <a:lnTo>
                      <a:pt x="935" y="1262"/>
                    </a:lnTo>
                    <a:lnTo>
                      <a:pt x="927" y="1308"/>
                    </a:lnTo>
                    <a:lnTo>
                      <a:pt x="921" y="1356"/>
                    </a:lnTo>
                    <a:lnTo>
                      <a:pt x="919" y="1407"/>
                    </a:lnTo>
                    <a:lnTo>
                      <a:pt x="922" y="1461"/>
                    </a:lnTo>
                    <a:lnTo>
                      <a:pt x="929" y="1502"/>
                    </a:lnTo>
                    <a:lnTo>
                      <a:pt x="937" y="1545"/>
                    </a:lnTo>
                    <a:lnTo>
                      <a:pt x="946" y="1586"/>
                    </a:lnTo>
                    <a:lnTo>
                      <a:pt x="953" y="1617"/>
                    </a:lnTo>
                    <a:lnTo>
                      <a:pt x="959" y="1649"/>
                    </a:lnTo>
                    <a:lnTo>
                      <a:pt x="966" y="1681"/>
                    </a:lnTo>
                    <a:lnTo>
                      <a:pt x="970" y="1713"/>
                    </a:lnTo>
                    <a:lnTo>
                      <a:pt x="973" y="1745"/>
                    </a:lnTo>
                    <a:lnTo>
                      <a:pt x="976" y="1776"/>
                    </a:lnTo>
                    <a:lnTo>
                      <a:pt x="975" y="1808"/>
                    </a:lnTo>
                    <a:lnTo>
                      <a:pt x="971" y="1837"/>
                    </a:lnTo>
                    <a:lnTo>
                      <a:pt x="966" y="1868"/>
                    </a:lnTo>
                    <a:lnTo>
                      <a:pt x="956" y="1897"/>
                    </a:lnTo>
                    <a:lnTo>
                      <a:pt x="943" y="1925"/>
                    </a:lnTo>
                    <a:lnTo>
                      <a:pt x="926" y="1952"/>
                    </a:lnTo>
                    <a:lnTo>
                      <a:pt x="904" y="1977"/>
                    </a:lnTo>
                    <a:lnTo>
                      <a:pt x="877" y="2001"/>
                    </a:lnTo>
                    <a:lnTo>
                      <a:pt x="845" y="2024"/>
                    </a:lnTo>
                    <a:lnTo>
                      <a:pt x="807" y="2045"/>
                    </a:lnTo>
                    <a:lnTo>
                      <a:pt x="764" y="2064"/>
                    </a:lnTo>
                    <a:lnTo>
                      <a:pt x="711" y="2087"/>
                    </a:lnTo>
                    <a:lnTo>
                      <a:pt x="683" y="2090"/>
                    </a:lnTo>
                    <a:lnTo>
                      <a:pt x="655" y="2092"/>
                    </a:lnTo>
                    <a:lnTo>
                      <a:pt x="605" y="2088"/>
                    </a:lnTo>
                    <a:lnTo>
                      <a:pt x="557" y="2079"/>
                    </a:lnTo>
                    <a:lnTo>
                      <a:pt x="512" y="2065"/>
                    </a:lnTo>
                    <a:lnTo>
                      <a:pt x="467" y="2044"/>
                    </a:lnTo>
                    <a:lnTo>
                      <a:pt x="425" y="2020"/>
                    </a:lnTo>
                    <a:lnTo>
                      <a:pt x="385" y="1990"/>
                    </a:lnTo>
                    <a:lnTo>
                      <a:pt x="345" y="1957"/>
                    </a:lnTo>
                    <a:lnTo>
                      <a:pt x="309" y="1920"/>
                    </a:lnTo>
                    <a:lnTo>
                      <a:pt x="274" y="1879"/>
                    </a:lnTo>
                    <a:lnTo>
                      <a:pt x="241" y="1836"/>
                    </a:lnTo>
                    <a:lnTo>
                      <a:pt x="211" y="1791"/>
                    </a:lnTo>
                    <a:lnTo>
                      <a:pt x="181" y="1743"/>
                    </a:lnTo>
                    <a:lnTo>
                      <a:pt x="155" y="1693"/>
                    </a:lnTo>
                    <a:lnTo>
                      <a:pt x="130" y="1642"/>
                    </a:lnTo>
                    <a:lnTo>
                      <a:pt x="108" y="1591"/>
                    </a:lnTo>
                    <a:lnTo>
                      <a:pt x="87" y="1538"/>
                    </a:lnTo>
                    <a:lnTo>
                      <a:pt x="68" y="1485"/>
                    </a:lnTo>
                    <a:lnTo>
                      <a:pt x="52" y="1433"/>
                    </a:lnTo>
                    <a:lnTo>
                      <a:pt x="38" y="1382"/>
                    </a:lnTo>
                    <a:lnTo>
                      <a:pt x="26" y="1331"/>
                    </a:lnTo>
                    <a:lnTo>
                      <a:pt x="16" y="1281"/>
                    </a:lnTo>
                    <a:lnTo>
                      <a:pt x="9" y="1234"/>
                    </a:lnTo>
                    <a:lnTo>
                      <a:pt x="4" y="1189"/>
                    </a:lnTo>
                    <a:lnTo>
                      <a:pt x="1" y="1146"/>
                    </a:lnTo>
                    <a:lnTo>
                      <a:pt x="0" y="1045"/>
                    </a:lnTo>
                    <a:lnTo>
                      <a:pt x="1" y="947"/>
                    </a:lnTo>
                    <a:lnTo>
                      <a:pt x="5" y="854"/>
                    </a:lnTo>
                    <a:lnTo>
                      <a:pt x="13" y="767"/>
                    </a:lnTo>
                    <a:lnTo>
                      <a:pt x="24" y="684"/>
                    </a:lnTo>
                    <a:lnTo>
                      <a:pt x="37" y="606"/>
                    </a:lnTo>
                    <a:lnTo>
                      <a:pt x="54" y="533"/>
                    </a:lnTo>
                    <a:lnTo>
                      <a:pt x="74" y="464"/>
                    </a:lnTo>
                    <a:lnTo>
                      <a:pt x="97" y="400"/>
                    </a:lnTo>
                    <a:lnTo>
                      <a:pt x="123" y="342"/>
                    </a:lnTo>
                    <a:lnTo>
                      <a:pt x="151" y="287"/>
                    </a:lnTo>
                    <a:lnTo>
                      <a:pt x="184" y="237"/>
                    </a:lnTo>
                    <a:lnTo>
                      <a:pt x="218" y="192"/>
                    </a:lnTo>
                    <a:lnTo>
                      <a:pt x="256" y="152"/>
                    </a:lnTo>
                    <a:lnTo>
                      <a:pt x="298" y="117"/>
                    </a:lnTo>
                    <a:lnTo>
                      <a:pt x="342" y="87"/>
                    </a:lnTo>
                    <a:lnTo>
                      <a:pt x="389" y="61"/>
                    </a:lnTo>
                    <a:lnTo>
                      <a:pt x="439" y="41"/>
                    </a:lnTo>
                    <a:lnTo>
                      <a:pt x="492" y="25"/>
                    </a:lnTo>
                    <a:lnTo>
                      <a:pt x="526" y="19"/>
                    </a:lnTo>
                    <a:lnTo>
                      <a:pt x="567" y="14"/>
                    </a:lnTo>
                    <a:lnTo>
                      <a:pt x="614" y="8"/>
                    </a:lnTo>
                    <a:lnTo>
                      <a:pt x="666" y="4"/>
                    </a:lnTo>
                    <a:lnTo>
                      <a:pt x="721" y="1"/>
                    </a:lnTo>
                    <a:lnTo>
                      <a:pt x="781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7"/>
              <p:cNvSpPr>
                <a:spLocks noEditPoints="1"/>
              </p:cNvSpPr>
              <p:nvPr/>
            </p:nvSpPr>
            <p:spPr bwMode="auto">
              <a:xfrm>
                <a:off x="5829368" y="2083054"/>
                <a:ext cx="269525" cy="336907"/>
              </a:xfrm>
              <a:custGeom>
                <a:avLst/>
                <a:gdLst>
                  <a:gd name="T0" fmla="*/ 264 w 508"/>
                  <a:gd name="T1" fmla="*/ 63 h 639"/>
                  <a:gd name="T2" fmla="*/ 200 w 508"/>
                  <a:gd name="T3" fmla="*/ 91 h 639"/>
                  <a:gd name="T4" fmla="*/ 143 w 508"/>
                  <a:gd name="T5" fmla="*/ 144 h 639"/>
                  <a:gd name="T6" fmla="*/ 97 w 508"/>
                  <a:gd name="T7" fmla="*/ 215 h 639"/>
                  <a:gd name="T8" fmla="*/ 68 w 508"/>
                  <a:gd name="T9" fmla="*/ 298 h 639"/>
                  <a:gd name="T10" fmla="*/ 59 w 508"/>
                  <a:gd name="T11" fmla="*/ 380 h 639"/>
                  <a:gd name="T12" fmla="*/ 70 w 508"/>
                  <a:gd name="T13" fmla="*/ 457 h 639"/>
                  <a:gd name="T14" fmla="*/ 98 w 508"/>
                  <a:gd name="T15" fmla="*/ 518 h 639"/>
                  <a:gd name="T16" fmla="*/ 140 w 508"/>
                  <a:gd name="T17" fmla="*/ 558 h 639"/>
                  <a:gd name="T18" fmla="*/ 187 w 508"/>
                  <a:gd name="T19" fmla="*/ 577 h 639"/>
                  <a:gd name="T20" fmla="*/ 243 w 508"/>
                  <a:gd name="T21" fmla="*/ 575 h 639"/>
                  <a:gd name="T22" fmla="*/ 307 w 508"/>
                  <a:gd name="T23" fmla="*/ 547 h 639"/>
                  <a:gd name="T24" fmla="*/ 364 w 508"/>
                  <a:gd name="T25" fmla="*/ 495 h 639"/>
                  <a:gd name="T26" fmla="*/ 411 w 508"/>
                  <a:gd name="T27" fmla="*/ 423 h 639"/>
                  <a:gd name="T28" fmla="*/ 439 w 508"/>
                  <a:gd name="T29" fmla="*/ 344 h 639"/>
                  <a:gd name="T30" fmla="*/ 449 w 508"/>
                  <a:gd name="T31" fmla="*/ 270 h 639"/>
                  <a:gd name="T32" fmla="*/ 444 w 508"/>
                  <a:gd name="T33" fmla="*/ 202 h 639"/>
                  <a:gd name="T34" fmla="*/ 423 w 508"/>
                  <a:gd name="T35" fmla="*/ 142 h 639"/>
                  <a:gd name="T36" fmla="*/ 389 w 508"/>
                  <a:gd name="T37" fmla="*/ 96 h 639"/>
                  <a:gd name="T38" fmla="*/ 343 w 508"/>
                  <a:gd name="T39" fmla="*/ 68 h 639"/>
                  <a:gd name="T40" fmla="*/ 298 w 508"/>
                  <a:gd name="T41" fmla="*/ 60 h 639"/>
                  <a:gd name="T42" fmla="*/ 331 w 508"/>
                  <a:gd name="T43" fmla="*/ 3 h 639"/>
                  <a:gd name="T44" fmla="*/ 393 w 508"/>
                  <a:gd name="T45" fmla="*/ 25 h 639"/>
                  <a:gd name="T46" fmla="*/ 442 w 508"/>
                  <a:gd name="T47" fmla="*/ 68 h 639"/>
                  <a:gd name="T48" fmla="*/ 479 w 508"/>
                  <a:gd name="T49" fmla="*/ 126 h 639"/>
                  <a:gd name="T50" fmla="*/ 502 w 508"/>
                  <a:gd name="T51" fmla="*/ 196 h 639"/>
                  <a:gd name="T52" fmla="*/ 508 w 508"/>
                  <a:gd name="T53" fmla="*/ 276 h 639"/>
                  <a:gd name="T54" fmla="*/ 497 w 508"/>
                  <a:gd name="T55" fmla="*/ 359 h 639"/>
                  <a:gd name="T56" fmla="*/ 465 w 508"/>
                  <a:gd name="T57" fmla="*/ 446 h 639"/>
                  <a:gd name="T58" fmla="*/ 416 w 508"/>
                  <a:gd name="T59" fmla="*/ 525 h 639"/>
                  <a:gd name="T60" fmla="*/ 354 w 508"/>
                  <a:gd name="T61" fmla="*/ 586 h 639"/>
                  <a:gd name="T62" fmla="*/ 284 w 508"/>
                  <a:gd name="T63" fmla="*/ 624 h 639"/>
                  <a:gd name="T64" fmla="*/ 210 w 508"/>
                  <a:gd name="T65" fmla="*/ 639 h 639"/>
                  <a:gd name="T66" fmla="*/ 146 w 508"/>
                  <a:gd name="T67" fmla="*/ 628 h 639"/>
                  <a:gd name="T68" fmla="*/ 88 w 508"/>
                  <a:gd name="T69" fmla="*/ 595 h 639"/>
                  <a:gd name="T70" fmla="*/ 44 w 508"/>
                  <a:gd name="T71" fmla="*/ 543 h 639"/>
                  <a:gd name="T72" fmla="*/ 13 w 508"/>
                  <a:gd name="T73" fmla="*/ 475 h 639"/>
                  <a:gd name="T74" fmla="*/ 0 w 508"/>
                  <a:gd name="T75" fmla="*/ 399 h 639"/>
                  <a:gd name="T76" fmla="*/ 4 w 508"/>
                  <a:gd name="T77" fmla="*/ 319 h 639"/>
                  <a:gd name="T78" fmla="*/ 24 w 508"/>
                  <a:gd name="T79" fmla="*/ 237 h 639"/>
                  <a:gd name="T80" fmla="*/ 65 w 508"/>
                  <a:gd name="T81" fmla="*/ 150 h 639"/>
                  <a:gd name="T82" fmla="*/ 121 w 508"/>
                  <a:gd name="T83" fmla="*/ 81 h 639"/>
                  <a:gd name="T84" fmla="*/ 187 w 508"/>
                  <a:gd name="T85" fmla="*/ 30 h 639"/>
                  <a:gd name="T86" fmla="*/ 260 w 508"/>
                  <a:gd name="T87" fmla="*/ 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8" h="639">
                    <a:moveTo>
                      <a:pt x="298" y="60"/>
                    </a:moveTo>
                    <a:lnTo>
                      <a:pt x="264" y="63"/>
                    </a:lnTo>
                    <a:lnTo>
                      <a:pt x="232" y="74"/>
                    </a:lnTo>
                    <a:lnTo>
                      <a:pt x="200" y="91"/>
                    </a:lnTo>
                    <a:lnTo>
                      <a:pt x="171" y="115"/>
                    </a:lnTo>
                    <a:lnTo>
                      <a:pt x="143" y="144"/>
                    </a:lnTo>
                    <a:lnTo>
                      <a:pt x="119" y="177"/>
                    </a:lnTo>
                    <a:lnTo>
                      <a:pt x="97" y="215"/>
                    </a:lnTo>
                    <a:lnTo>
                      <a:pt x="80" y="257"/>
                    </a:lnTo>
                    <a:lnTo>
                      <a:pt x="68" y="298"/>
                    </a:lnTo>
                    <a:lnTo>
                      <a:pt x="60" y="339"/>
                    </a:lnTo>
                    <a:lnTo>
                      <a:pt x="59" y="380"/>
                    </a:lnTo>
                    <a:lnTo>
                      <a:pt x="62" y="420"/>
                    </a:lnTo>
                    <a:lnTo>
                      <a:pt x="70" y="457"/>
                    </a:lnTo>
                    <a:lnTo>
                      <a:pt x="82" y="490"/>
                    </a:lnTo>
                    <a:lnTo>
                      <a:pt x="98" y="518"/>
                    </a:lnTo>
                    <a:lnTo>
                      <a:pt x="118" y="541"/>
                    </a:lnTo>
                    <a:lnTo>
                      <a:pt x="140" y="558"/>
                    </a:lnTo>
                    <a:lnTo>
                      <a:pt x="165" y="572"/>
                    </a:lnTo>
                    <a:lnTo>
                      <a:pt x="187" y="577"/>
                    </a:lnTo>
                    <a:lnTo>
                      <a:pt x="210" y="579"/>
                    </a:lnTo>
                    <a:lnTo>
                      <a:pt x="243" y="575"/>
                    </a:lnTo>
                    <a:lnTo>
                      <a:pt x="275" y="564"/>
                    </a:lnTo>
                    <a:lnTo>
                      <a:pt x="307" y="547"/>
                    </a:lnTo>
                    <a:lnTo>
                      <a:pt x="337" y="524"/>
                    </a:lnTo>
                    <a:lnTo>
                      <a:pt x="364" y="495"/>
                    </a:lnTo>
                    <a:lnTo>
                      <a:pt x="389" y="462"/>
                    </a:lnTo>
                    <a:lnTo>
                      <a:pt x="411" y="423"/>
                    </a:lnTo>
                    <a:lnTo>
                      <a:pt x="428" y="381"/>
                    </a:lnTo>
                    <a:lnTo>
                      <a:pt x="439" y="344"/>
                    </a:lnTo>
                    <a:lnTo>
                      <a:pt x="447" y="306"/>
                    </a:lnTo>
                    <a:lnTo>
                      <a:pt x="449" y="270"/>
                    </a:lnTo>
                    <a:lnTo>
                      <a:pt x="448" y="235"/>
                    </a:lnTo>
                    <a:lnTo>
                      <a:pt x="444" y="202"/>
                    </a:lnTo>
                    <a:lnTo>
                      <a:pt x="435" y="170"/>
                    </a:lnTo>
                    <a:lnTo>
                      <a:pt x="423" y="142"/>
                    </a:lnTo>
                    <a:lnTo>
                      <a:pt x="408" y="117"/>
                    </a:lnTo>
                    <a:lnTo>
                      <a:pt x="389" y="96"/>
                    </a:lnTo>
                    <a:lnTo>
                      <a:pt x="368" y="80"/>
                    </a:lnTo>
                    <a:lnTo>
                      <a:pt x="343" y="68"/>
                    </a:lnTo>
                    <a:lnTo>
                      <a:pt x="321" y="61"/>
                    </a:lnTo>
                    <a:lnTo>
                      <a:pt x="298" y="60"/>
                    </a:lnTo>
                    <a:close/>
                    <a:moveTo>
                      <a:pt x="298" y="0"/>
                    </a:moveTo>
                    <a:lnTo>
                      <a:pt x="331" y="3"/>
                    </a:lnTo>
                    <a:lnTo>
                      <a:pt x="362" y="10"/>
                    </a:lnTo>
                    <a:lnTo>
                      <a:pt x="393" y="25"/>
                    </a:lnTo>
                    <a:lnTo>
                      <a:pt x="420" y="43"/>
                    </a:lnTo>
                    <a:lnTo>
                      <a:pt x="442" y="68"/>
                    </a:lnTo>
                    <a:lnTo>
                      <a:pt x="463" y="95"/>
                    </a:lnTo>
                    <a:lnTo>
                      <a:pt x="479" y="126"/>
                    </a:lnTo>
                    <a:lnTo>
                      <a:pt x="492" y="160"/>
                    </a:lnTo>
                    <a:lnTo>
                      <a:pt x="502" y="196"/>
                    </a:lnTo>
                    <a:lnTo>
                      <a:pt x="507" y="235"/>
                    </a:lnTo>
                    <a:lnTo>
                      <a:pt x="508" y="276"/>
                    </a:lnTo>
                    <a:lnTo>
                      <a:pt x="504" y="317"/>
                    </a:lnTo>
                    <a:lnTo>
                      <a:pt x="497" y="359"/>
                    </a:lnTo>
                    <a:lnTo>
                      <a:pt x="484" y="402"/>
                    </a:lnTo>
                    <a:lnTo>
                      <a:pt x="465" y="446"/>
                    </a:lnTo>
                    <a:lnTo>
                      <a:pt x="442" y="488"/>
                    </a:lnTo>
                    <a:lnTo>
                      <a:pt x="416" y="525"/>
                    </a:lnTo>
                    <a:lnTo>
                      <a:pt x="387" y="557"/>
                    </a:lnTo>
                    <a:lnTo>
                      <a:pt x="354" y="586"/>
                    </a:lnTo>
                    <a:lnTo>
                      <a:pt x="320" y="608"/>
                    </a:lnTo>
                    <a:lnTo>
                      <a:pt x="284" y="624"/>
                    </a:lnTo>
                    <a:lnTo>
                      <a:pt x="247" y="634"/>
                    </a:lnTo>
                    <a:lnTo>
                      <a:pt x="210" y="639"/>
                    </a:lnTo>
                    <a:lnTo>
                      <a:pt x="177" y="635"/>
                    </a:lnTo>
                    <a:lnTo>
                      <a:pt x="146" y="628"/>
                    </a:lnTo>
                    <a:lnTo>
                      <a:pt x="115" y="613"/>
                    </a:lnTo>
                    <a:lnTo>
                      <a:pt x="88" y="595"/>
                    </a:lnTo>
                    <a:lnTo>
                      <a:pt x="64" y="571"/>
                    </a:lnTo>
                    <a:lnTo>
                      <a:pt x="44" y="543"/>
                    </a:lnTo>
                    <a:lnTo>
                      <a:pt x="26" y="511"/>
                    </a:lnTo>
                    <a:lnTo>
                      <a:pt x="13" y="475"/>
                    </a:lnTo>
                    <a:lnTo>
                      <a:pt x="5" y="437"/>
                    </a:lnTo>
                    <a:lnTo>
                      <a:pt x="0" y="399"/>
                    </a:lnTo>
                    <a:lnTo>
                      <a:pt x="0" y="359"/>
                    </a:lnTo>
                    <a:lnTo>
                      <a:pt x="4" y="319"/>
                    </a:lnTo>
                    <a:lnTo>
                      <a:pt x="12" y="278"/>
                    </a:lnTo>
                    <a:lnTo>
                      <a:pt x="24" y="237"/>
                    </a:lnTo>
                    <a:lnTo>
                      <a:pt x="43" y="192"/>
                    </a:lnTo>
                    <a:lnTo>
                      <a:pt x="65" y="150"/>
                    </a:lnTo>
                    <a:lnTo>
                      <a:pt x="92" y="113"/>
                    </a:lnTo>
                    <a:lnTo>
                      <a:pt x="121" y="81"/>
                    </a:lnTo>
                    <a:lnTo>
                      <a:pt x="153" y="52"/>
                    </a:lnTo>
                    <a:lnTo>
                      <a:pt x="187" y="30"/>
                    </a:lnTo>
                    <a:lnTo>
                      <a:pt x="223" y="14"/>
                    </a:lnTo>
                    <a:lnTo>
                      <a:pt x="260" y="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8"/>
              <p:cNvSpPr>
                <a:spLocks noEditPoints="1"/>
              </p:cNvSpPr>
              <p:nvPr/>
            </p:nvSpPr>
            <p:spPr bwMode="auto">
              <a:xfrm>
                <a:off x="5656704" y="2137800"/>
                <a:ext cx="155821" cy="197934"/>
              </a:xfrm>
              <a:custGeom>
                <a:avLst/>
                <a:gdLst>
                  <a:gd name="T0" fmla="*/ 142 w 295"/>
                  <a:gd name="T1" fmla="*/ 63 h 377"/>
                  <a:gd name="T2" fmla="*/ 103 w 295"/>
                  <a:gd name="T3" fmla="*/ 90 h 377"/>
                  <a:gd name="T4" fmla="*/ 73 w 295"/>
                  <a:gd name="T5" fmla="*/ 138 h 377"/>
                  <a:gd name="T6" fmla="*/ 60 w 295"/>
                  <a:gd name="T7" fmla="*/ 195 h 377"/>
                  <a:gd name="T8" fmla="*/ 62 w 295"/>
                  <a:gd name="T9" fmla="*/ 243 h 377"/>
                  <a:gd name="T10" fmla="*/ 77 w 295"/>
                  <a:gd name="T11" fmla="*/ 284 h 377"/>
                  <a:gd name="T12" fmla="*/ 103 w 295"/>
                  <a:gd name="T13" fmla="*/ 310 h 377"/>
                  <a:gd name="T14" fmla="*/ 139 w 295"/>
                  <a:gd name="T15" fmla="*/ 318 h 377"/>
                  <a:gd name="T16" fmla="*/ 178 w 295"/>
                  <a:gd name="T17" fmla="*/ 300 h 377"/>
                  <a:gd name="T18" fmla="*/ 212 w 295"/>
                  <a:gd name="T19" fmla="*/ 261 h 377"/>
                  <a:gd name="T20" fmla="*/ 232 w 295"/>
                  <a:gd name="T21" fmla="*/ 208 h 377"/>
                  <a:gd name="T22" fmla="*/ 237 w 295"/>
                  <a:gd name="T23" fmla="*/ 157 h 377"/>
                  <a:gd name="T24" fmla="*/ 228 w 295"/>
                  <a:gd name="T25" fmla="*/ 112 h 377"/>
                  <a:gd name="T26" fmla="*/ 207 w 295"/>
                  <a:gd name="T27" fmla="*/ 78 h 377"/>
                  <a:gd name="T28" fmla="*/ 177 w 295"/>
                  <a:gd name="T29" fmla="*/ 60 h 377"/>
                  <a:gd name="T30" fmla="*/ 168 w 295"/>
                  <a:gd name="T31" fmla="*/ 59 h 377"/>
                  <a:gd name="T32" fmla="*/ 164 w 295"/>
                  <a:gd name="T33" fmla="*/ 0 h 377"/>
                  <a:gd name="T34" fmla="*/ 190 w 295"/>
                  <a:gd name="T35" fmla="*/ 2 h 377"/>
                  <a:gd name="T36" fmla="*/ 232 w 295"/>
                  <a:gd name="T37" fmla="*/ 22 h 377"/>
                  <a:gd name="T38" fmla="*/ 266 w 295"/>
                  <a:gd name="T39" fmla="*/ 57 h 377"/>
                  <a:gd name="T40" fmla="*/ 290 w 295"/>
                  <a:gd name="T41" fmla="*/ 113 h 377"/>
                  <a:gd name="T42" fmla="*/ 295 w 295"/>
                  <a:gd name="T43" fmla="*/ 185 h 377"/>
                  <a:gd name="T44" fmla="*/ 279 w 295"/>
                  <a:gd name="T45" fmla="*/ 258 h 377"/>
                  <a:gd name="T46" fmla="*/ 242 w 295"/>
                  <a:gd name="T47" fmla="*/ 321 h 377"/>
                  <a:gd name="T48" fmla="*/ 191 w 295"/>
                  <a:gd name="T49" fmla="*/ 362 h 377"/>
                  <a:gd name="T50" fmla="*/ 132 w 295"/>
                  <a:gd name="T51" fmla="*/ 377 h 377"/>
                  <a:gd name="T52" fmla="*/ 81 w 295"/>
                  <a:gd name="T53" fmla="*/ 365 h 377"/>
                  <a:gd name="T54" fmla="*/ 40 w 295"/>
                  <a:gd name="T55" fmla="*/ 332 h 377"/>
                  <a:gd name="T56" fmla="*/ 12 w 295"/>
                  <a:gd name="T57" fmla="*/ 283 h 377"/>
                  <a:gd name="T58" fmla="*/ 0 w 295"/>
                  <a:gd name="T59" fmla="*/ 222 h 377"/>
                  <a:gd name="T60" fmla="*/ 5 w 295"/>
                  <a:gd name="T61" fmla="*/ 155 h 377"/>
                  <a:gd name="T62" fmla="*/ 33 w 295"/>
                  <a:gd name="T63" fmla="*/ 85 h 377"/>
                  <a:gd name="T64" fmla="*/ 78 w 295"/>
                  <a:gd name="T65" fmla="*/ 32 h 377"/>
                  <a:gd name="T66" fmla="*/ 134 w 295"/>
                  <a:gd name="T67" fmla="*/ 3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77">
                    <a:moveTo>
                      <a:pt x="164" y="59"/>
                    </a:moveTo>
                    <a:lnTo>
                      <a:pt x="142" y="63"/>
                    </a:lnTo>
                    <a:lnTo>
                      <a:pt x="121" y="74"/>
                    </a:lnTo>
                    <a:lnTo>
                      <a:pt x="103" y="90"/>
                    </a:lnTo>
                    <a:lnTo>
                      <a:pt x="87" y="112"/>
                    </a:lnTo>
                    <a:lnTo>
                      <a:pt x="73" y="138"/>
                    </a:lnTo>
                    <a:lnTo>
                      <a:pt x="64" y="168"/>
                    </a:lnTo>
                    <a:lnTo>
                      <a:pt x="60" y="195"/>
                    </a:lnTo>
                    <a:lnTo>
                      <a:pt x="58" y="220"/>
                    </a:lnTo>
                    <a:lnTo>
                      <a:pt x="62" y="243"/>
                    </a:lnTo>
                    <a:lnTo>
                      <a:pt x="68" y="265"/>
                    </a:lnTo>
                    <a:lnTo>
                      <a:pt x="77" y="284"/>
                    </a:lnTo>
                    <a:lnTo>
                      <a:pt x="89" y="299"/>
                    </a:lnTo>
                    <a:lnTo>
                      <a:pt x="103" y="310"/>
                    </a:lnTo>
                    <a:lnTo>
                      <a:pt x="119" y="317"/>
                    </a:lnTo>
                    <a:lnTo>
                      <a:pt x="139" y="318"/>
                    </a:lnTo>
                    <a:lnTo>
                      <a:pt x="158" y="311"/>
                    </a:lnTo>
                    <a:lnTo>
                      <a:pt x="178" y="300"/>
                    </a:lnTo>
                    <a:lnTo>
                      <a:pt x="195" y="283"/>
                    </a:lnTo>
                    <a:lnTo>
                      <a:pt x="212" y="261"/>
                    </a:lnTo>
                    <a:lnTo>
                      <a:pt x="224" y="236"/>
                    </a:lnTo>
                    <a:lnTo>
                      <a:pt x="232" y="208"/>
                    </a:lnTo>
                    <a:lnTo>
                      <a:pt x="237" y="182"/>
                    </a:lnTo>
                    <a:lnTo>
                      <a:pt x="237" y="157"/>
                    </a:lnTo>
                    <a:lnTo>
                      <a:pt x="234" y="133"/>
                    </a:lnTo>
                    <a:lnTo>
                      <a:pt x="228" y="112"/>
                    </a:lnTo>
                    <a:lnTo>
                      <a:pt x="219" y="93"/>
                    </a:lnTo>
                    <a:lnTo>
                      <a:pt x="207" y="78"/>
                    </a:lnTo>
                    <a:lnTo>
                      <a:pt x="193" y="67"/>
                    </a:lnTo>
                    <a:lnTo>
                      <a:pt x="177" y="60"/>
                    </a:lnTo>
                    <a:lnTo>
                      <a:pt x="173" y="59"/>
                    </a:lnTo>
                    <a:lnTo>
                      <a:pt x="168" y="59"/>
                    </a:lnTo>
                    <a:lnTo>
                      <a:pt x="164" y="59"/>
                    </a:lnTo>
                    <a:close/>
                    <a:moveTo>
                      <a:pt x="164" y="0"/>
                    </a:moveTo>
                    <a:lnTo>
                      <a:pt x="177" y="0"/>
                    </a:lnTo>
                    <a:lnTo>
                      <a:pt x="190" y="2"/>
                    </a:lnTo>
                    <a:lnTo>
                      <a:pt x="213" y="10"/>
                    </a:lnTo>
                    <a:lnTo>
                      <a:pt x="232" y="22"/>
                    </a:lnTo>
                    <a:lnTo>
                      <a:pt x="251" y="37"/>
                    </a:lnTo>
                    <a:lnTo>
                      <a:pt x="266" y="57"/>
                    </a:lnTo>
                    <a:lnTo>
                      <a:pt x="279" y="81"/>
                    </a:lnTo>
                    <a:lnTo>
                      <a:pt x="290" y="113"/>
                    </a:lnTo>
                    <a:lnTo>
                      <a:pt x="295" y="148"/>
                    </a:lnTo>
                    <a:lnTo>
                      <a:pt x="295" y="185"/>
                    </a:lnTo>
                    <a:lnTo>
                      <a:pt x="290" y="221"/>
                    </a:lnTo>
                    <a:lnTo>
                      <a:pt x="279" y="258"/>
                    </a:lnTo>
                    <a:lnTo>
                      <a:pt x="263" y="291"/>
                    </a:lnTo>
                    <a:lnTo>
                      <a:pt x="242" y="321"/>
                    </a:lnTo>
                    <a:lnTo>
                      <a:pt x="218" y="344"/>
                    </a:lnTo>
                    <a:lnTo>
                      <a:pt x="191" y="362"/>
                    </a:lnTo>
                    <a:lnTo>
                      <a:pt x="162" y="374"/>
                    </a:lnTo>
                    <a:lnTo>
                      <a:pt x="132" y="377"/>
                    </a:lnTo>
                    <a:lnTo>
                      <a:pt x="106" y="374"/>
                    </a:lnTo>
                    <a:lnTo>
                      <a:pt x="81" y="365"/>
                    </a:lnTo>
                    <a:lnTo>
                      <a:pt x="58" y="351"/>
                    </a:lnTo>
                    <a:lnTo>
                      <a:pt x="40" y="332"/>
                    </a:lnTo>
                    <a:lnTo>
                      <a:pt x="25" y="309"/>
                    </a:lnTo>
                    <a:lnTo>
                      <a:pt x="12" y="283"/>
                    </a:lnTo>
                    <a:lnTo>
                      <a:pt x="4" y="254"/>
                    </a:lnTo>
                    <a:lnTo>
                      <a:pt x="0" y="222"/>
                    </a:lnTo>
                    <a:lnTo>
                      <a:pt x="1" y="189"/>
                    </a:lnTo>
                    <a:lnTo>
                      <a:pt x="5" y="155"/>
                    </a:lnTo>
                    <a:lnTo>
                      <a:pt x="17" y="119"/>
                    </a:lnTo>
                    <a:lnTo>
                      <a:pt x="33" y="85"/>
                    </a:lnTo>
                    <a:lnTo>
                      <a:pt x="54" y="56"/>
                    </a:lnTo>
                    <a:lnTo>
                      <a:pt x="78" y="32"/>
                    </a:lnTo>
                    <a:lnTo>
                      <a:pt x="105" y="14"/>
                    </a:lnTo>
                    <a:lnTo>
                      <a:pt x="134" y="3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9"/>
              <p:cNvSpPr>
                <a:spLocks noEditPoints="1"/>
              </p:cNvSpPr>
              <p:nvPr/>
            </p:nvSpPr>
            <p:spPr bwMode="auto">
              <a:xfrm>
                <a:off x="5509306" y="2163068"/>
                <a:ext cx="130553" cy="172666"/>
              </a:xfrm>
              <a:custGeom>
                <a:avLst/>
                <a:gdLst>
                  <a:gd name="T0" fmla="*/ 106 w 254"/>
                  <a:gd name="T1" fmla="*/ 64 h 329"/>
                  <a:gd name="T2" fmla="*/ 78 w 254"/>
                  <a:gd name="T3" fmla="*/ 89 h 329"/>
                  <a:gd name="T4" fmla="*/ 62 w 254"/>
                  <a:gd name="T5" fmla="*/ 125 h 329"/>
                  <a:gd name="T6" fmla="*/ 59 w 254"/>
                  <a:gd name="T7" fmla="*/ 168 h 329"/>
                  <a:gd name="T8" fmla="*/ 71 w 254"/>
                  <a:gd name="T9" fmla="*/ 220 h 329"/>
                  <a:gd name="T10" fmla="*/ 97 w 254"/>
                  <a:gd name="T11" fmla="*/ 256 h 329"/>
                  <a:gd name="T12" fmla="*/ 131 w 254"/>
                  <a:gd name="T13" fmla="*/ 270 h 329"/>
                  <a:gd name="T14" fmla="*/ 149 w 254"/>
                  <a:gd name="T15" fmla="*/ 265 h 329"/>
                  <a:gd name="T16" fmla="*/ 176 w 254"/>
                  <a:gd name="T17" fmla="*/ 240 h 329"/>
                  <a:gd name="T18" fmla="*/ 192 w 254"/>
                  <a:gd name="T19" fmla="*/ 204 h 329"/>
                  <a:gd name="T20" fmla="*/ 195 w 254"/>
                  <a:gd name="T21" fmla="*/ 161 h 329"/>
                  <a:gd name="T22" fmla="*/ 183 w 254"/>
                  <a:gd name="T23" fmla="*/ 110 h 329"/>
                  <a:gd name="T24" fmla="*/ 157 w 254"/>
                  <a:gd name="T25" fmla="*/ 74 h 329"/>
                  <a:gd name="T26" fmla="*/ 123 w 254"/>
                  <a:gd name="T27" fmla="*/ 59 h 329"/>
                  <a:gd name="T28" fmla="*/ 123 w 254"/>
                  <a:gd name="T29" fmla="*/ 0 h 329"/>
                  <a:gd name="T30" fmla="*/ 171 w 254"/>
                  <a:gd name="T31" fmla="*/ 12 h 329"/>
                  <a:gd name="T32" fmla="*/ 212 w 254"/>
                  <a:gd name="T33" fmla="*/ 45 h 329"/>
                  <a:gd name="T34" fmla="*/ 241 w 254"/>
                  <a:gd name="T35" fmla="*/ 96 h 329"/>
                  <a:gd name="T36" fmla="*/ 254 w 254"/>
                  <a:gd name="T37" fmla="*/ 157 h 329"/>
                  <a:gd name="T38" fmla="*/ 248 w 254"/>
                  <a:gd name="T39" fmla="*/ 218 h 329"/>
                  <a:gd name="T40" fmla="*/ 226 w 254"/>
                  <a:gd name="T41" fmla="*/ 272 h 329"/>
                  <a:gd name="T42" fmla="*/ 195 w 254"/>
                  <a:gd name="T43" fmla="*/ 307 h 329"/>
                  <a:gd name="T44" fmla="*/ 157 w 254"/>
                  <a:gd name="T45" fmla="*/ 326 h 329"/>
                  <a:gd name="T46" fmla="*/ 131 w 254"/>
                  <a:gd name="T47" fmla="*/ 329 h 329"/>
                  <a:gd name="T48" fmla="*/ 82 w 254"/>
                  <a:gd name="T49" fmla="*/ 317 h 329"/>
                  <a:gd name="T50" fmla="*/ 42 w 254"/>
                  <a:gd name="T51" fmla="*/ 284 h 329"/>
                  <a:gd name="T52" fmla="*/ 13 w 254"/>
                  <a:gd name="T53" fmla="*/ 234 h 329"/>
                  <a:gd name="T54" fmla="*/ 0 w 254"/>
                  <a:gd name="T55" fmla="*/ 173 h 329"/>
                  <a:gd name="T56" fmla="*/ 5 w 254"/>
                  <a:gd name="T57" fmla="*/ 111 h 329"/>
                  <a:gd name="T58" fmla="*/ 28 w 254"/>
                  <a:gd name="T59" fmla="*/ 57 h 329"/>
                  <a:gd name="T60" fmla="*/ 58 w 254"/>
                  <a:gd name="T61" fmla="*/ 23 h 329"/>
                  <a:gd name="T62" fmla="*/ 96 w 254"/>
                  <a:gd name="T63" fmla="*/ 3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329">
                    <a:moveTo>
                      <a:pt x="123" y="59"/>
                    </a:moveTo>
                    <a:lnTo>
                      <a:pt x="106" y="64"/>
                    </a:lnTo>
                    <a:lnTo>
                      <a:pt x="91" y="74"/>
                    </a:lnTo>
                    <a:lnTo>
                      <a:pt x="78" y="89"/>
                    </a:lnTo>
                    <a:lnTo>
                      <a:pt x="68" y="107"/>
                    </a:lnTo>
                    <a:lnTo>
                      <a:pt x="62" y="125"/>
                    </a:lnTo>
                    <a:lnTo>
                      <a:pt x="59" y="146"/>
                    </a:lnTo>
                    <a:lnTo>
                      <a:pt x="59" y="168"/>
                    </a:lnTo>
                    <a:lnTo>
                      <a:pt x="62" y="196"/>
                    </a:lnTo>
                    <a:lnTo>
                      <a:pt x="71" y="220"/>
                    </a:lnTo>
                    <a:lnTo>
                      <a:pt x="82" y="240"/>
                    </a:lnTo>
                    <a:lnTo>
                      <a:pt x="97" y="256"/>
                    </a:lnTo>
                    <a:lnTo>
                      <a:pt x="113" y="266"/>
                    </a:lnTo>
                    <a:lnTo>
                      <a:pt x="131" y="270"/>
                    </a:lnTo>
                    <a:lnTo>
                      <a:pt x="133" y="270"/>
                    </a:lnTo>
                    <a:lnTo>
                      <a:pt x="149" y="265"/>
                    </a:lnTo>
                    <a:lnTo>
                      <a:pt x="163" y="255"/>
                    </a:lnTo>
                    <a:lnTo>
                      <a:pt x="176" y="240"/>
                    </a:lnTo>
                    <a:lnTo>
                      <a:pt x="185" y="222"/>
                    </a:lnTo>
                    <a:lnTo>
                      <a:pt x="192" y="204"/>
                    </a:lnTo>
                    <a:lnTo>
                      <a:pt x="195" y="183"/>
                    </a:lnTo>
                    <a:lnTo>
                      <a:pt x="195" y="161"/>
                    </a:lnTo>
                    <a:lnTo>
                      <a:pt x="191" y="134"/>
                    </a:lnTo>
                    <a:lnTo>
                      <a:pt x="183" y="110"/>
                    </a:lnTo>
                    <a:lnTo>
                      <a:pt x="171" y="89"/>
                    </a:lnTo>
                    <a:lnTo>
                      <a:pt x="157" y="74"/>
                    </a:lnTo>
                    <a:lnTo>
                      <a:pt x="141" y="63"/>
                    </a:lnTo>
                    <a:lnTo>
                      <a:pt x="123" y="59"/>
                    </a:lnTo>
                    <a:close/>
                    <a:moveTo>
                      <a:pt x="117" y="0"/>
                    </a:moveTo>
                    <a:lnTo>
                      <a:pt x="123" y="0"/>
                    </a:lnTo>
                    <a:lnTo>
                      <a:pt x="148" y="3"/>
                    </a:lnTo>
                    <a:lnTo>
                      <a:pt x="171" y="12"/>
                    </a:lnTo>
                    <a:lnTo>
                      <a:pt x="193" y="26"/>
                    </a:lnTo>
                    <a:lnTo>
                      <a:pt x="212" y="45"/>
                    </a:lnTo>
                    <a:lnTo>
                      <a:pt x="228" y="68"/>
                    </a:lnTo>
                    <a:lnTo>
                      <a:pt x="241" y="96"/>
                    </a:lnTo>
                    <a:lnTo>
                      <a:pt x="249" y="125"/>
                    </a:lnTo>
                    <a:lnTo>
                      <a:pt x="254" y="157"/>
                    </a:lnTo>
                    <a:lnTo>
                      <a:pt x="254" y="188"/>
                    </a:lnTo>
                    <a:lnTo>
                      <a:pt x="248" y="218"/>
                    </a:lnTo>
                    <a:lnTo>
                      <a:pt x="239" y="246"/>
                    </a:lnTo>
                    <a:lnTo>
                      <a:pt x="226" y="272"/>
                    </a:lnTo>
                    <a:lnTo>
                      <a:pt x="212" y="290"/>
                    </a:lnTo>
                    <a:lnTo>
                      <a:pt x="195" y="307"/>
                    </a:lnTo>
                    <a:lnTo>
                      <a:pt x="178" y="318"/>
                    </a:lnTo>
                    <a:lnTo>
                      <a:pt x="157" y="326"/>
                    </a:lnTo>
                    <a:lnTo>
                      <a:pt x="136" y="329"/>
                    </a:lnTo>
                    <a:lnTo>
                      <a:pt x="131" y="329"/>
                    </a:lnTo>
                    <a:lnTo>
                      <a:pt x="106" y="326"/>
                    </a:lnTo>
                    <a:lnTo>
                      <a:pt x="82" y="317"/>
                    </a:lnTo>
                    <a:lnTo>
                      <a:pt x="61" y="303"/>
                    </a:lnTo>
                    <a:lnTo>
                      <a:pt x="42" y="284"/>
                    </a:lnTo>
                    <a:lnTo>
                      <a:pt x="25" y="261"/>
                    </a:lnTo>
                    <a:lnTo>
                      <a:pt x="13" y="234"/>
                    </a:lnTo>
                    <a:lnTo>
                      <a:pt x="5" y="205"/>
                    </a:lnTo>
                    <a:lnTo>
                      <a:pt x="0" y="173"/>
                    </a:lnTo>
                    <a:lnTo>
                      <a:pt x="0" y="141"/>
                    </a:lnTo>
                    <a:lnTo>
                      <a:pt x="5" y="111"/>
                    </a:lnTo>
                    <a:lnTo>
                      <a:pt x="15" y="82"/>
                    </a:lnTo>
                    <a:lnTo>
                      <a:pt x="28" y="57"/>
                    </a:lnTo>
                    <a:lnTo>
                      <a:pt x="42" y="38"/>
                    </a:lnTo>
                    <a:lnTo>
                      <a:pt x="58" y="23"/>
                    </a:lnTo>
                    <a:lnTo>
                      <a:pt x="77" y="11"/>
                    </a:lnTo>
                    <a:lnTo>
                      <a:pt x="96" y="3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>
                <a:spLocks noEditPoints="1"/>
              </p:cNvSpPr>
              <p:nvPr/>
            </p:nvSpPr>
            <p:spPr bwMode="auto">
              <a:xfrm>
                <a:off x="5361911" y="2200971"/>
                <a:ext cx="138975" cy="172666"/>
              </a:xfrm>
              <a:custGeom>
                <a:avLst/>
                <a:gdLst>
                  <a:gd name="T0" fmla="*/ 109 w 261"/>
                  <a:gd name="T1" fmla="*/ 60 h 324"/>
                  <a:gd name="T2" fmla="*/ 89 w 261"/>
                  <a:gd name="T3" fmla="*/ 68 h 324"/>
                  <a:gd name="T4" fmla="*/ 66 w 261"/>
                  <a:gd name="T5" fmla="*/ 99 h 324"/>
                  <a:gd name="T6" fmla="*/ 58 w 261"/>
                  <a:gd name="T7" fmla="*/ 137 h 324"/>
                  <a:gd name="T8" fmla="*/ 64 w 261"/>
                  <a:gd name="T9" fmla="*/ 179 h 324"/>
                  <a:gd name="T10" fmla="*/ 82 w 261"/>
                  <a:gd name="T11" fmla="*/ 223 h 324"/>
                  <a:gd name="T12" fmla="*/ 112 w 261"/>
                  <a:gd name="T13" fmla="*/ 253 h 324"/>
                  <a:gd name="T14" fmla="*/ 144 w 261"/>
                  <a:gd name="T15" fmla="*/ 265 h 324"/>
                  <a:gd name="T16" fmla="*/ 156 w 261"/>
                  <a:gd name="T17" fmla="*/ 263 h 324"/>
                  <a:gd name="T18" fmla="*/ 176 w 261"/>
                  <a:gd name="T19" fmla="*/ 252 h 324"/>
                  <a:gd name="T20" fmla="*/ 188 w 261"/>
                  <a:gd name="T21" fmla="*/ 236 h 324"/>
                  <a:gd name="T22" fmla="*/ 201 w 261"/>
                  <a:gd name="T23" fmla="*/ 194 h 324"/>
                  <a:gd name="T24" fmla="*/ 196 w 261"/>
                  <a:gd name="T25" fmla="*/ 145 h 324"/>
                  <a:gd name="T26" fmla="*/ 177 w 261"/>
                  <a:gd name="T27" fmla="*/ 101 h 324"/>
                  <a:gd name="T28" fmla="*/ 149 w 261"/>
                  <a:gd name="T29" fmla="*/ 71 h 324"/>
                  <a:gd name="T30" fmla="*/ 115 w 261"/>
                  <a:gd name="T31" fmla="*/ 59 h 324"/>
                  <a:gd name="T32" fmla="*/ 140 w 261"/>
                  <a:gd name="T33" fmla="*/ 3 h 324"/>
                  <a:gd name="T34" fmla="*/ 188 w 261"/>
                  <a:gd name="T35" fmla="*/ 27 h 324"/>
                  <a:gd name="T36" fmla="*/ 228 w 261"/>
                  <a:gd name="T37" fmla="*/ 71 h 324"/>
                  <a:gd name="T38" fmla="*/ 253 w 261"/>
                  <a:gd name="T39" fmla="*/ 129 h 324"/>
                  <a:gd name="T40" fmla="*/ 261 w 261"/>
                  <a:gd name="T41" fmla="*/ 188 h 324"/>
                  <a:gd name="T42" fmla="*/ 250 w 261"/>
                  <a:gd name="T43" fmla="*/ 243 h 324"/>
                  <a:gd name="T44" fmla="*/ 226 w 261"/>
                  <a:gd name="T45" fmla="*/ 286 h 324"/>
                  <a:gd name="T46" fmla="*/ 191 w 261"/>
                  <a:gd name="T47" fmla="*/ 313 h 324"/>
                  <a:gd name="T48" fmla="*/ 157 w 261"/>
                  <a:gd name="T49" fmla="*/ 323 h 324"/>
                  <a:gd name="T50" fmla="*/ 118 w 261"/>
                  <a:gd name="T51" fmla="*/ 321 h 324"/>
                  <a:gd name="T52" fmla="*/ 70 w 261"/>
                  <a:gd name="T53" fmla="*/ 297 h 324"/>
                  <a:gd name="T54" fmla="*/ 31 w 261"/>
                  <a:gd name="T55" fmla="*/ 253 h 324"/>
                  <a:gd name="T56" fmla="*/ 6 w 261"/>
                  <a:gd name="T57" fmla="*/ 194 h 324"/>
                  <a:gd name="T58" fmla="*/ 0 w 261"/>
                  <a:gd name="T59" fmla="*/ 134 h 324"/>
                  <a:gd name="T60" fmla="*/ 12 w 261"/>
                  <a:gd name="T61" fmla="*/ 77 h 324"/>
                  <a:gd name="T62" fmla="*/ 36 w 261"/>
                  <a:gd name="T63" fmla="*/ 37 h 324"/>
                  <a:gd name="T64" fmla="*/ 69 w 261"/>
                  <a:gd name="T65" fmla="*/ 11 h 324"/>
                  <a:gd name="T66" fmla="*/ 101 w 261"/>
                  <a:gd name="T67" fmla="*/ 1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1" h="324">
                    <a:moveTo>
                      <a:pt x="115" y="59"/>
                    </a:moveTo>
                    <a:lnTo>
                      <a:pt x="109" y="60"/>
                    </a:lnTo>
                    <a:lnTo>
                      <a:pt x="104" y="60"/>
                    </a:lnTo>
                    <a:lnTo>
                      <a:pt x="89" y="68"/>
                    </a:lnTo>
                    <a:lnTo>
                      <a:pt x="76" y="81"/>
                    </a:lnTo>
                    <a:lnTo>
                      <a:pt x="66" y="99"/>
                    </a:lnTo>
                    <a:lnTo>
                      <a:pt x="61" y="117"/>
                    </a:lnTo>
                    <a:lnTo>
                      <a:pt x="58" y="137"/>
                    </a:lnTo>
                    <a:lnTo>
                      <a:pt x="60" y="158"/>
                    </a:lnTo>
                    <a:lnTo>
                      <a:pt x="64" y="179"/>
                    </a:lnTo>
                    <a:lnTo>
                      <a:pt x="71" y="202"/>
                    </a:lnTo>
                    <a:lnTo>
                      <a:pt x="82" y="223"/>
                    </a:lnTo>
                    <a:lnTo>
                      <a:pt x="96" y="239"/>
                    </a:lnTo>
                    <a:lnTo>
                      <a:pt x="112" y="253"/>
                    </a:lnTo>
                    <a:lnTo>
                      <a:pt x="128" y="261"/>
                    </a:lnTo>
                    <a:lnTo>
                      <a:pt x="144" y="265"/>
                    </a:lnTo>
                    <a:lnTo>
                      <a:pt x="151" y="264"/>
                    </a:lnTo>
                    <a:lnTo>
                      <a:pt x="156" y="263"/>
                    </a:lnTo>
                    <a:lnTo>
                      <a:pt x="167" y="258"/>
                    </a:lnTo>
                    <a:lnTo>
                      <a:pt x="176" y="252"/>
                    </a:lnTo>
                    <a:lnTo>
                      <a:pt x="182" y="244"/>
                    </a:lnTo>
                    <a:lnTo>
                      <a:pt x="188" y="236"/>
                    </a:lnTo>
                    <a:lnTo>
                      <a:pt x="196" y="216"/>
                    </a:lnTo>
                    <a:lnTo>
                      <a:pt x="201" y="194"/>
                    </a:lnTo>
                    <a:lnTo>
                      <a:pt x="201" y="169"/>
                    </a:lnTo>
                    <a:lnTo>
                      <a:pt x="196" y="145"/>
                    </a:lnTo>
                    <a:lnTo>
                      <a:pt x="189" y="122"/>
                    </a:lnTo>
                    <a:lnTo>
                      <a:pt x="177" y="101"/>
                    </a:lnTo>
                    <a:lnTo>
                      <a:pt x="164" y="83"/>
                    </a:lnTo>
                    <a:lnTo>
                      <a:pt x="149" y="71"/>
                    </a:lnTo>
                    <a:lnTo>
                      <a:pt x="132" y="62"/>
                    </a:lnTo>
                    <a:lnTo>
                      <a:pt x="115" y="59"/>
                    </a:lnTo>
                    <a:close/>
                    <a:moveTo>
                      <a:pt x="114" y="0"/>
                    </a:moveTo>
                    <a:lnTo>
                      <a:pt x="140" y="3"/>
                    </a:lnTo>
                    <a:lnTo>
                      <a:pt x="165" y="13"/>
                    </a:lnTo>
                    <a:lnTo>
                      <a:pt x="188" y="27"/>
                    </a:lnTo>
                    <a:lnTo>
                      <a:pt x="209" y="47"/>
                    </a:lnTo>
                    <a:lnTo>
                      <a:pt x="228" y="71"/>
                    </a:lnTo>
                    <a:lnTo>
                      <a:pt x="243" y="99"/>
                    </a:lnTo>
                    <a:lnTo>
                      <a:pt x="253" y="129"/>
                    </a:lnTo>
                    <a:lnTo>
                      <a:pt x="258" y="159"/>
                    </a:lnTo>
                    <a:lnTo>
                      <a:pt x="261" y="188"/>
                    </a:lnTo>
                    <a:lnTo>
                      <a:pt x="257" y="216"/>
                    </a:lnTo>
                    <a:lnTo>
                      <a:pt x="250" y="243"/>
                    </a:lnTo>
                    <a:lnTo>
                      <a:pt x="239" y="267"/>
                    </a:lnTo>
                    <a:lnTo>
                      <a:pt x="226" y="286"/>
                    </a:lnTo>
                    <a:lnTo>
                      <a:pt x="209" y="301"/>
                    </a:lnTo>
                    <a:lnTo>
                      <a:pt x="191" y="313"/>
                    </a:lnTo>
                    <a:lnTo>
                      <a:pt x="170" y="321"/>
                    </a:lnTo>
                    <a:lnTo>
                      <a:pt x="157" y="323"/>
                    </a:lnTo>
                    <a:lnTo>
                      <a:pt x="144" y="324"/>
                    </a:lnTo>
                    <a:lnTo>
                      <a:pt x="118" y="321"/>
                    </a:lnTo>
                    <a:lnTo>
                      <a:pt x="94" y="311"/>
                    </a:lnTo>
                    <a:lnTo>
                      <a:pt x="70" y="297"/>
                    </a:lnTo>
                    <a:lnTo>
                      <a:pt x="50" y="277"/>
                    </a:lnTo>
                    <a:lnTo>
                      <a:pt x="31" y="253"/>
                    </a:lnTo>
                    <a:lnTo>
                      <a:pt x="17" y="225"/>
                    </a:lnTo>
                    <a:lnTo>
                      <a:pt x="6" y="194"/>
                    </a:lnTo>
                    <a:lnTo>
                      <a:pt x="1" y="164"/>
                    </a:lnTo>
                    <a:lnTo>
                      <a:pt x="0" y="134"/>
                    </a:lnTo>
                    <a:lnTo>
                      <a:pt x="4" y="104"/>
                    </a:lnTo>
                    <a:lnTo>
                      <a:pt x="12" y="77"/>
                    </a:lnTo>
                    <a:lnTo>
                      <a:pt x="23" y="55"/>
                    </a:lnTo>
                    <a:lnTo>
                      <a:pt x="36" y="37"/>
                    </a:lnTo>
                    <a:lnTo>
                      <a:pt x="51" y="22"/>
                    </a:lnTo>
                    <a:lnTo>
                      <a:pt x="69" y="11"/>
                    </a:lnTo>
                    <a:lnTo>
                      <a:pt x="89" y="3"/>
                    </a:lnTo>
                    <a:lnTo>
                      <a:pt x="101" y="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1"/>
              <p:cNvSpPr>
                <a:spLocks noEditPoints="1"/>
              </p:cNvSpPr>
              <p:nvPr/>
            </p:nvSpPr>
            <p:spPr bwMode="auto">
              <a:xfrm>
                <a:off x="5256626" y="2297831"/>
                <a:ext cx="117917" cy="138975"/>
              </a:xfrm>
              <a:custGeom>
                <a:avLst/>
                <a:gdLst>
                  <a:gd name="T0" fmla="*/ 97 w 216"/>
                  <a:gd name="T1" fmla="*/ 60 h 268"/>
                  <a:gd name="T2" fmla="*/ 92 w 216"/>
                  <a:gd name="T3" fmla="*/ 60 h 268"/>
                  <a:gd name="T4" fmla="*/ 89 w 216"/>
                  <a:gd name="T5" fmla="*/ 61 h 268"/>
                  <a:gd name="T6" fmla="*/ 79 w 216"/>
                  <a:gd name="T7" fmla="*/ 66 h 268"/>
                  <a:gd name="T8" fmla="*/ 70 w 216"/>
                  <a:gd name="T9" fmla="*/ 74 h 268"/>
                  <a:gd name="T10" fmla="*/ 64 w 216"/>
                  <a:gd name="T11" fmla="*/ 87 h 268"/>
                  <a:gd name="T12" fmla="*/ 59 w 216"/>
                  <a:gd name="T13" fmla="*/ 105 h 268"/>
                  <a:gd name="T14" fmla="*/ 59 w 216"/>
                  <a:gd name="T15" fmla="*/ 126 h 268"/>
                  <a:gd name="T16" fmla="*/ 62 w 216"/>
                  <a:gd name="T17" fmla="*/ 147 h 268"/>
                  <a:gd name="T18" fmla="*/ 68 w 216"/>
                  <a:gd name="T19" fmla="*/ 164 h 268"/>
                  <a:gd name="T20" fmla="*/ 78 w 216"/>
                  <a:gd name="T21" fmla="*/ 181 h 268"/>
                  <a:gd name="T22" fmla="*/ 89 w 216"/>
                  <a:gd name="T23" fmla="*/ 194 h 268"/>
                  <a:gd name="T24" fmla="*/ 101 w 216"/>
                  <a:gd name="T25" fmla="*/ 203 h 268"/>
                  <a:gd name="T26" fmla="*/ 114 w 216"/>
                  <a:gd name="T27" fmla="*/ 207 h 268"/>
                  <a:gd name="T28" fmla="*/ 127 w 216"/>
                  <a:gd name="T29" fmla="*/ 207 h 268"/>
                  <a:gd name="T30" fmla="*/ 137 w 216"/>
                  <a:gd name="T31" fmla="*/ 203 h 268"/>
                  <a:gd name="T32" fmla="*/ 145 w 216"/>
                  <a:gd name="T33" fmla="*/ 194 h 268"/>
                  <a:gd name="T34" fmla="*/ 152 w 216"/>
                  <a:gd name="T35" fmla="*/ 182 h 268"/>
                  <a:gd name="T36" fmla="*/ 156 w 216"/>
                  <a:gd name="T37" fmla="*/ 163 h 268"/>
                  <a:gd name="T38" fmla="*/ 157 w 216"/>
                  <a:gd name="T39" fmla="*/ 143 h 268"/>
                  <a:gd name="T40" fmla="*/ 154 w 216"/>
                  <a:gd name="T41" fmla="*/ 123 h 268"/>
                  <a:gd name="T42" fmla="*/ 147 w 216"/>
                  <a:gd name="T43" fmla="*/ 103 h 268"/>
                  <a:gd name="T44" fmla="*/ 137 w 216"/>
                  <a:gd name="T45" fmla="*/ 85 h 268"/>
                  <a:gd name="T46" fmla="*/ 124 w 216"/>
                  <a:gd name="T47" fmla="*/ 72 h 268"/>
                  <a:gd name="T48" fmla="*/ 111 w 216"/>
                  <a:gd name="T49" fmla="*/ 63 h 268"/>
                  <a:gd name="T50" fmla="*/ 97 w 216"/>
                  <a:gd name="T51" fmla="*/ 60 h 268"/>
                  <a:gd name="T52" fmla="*/ 95 w 216"/>
                  <a:gd name="T53" fmla="*/ 0 h 268"/>
                  <a:gd name="T54" fmla="*/ 120 w 216"/>
                  <a:gd name="T55" fmla="*/ 4 h 268"/>
                  <a:gd name="T56" fmla="*/ 144 w 216"/>
                  <a:gd name="T57" fmla="*/ 15 h 268"/>
                  <a:gd name="T58" fmla="*/ 166 w 216"/>
                  <a:gd name="T59" fmla="*/ 30 h 268"/>
                  <a:gd name="T60" fmla="*/ 186 w 216"/>
                  <a:gd name="T61" fmla="*/ 52 h 268"/>
                  <a:gd name="T62" fmla="*/ 201 w 216"/>
                  <a:gd name="T63" fmla="*/ 77 h 268"/>
                  <a:gd name="T64" fmla="*/ 211 w 216"/>
                  <a:gd name="T65" fmla="*/ 107 h 268"/>
                  <a:gd name="T66" fmla="*/ 215 w 216"/>
                  <a:gd name="T67" fmla="*/ 132 h 268"/>
                  <a:gd name="T68" fmla="*/ 216 w 216"/>
                  <a:gd name="T69" fmla="*/ 157 h 268"/>
                  <a:gd name="T70" fmla="*/ 213 w 216"/>
                  <a:gd name="T71" fmla="*/ 181 h 268"/>
                  <a:gd name="T72" fmla="*/ 206 w 216"/>
                  <a:gd name="T73" fmla="*/ 204 h 268"/>
                  <a:gd name="T74" fmla="*/ 195 w 216"/>
                  <a:gd name="T75" fmla="*/ 226 h 268"/>
                  <a:gd name="T76" fmla="*/ 180 w 216"/>
                  <a:gd name="T77" fmla="*/ 244 h 268"/>
                  <a:gd name="T78" fmla="*/ 163 w 216"/>
                  <a:gd name="T79" fmla="*/ 257 h 268"/>
                  <a:gd name="T80" fmla="*/ 141 w 216"/>
                  <a:gd name="T81" fmla="*/ 266 h 268"/>
                  <a:gd name="T82" fmla="*/ 119 w 216"/>
                  <a:gd name="T83" fmla="*/ 268 h 268"/>
                  <a:gd name="T84" fmla="*/ 94 w 216"/>
                  <a:gd name="T85" fmla="*/ 265 h 268"/>
                  <a:gd name="T86" fmla="*/ 70 w 216"/>
                  <a:gd name="T87" fmla="*/ 255 h 268"/>
                  <a:gd name="T88" fmla="*/ 49 w 216"/>
                  <a:gd name="T89" fmla="*/ 238 h 268"/>
                  <a:gd name="T90" fmla="*/ 30 w 216"/>
                  <a:gd name="T91" fmla="*/ 217 h 268"/>
                  <a:gd name="T92" fmla="*/ 15 w 216"/>
                  <a:gd name="T93" fmla="*/ 191 h 268"/>
                  <a:gd name="T94" fmla="*/ 4 w 216"/>
                  <a:gd name="T95" fmla="*/ 162 h 268"/>
                  <a:gd name="T96" fmla="*/ 0 w 216"/>
                  <a:gd name="T97" fmla="*/ 137 h 268"/>
                  <a:gd name="T98" fmla="*/ 0 w 216"/>
                  <a:gd name="T99" fmla="*/ 112 h 268"/>
                  <a:gd name="T100" fmla="*/ 2 w 216"/>
                  <a:gd name="T101" fmla="*/ 87 h 268"/>
                  <a:gd name="T102" fmla="*/ 9 w 216"/>
                  <a:gd name="T103" fmla="*/ 65 h 268"/>
                  <a:gd name="T104" fmla="*/ 20 w 216"/>
                  <a:gd name="T105" fmla="*/ 43 h 268"/>
                  <a:gd name="T106" fmla="*/ 36 w 216"/>
                  <a:gd name="T107" fmla="*/ 25 h 268"/>
                  <a:gd name="T108" fmla="*/ 53 w 216"/>
                  <a:gd name="T109" fmla="*/ 11 h 268"/>
                  <a:gd name="T110" fmla="*/ 74 w 216"/>
                  <a:gd name="T111" fmla="*/ 4 h 268"/>
                  <a:gd name="T112" fmla="*/ 95 w 216"/>
                  <a:gd name="T1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" h="268">
                    <a:moveTo>
                      <a:pt x="97" y="60"/>
                    </a:moveTo>
                    <a:lnTo>
                      <a:pt x="92" y="60"/>
                    </a:lnTo>
                    <a:lnTo>
                      <a:pt x="89" y="61"/>
                    </a:lnTo>
                    <a:lnTo>
                      <a:pt x="79" y="66"/>
                    </a:lnTo>
                    <a:lnTo>
                      <a:pt x="70" y="74"/>
                    </a:lnTo>
                    <a:lnTo>
                      <a:pt x="64" y="87"/>
                    </a:lnTo>
                    <a:lnTo>
                      <a:pt x="59" y="105"/>
                    </a:lnTo>
                    <a:lnTo>
                      <a:pt x="59" y="126"/>
                    </a:lnTo>
                    <a:lnTo>
                      <a:pt x="62" y="147"/>
                    </a:lnTo>
                    <a:lnTo>
                      <a:pt x="68" y="164"/>
                    </a:lnTo>
                    <a:lnTo>
                      <a:pt x="78" y="181"/>
                    </a:lnTo>
                    <a:lnTo>
                      <a:pt x="89" y="194"/>
                    </a:lnTo>
                    <a:lnTo>
                      <a:pt x="101" y="203"/>
                    </a:lnTo>
                    <a:lnTo>
                      <a:pt x="114" y="207"/>
                    </a:lnTo>
                    <a:lnTo>
                      <a:pt x="127" y="207"/>
                    </a:lnTo>
                    <a:lnTo>
                      <a:pt x="137" y="203"/>
                    </a:lnTo>
                    <a:lnTo>
                      <a:pt x="145" y="194"/>
                    </a:lnTo>
                    <a:lnTo>
                      <a:pt x="152" y="182"/>
                    </a:lnTo>
                    <a:lnTo>
                      <a:pt x="156" y="163"/>
                    </a:lnTo>
                    <a:lnTo>
                      <a:pt x="157" y="143"/>
                    </a:lnTo>
                    <a:lnTo>
                      <a:pt x="154" y="123"/>
                    </a:lnTo>
                    <a:lnTo>
                      <a:pt x="147" y="103"/>
                    </a:lnTo>
                    <a:lnTo>
                      <a:pt x="137" y="85"/>
                    </a:lnTo>
                    <a:lnTo>
                      <a:pt x="124" y="72"/>
                    </a:lnTo>
                    <a:lnTo>
                      <a:pt x="111" y="63"/>
                    </a:lnTo>
                    <a:lnTo>
                      <a:pt x="97" y="60"/>
                    </a:lnTo>
                    <a:close/>
                    <a:moveTo>
                      <a:pt x="95" y="0"/>
                    </a:moveTo>
                    <a:lnTo>
                      <a:pt x="120" y="4"/>
                    </a:lnTo>
                    <a:lnTo>
                      <a:pt x="144" y="15"/>
                    </a:lnTo>
                    <a:lnTo>
                      <a:pt x="166" y="30"/>
                    </a:lnTo>
                    <a:lnTo>
                      <a:pt x="186" y="52"/>
                    </a:lnTo>
                    <a:lnTo>
                      <a:pt x="201" y="77"/>
                    </a:lnTo>
                    <a:lnTo>
                      <a:pt x="211" y="107"/>
                    </a:lnTo>
                    <a:lnTo>
                      <a:pt x="215" y="132"/>
                    </a:lnTo>
                    <a:lnTo>
                      <a:pt x="216" y="157"/>
                    </a:lnTo>
                    <a:lnTo>
                      <a:pt x="213" y="181"/>
                    </a:lnTo>
                    <a:lnTo>
                      <a:pt x="206" y="204"/>
                    </a:lnTo>
                    <a:lnTo>
                      <a:pt x="195" y="226"/>
                    </a:lnTo>
                    <a:lnTo>
                      <a:pt x="180" y="244"/>
                    </a:lnTo>
                    <a:lnTo>
                      <a:pt x="163" y="257"/>
                    </a:lnTo>
                    <a:lnTo>
                      <a:pt x="141" y="266"/>
                    </a:lnTo>
                    <a:lnTo>
                      <a:pt x="119" y="268"/>
                    </a:lnTo>
                    <a:lnTo>
                      <a:pt x="94" y="265"/>
                    </a:lnTo>
                    <a:lnTo>
                      <a:pt x="70" y="255"/>
                    </a:lnTo>
                    <a:lnTo>
                      <a:pt x="49" y="238"/>
                    </a:lnTo>
                    <a:lnTo>
                      <a:pt x="30" y="217"/>
                    </a:lnTo>
                    <a:lnTo>
                      <a:pt x="15" y="191"/>
                    </a:lnTo>
                    <a:lnTo>
                      <a:pt x="4" y="162"/>
                    </a:lnTo>
                    <a:lnTo>
                      <a:pt x="0" y="137"/>
                    </a:lnTo>
                    <a:lnTo>
                      <a:pt x="0" y="112"/>
                    </a:lnTo>
                    <a:lnTo>
                      <a:pt x="2" y="87"/>
                    </a:lnTo>
                    <a:lnTo>
                      <a:pt x="9" y="65"/>
                    </a:lnTo>
                    <a:lnTo>
                      <a:pt x="20" y="43"/>
                    </a:lnTo>
                    <a:lnTo>
                      <a:pt x="36" y="25"/>
                    </a:lnTo>
                    <a:lnTo>
                      <a:pt x="53" y="11"/>
                    </a:lnTo>
                    <a:lnTo>
                      <a:pt x="74" y="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6096000" y="4704045"/>
              <a:ext cx="859112" cy="1406588"/>
              <a:chOff x="6103106" y="2516820"/>
              <a:chExt cx="859112" cy="1406588"/>
            </a:xfrm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6221023" y="2824249"/>
                <a:ext cx="741195" cy="1099159"/>
              </a:xfrm>
              <a:custGeom>
                <a:avLst/>
                <a:gdLst>
                  <a:gd name="T0" fmla="*/ 521 w 1406"/>
                  <a:gd name="T1" fmla="*/ 64 h 2092"/>
                  <a:gd name="T2" fmla="*/ 360 w 1406"/>
                  <a:gd name="T3" fmla="*/ 86 h 2092"/>
                  <a:gd name="T4" fmla="*/ 207 w 1406"/>
                  <a:gd name="T5" fmla="*/ 141 h 2092"/>
                  <a:gd name="T6" fmla="*/ 96 w 1406"/>
                  <a:gd name="T7" fmla="*/ 240 h 2092"/>
                  <a:gd name="T8" fmla="*/ 59 w 1406"/>
                  <a:gd name="T9" fmla="*/ 384 h 2092"/>
                  <a:gd name="T10" fmla="*/ 104 w 1406"/>
                  <a:gd name="T11" fmla="*/ 574 h 2092"/>
                  <a:gd name="T12" fmla="*/ 203 w 1406"/>
                  <a:gd name="T13" fmla="*/ 739 h 2092"/>
                  <a:gd name="T14" fmla="*/ 323 w 1406"/>
                  <a:gd name="T15" fmla="*/ 889 h 2092"/>
                  <a:gd name="T16" fmla="*/ 432 w 1406"/>
                  <a:gd name="T17" fmla="*/ 1033 h 2092"/>
                  <a:gd name="T18" fmla="*/ 514 w 1406"/>
                  <a:gd name="T19" fmla="*/ 1200 h 2092"/>
                  <a:gd name="T20" fmla="*/ 545 w 1406"/>
                  <a:gd name="T21" fmla="*/ 1407 h 2092"/>
                  <a:gd name="T22" fmla="*/ 509 w 1406"/>
                  <a:gd name="T23" fmla="*/ 1634 h 2092"/>
                  <a:gd name="T24" fmla="*/ 489 w 1406"/>
                  <a:gd name="T25" fmla="*/ 1767 h 2092"/>
                  <a:gd name="T26" fmla="*/ 506 w 1406"/>
                  <a:gd name="T27" fmla="*/ 1881 h 2092"/>
                  <a:gd name="T28" fmla="*/ 588 w 1406"/>
                  <a:gd name="T29" fmla="*/ 1972 h 2092"/>
                  <a:gd name="T30" fmla="*/ 751 w 1406"/>
                  <a:gd name="T31" fmla="*/ 2033 h 2092"/>
                  <a:gd name="T32" fmla="*/ 926 w 1406"/>
                  <a:gd name="T33" fmla="*/ 1983 h 2092"/>
                  <a:gd name="T34" fmla="*/ 1074 w 1406"/>
                  <a:gd name="T35" fmla="*/ 1855 h 2092"/>
                  <a:gd name="T36" fmla="*/ 1192 w 1406"/>
                  <a:gd name="T37" fmla="*/ 1677 h 2092"/>
                  <a:gd name="T38" fmla="*/ 1278 w 1406"/>
                  <a:gd name="T39" fmla="*/ 1473 h 2092"/>
                  <a:gd name="T40" fmla="*/ 1330 w 1406"/>
                  <a:gd name="T41" fmla="*/ 1274 h 2092"/>
                  <a:gd name="T42" fmla="*/ 1348 w 1406"/>
                  <a:gd name="T43" fmla="*/ 1042 h 2092"/>
                  <a:gd name="T44" fmla="*/ 1323 w 1406"/>
                  <a:gd name="T45" fmla="*/ 684 h 2092"/>
                  <a:gd name="T46" fmla="*/ 1248 w 1406"/>
                  <a:gd name="T47" fmla="*/ 407 h 2092"/>
                  <a:gd name="T48" fmla="*/ 1124 w 1406"/>
                  <a:gd name="T49" fmla="*/ 212 h 2092"/>
                  <a:gd name="T50" fmla="*/ 951 w 1406"/>
                  <a:gd name="T51" fmla="*/ 99 h 2092"/>
                  <a:gd name="T52" fmla="*/ 806 w 1406"/>
                  <a:gd name="T53" fmla="*/ 69 h 2092"/>
                  <a:gd name="T54" fmla="*/ 625 w 1406"/>
                  <a:gd name="T55" fmla="*/ 59 h 2092"/>
                  <a:gd name="T56" fmla="*/ 791 w 1406"/>
                  <a:gd name="T57" fmla="*/ 7 h 2092"/>
                  <a:gd name="T58" fmla="*/ 965 w 1406"/>
                  <a:gd name="T59" fmla="*/ 40 h 2092"/>
                  <a:gd name="T60" fmla="*/ 1149 w 1406"/>
                  <a:gd name="T61" fmla="*/ 153 h 2092"/>
                  <a:gd name="T62" fmla="*/ 1284 w 1406"/>
                  <a:gd name="T63" fmla="*/ 341 h 2092"/>
                  <a:gd name="T64" fmla="*/ 1368 w 1406"/>
                  <a:gd name="T65" fmla="*/ 606 h 2092"/>
                  <a:gd name="T66" fmla="*/ 1405 w 1406"/>
                  <a:gd name="T67" fmla="*/ 947 h 2092"/>
                  <a:gd name="T68" fmla="*/ 1397 w 1406"/>
                  <a:gd name="T69" fmla="*/ 1233 h 2092"/>
                  <a:gd name="T70" fmla="*/ 1354 w 1406"/>
                  <a:gd name="T71" fmla="*/ 1433 h 2092"/>
                  <a:gd name="T72" fmla="*/ 1276 w 1406"/>
                  <a:gd name="T73" fmla="*/ 1642 h 2092"/>
                  <a:gd name="T74" fmla="*/ 1164 w 1406"/>
                  <a:gd name="T75" fmla="*/ 1837 h 2092"/>
                  <a:gd name="T76" fmla="*/ 1022 w 1406"/>
                  <a:gd name="T77" fmla="*/ 1991 h 2092"/>
                  <a:gd name="T78" fmla="*/ 848 w 1406"/>
                  <a:gd name="T79" fmla="*/ 2080 h 2092"/>
                  <a:gd name="T80" fmla="*/ 695 w 1406"/>
                  <a:gd name="T81" fmla="*/ 2088 h 2092"/>
                  <a:gd name="T82" fmla="*/ 560 w 1406"/>
                  <a:gd name="T83" fmla="*/ 2024 h 2092"/>
                  <a:gd name="T84" fmla="*/ 462 w 1406"/>
                  <a:gd name="T85" fmla="*/ 1925 h 2092"/>
                  <a:gd name="T86" fmla="*/ 431 w 1406"/>
                  <a:gd name="T87" fmla="*/ 1807 h 2092"/>
                  <a:gd name="T88" fmla="*/ 440 w 1406"/>
                  <a:gd name="T89" fmla="*/ 1681 h 2092"/>
                  <a:gd name="T90" fmla="*/ 469 w 1406"/>
                  <a:gd name="T91" fmla="*/ 1544 h 2092"/>
                  <a:gd name="T92" fmla="*/ 485 w 1406"/>
                  <a:gd name="T93" fmla="*/ 1355 h 2092"/>
                  <a:gd name="T94" fmla="*/ 443 w 1406"/>
                  <a:gd name="T95" fmla="*/ 1177 h 2092"/>
                  <a:gd name="T96" fmla="*/ 358 w 1406"/>
                  <a:gd name="T97" fmla="*/ 1029 h 2092"/>
                  <a:gd name="T98" fmla="*/ 249 w 1406"/>
                  <a:gd name="T99" fmla="*/ 892 h 2092"/>
                  <a:gd name="T100" fmla="*/ 135 w 1406"/>
                  <a:gd name="T101" fmla="*/ 748 h 2092"/>
                  <a:gd name="T102" fmla="*/ 44 w 1406"/>
                  <a:gd name="T103" fmla="*/ 582 h 2092"/>
                  <a:gd name="T104" fmla="*/ 0 w 1406"/>
                  <a:gd name="T105" fmla="*/ 390 h 2092"/>
                  <a:gd name="T106" fmla="*/ 31 w 1406"/>
                  <a:gd name="T107" fmla="*/ 235 h 2092"/>
                  <a:gd name="T108" fmla="*/ 137 w 1406"/>
                  <a:gd name="T109" fmla="*/ 113 h 2092"/>
                  <a:gd name="T110" fmla="*/ 302 w 1406"/>
                  <a:gd name="T111" fmla="*/ 38 h 2092"/>
                  <a:gd name="T112" fmla="*/ 489 w 1406"/>
                  <a:gd name="T113" fmla="*/ 5 h 2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6" h="2092">
                    <a:moveTo>
                      <a:pt x="625" y="59"/>
                    </a:moveTo>
                    <a:lnTo>
                      <a:pt x="593" y="60"/>
                    </a:lnTo>
                    <a:lnTo>
                      <a:pt x="558" y="61"/>
                    </a:lnTo>
                    <a:lnTo>
                      <a:pt x="521" y="64"/>
                    </a:lnTo>
                    <a:lnTo>
                      <a:pt x="482" y="67"/>
                    </a:lnTo>
                    <a:lnTo>
                      <a:pt x="443" y="71"/>
                    </a:lnTo>
                    <a:lnTo>
                      <a:pt x="401" y="78"/>
                    </a:lnTo>
                    <a:lnTo>
                      <a:pt x="360" y="86"/>
                    </a:lnTo>
                    <a:lnTo>
                      <a:pt x="320" y="95"/>
                    </a:lnTo>
                    <a:lnTo>
                      <a:pt x="281" y="109"/>
                    </a:lnTo>
                    <a:lnTo>
                      <a:pt x="243" y="123"/>
                    </a:lnTo>
                    <a:lnTo>
                      <a:pt x="207" y="141"/>
                    </a:lnTo>
                    <a:lnTo>
                      <a:pt x="173" y="160"/>
                    </a:lnTo>
                    <a:lnTo>
                      <a:pt x="144" y="184"/>
                    </a:lnTo>
                    <a:lnTo>
                      <a:pt x="117" y="210"/>
                    </a:lnTo>
                    <a:lnTo>
                      <a:pt x="96" y="240"/>
                    </a:lnTo>
                    <a:lnTo>
                      <a:pt x="79" y="272"/>
                    </a:lnTo>
                    <a:lnTo>
                      <a:pt x="68" y="307"/>
                    </a:lnTo>
                    <a:lnTo>
                      <a:pt x="61" y="344"/>
                    </a:lnTo>
                    <a:lnTo>
                      <a:pt x="59" y="384"/>
                    </a:lnTo>
                    <a:lnTo>
                      <a:pt x="62" y="427"/>
                    </a:lnTo>
                    <a:lnTo>
                      <a:pt x="72" y="478"/>
                    </a:lnTo>
                    <a:lnTo>
                      <a:pt x="86" y="528"/>
                    </a:lnTo>
                    <a:lnTo>
                      <a:pt x="104" y="574"/>
                    </a:lnTo>
                    <a:lnTo>
                      <a:pt x="124" y="617"/>
                    </a:lnTo>
                    <a:lnTo>
                      <a:pt x="148" y="660"/>
                    </a:lnTo>
                    <a:lnTo>
                      <a:pt x="174" y="700"/>
                    </a:lnTo>
                    <a:lnTo>
                      <a:pt x="203" y="739"/>
                    </a:lnTo>
                    <a:lnTo>
                      <a:pt x="232" y="778"/>
                    </a:lnTo>
                    <a:lnTo>
                      <a:pt x="262" y="816"/>
                    </a:lnTo>
                    <a:lnTo>
                      <a:pt x="295" y="854"/>
                    </a:lnTo>
                    <a:lnTo>
                      <a:pt x="323" y="889"/>
                    </a:lnTo>
                    <a:lnTo>
                      <a:pt x="351" y="923"/>
                    </a:lnTo>
                    <a:lnTo>
                      <a:pt x="380" y="959"/>
                    </a:lnTo>
                    <a:lnTo>
                      <a:pt x="407" y="996"/>
                    </a:lnTo>
                    <a:lnTo>
                      <a:pt x="432" y="1033"/>
                    </a:lnTo>
                    <a:lnTo>
                      <a:pt x="456" y="1073"/>
                    </a:lnTo>
                    <a:lnTo>
                      <a:pt x="478" y="1114"/>
                    </a:lnTo>
                    <a:lnTo>
                      <a:pt x="498" y="1156"/>
                    </a:lnTo>
                    <a:lnTo>
                      <a:pt x="514" y="1200"/>
                    </a:lnTo>
                    <a:lnTo>
                      <a:pt x="527" y="1248"/>
                    </a:lnTo>
                    <a:lnTo>
                      <a:pt x="537" y="1298"/>
                    </a:lnTo>
                    <a:lnTo>
                      <a:pt x="544" y="1351"/>
                    </a:lnTo>
                    <a:lnTo>
                      <a:pt x="545" y="1407"/>
                    </a:lnTo>
                    <a:lnTo>
                      <a:pt x="543" y="1467"/>
                    </a:lnTo>
                    <a:lnTo>
                      <a:pt x="531" y="1533"/>
                    </a:lnTo>
                    <a:lnTo>
                      <a:pt x="518" y="1598"/>
                    </a:lnTo>
                    <a:lnTo>
                      <a:pt x="509" y="1634"/>
                    </a:lnTo>
                    <a:lnTo>
                      <a:pt x="502" y="1669"/>
                    </a:lnTo>
                    <a:lnTo>
                      <a:pt x="496" y="1703"/>
                    </a:lnTo>
                    <a:lnTo>
                      <a:pt x="492" y="1735"/>
                    </a:lnTo>
                    <a:lnTo>
                      <a:pt x="489" y="1767"/>
                    </a:lnTo>
                    <a:lnTo>
                      <a:pt x="488" y="1797"/>
                    </a:lnTo>
                    <a:lnTo>
                      <a:pt x="492" y="1827"/>
                    </a:lnTo>
                    <a:lnTo>
                      <a:pt x="497" y="1854"/>
                    </a:lnTo>
                    <a:lnTo>
                      <a:pt x="506" y="1881"/>
                    </a:lnTo>
                    <a:lnTo>
                      <a:pt x="520" y="1906"/>
                    </a:lnTo>
                    <a:lnTo>
                      <a:pt x="537" y="1929"/>
                    </a:lnTo>
                    <a:lnTo>
                      <a:pt x="560" y="1951"/>
                    </a:lnTo>
                    <a:lnTo>
                      <a:pt x="588" y="1972"/>
                    </a:lnTo>
                    <a:lnTo>
                      <a:pt x="623" y="1991"/>
                    </a:lnTo>
                    <a:lnTo>
                      <a:pt x="663" y="2008"/>
                    </a:lnTo>
                    <a:lnTo>
                      <a:pt x="708" y="2029"/>
                    </a:lnTo>
                    <a:lnTo>
                      <a:pt x="751" y="2033"/>
                    </a:lnTo>
                    <a:lnTo>
                      <a:pt x="797" y="2029"/>
                    </a:lnTo>
                    <a:lnTo>
                      <a:pt x="842" y="2019"/>
                    </a:lnTo>
                    <a:lnTo>
                      <a:pt x="885" y="2004"/>
                    </a:lnTo>
                    <a:lnTo>
                      <a:pt x="926" y="1983"/>
                    </a:lnTo>
                    <a:lnTo>
                      <a:pt x="966" y="1958"/>
                    </a:lnTo>
                    <a:lnTo>
                      <a:pt x="1004" y="1928"/>
                    </a:lnTo>
                    <a:lnTo>
                      <a:pt x="1040" y="1894"/>
                    </a:lnTo>
                    <a:lnTo>
                      <a:pt x="1074" y="1855"/>
                    </a:lnTo>
                    <a:lnTo>
                      <a:pt x="1106" y="1815"/>
                    </a:lnTo>
                    <a:lnTo>
                      <a:pt x="1137" y="1771"/>
                    </a:lnTo>
                    <a:lnTo>
                      <a:pt x="1165" y="1724"/>
                    </a:lnTo>
                    <a:lnTo>
                      <a:pt x="1192" y="1677"/>
                    </a:lnTo>
                    <a:lnTo>
                      <a:pt x="1217" y="1628"/>
                    </a:lnTo>
                    <a:lnTo>
                      <a:pt x="1239" y="1577"/>
                    </a:lnTo>
                    <a:lnTo>
                      <a:pt x="1260" y="1525"/>
                    </a:lnTo>
                    <a:lnTo>
                      <a:pt x="1278" y="1473"/>
                    </a:lnTo>
                    <a:lnTo>
                      <a:pt x="1294" y="1423"/>
                    </a:lnTo>
                    <a:lnTo>
                      <a:pt x="1309" y="1372"/>
                    </a:lnTo>
                    <a:lnTo>
                      <a:pt x="1320" y="1323"/>
                    </a:lnTo>
                    <a:lnTo>
                      <a:pt x="1330" y="1274"/>
                    </a:lnTo>
                    <a:lnTo>
                      <a:pt x="1338" y="1228"/>
                    </a:lnTo>
                    <a:lnTo>
                      <a:pt x="1343" y="1184"/>
                    </a:lnTo>
                    <a:lnTo>
                      <a:pt x="1345" y="1143"/>
                    </a:lnTo>
                    <a:lnTo>
                      <a:pt x="1348" y="1042"/>
                    </a:lnTo>
                    <a:lnTo>
                      <a:pt x="1345" y="945"/>
                    </a:lnTo>
                    <a:lnTo>
                      <a:pt x="1341" y="853"/>
                    </a:lnTo>
                    <a:lnTo>
                      <a:pt x="1334" y="766"/>
                    </a:lnTo>
                    <a:lnTo>
                      <a:pt x="1323" y="684"/>
                    </a:lnTo>
                    <a:lnTo>
                      <a:pt x="1309" y="607"/>
                    </a:lnTo>
                    <a:lnTo>
                      <a:pt x="1291" y="536"/>
                    </a:lnTo>
                    <a:lnTo>
                      <a:pt x="1272" y="469"/>
                    </a:lnTo>
                    <a:lnTo>
                      <a:pt x="1248" y="407"/>
                    </a:lnTo>
                    <a:lnTo>
                      <a:pt x="1222" y="351"/>
                    </a:lnTo>
                    <a:lnTo>
                      <a:pt x="1192" y="299"/>
                    </a:lnTo>
                    <a:lnTo>
                      <a:pt x="1160" y="253"/>
                    </a:lnTo>
                    <a:lnTo>
                      <a:pt x="1124" y="212"/>
                    </a:lnTo>
                    <a:lnTo>
                      <a:pt x="1086" y="176"/>
                    </a:lnTo>
                    <a:lnTo>
                      <a:pt x="1043" y="145"/>
                    </a:lnTo>
                    <a:lnTo>
                      <a:pt x="999" y="120"/>
                    </a:lnTo>
                    <a:lnTo>
                      <a:pt x="951" y="99"/>
                    </a:lnTo>
                    <a:lnTo>
                      <a:pt x="900" y="83"/>
                    </a:lnTo>
                    <a:lnTo>
                      <a:pt x="874" y="78"/>
                    </a:lnTo>
                    <a:lnTo>
                      <a:pt x="842" y="73"/>
                    </a:lnTo>
                    <a:lnTo>
                      <a:pt x="806" y="69"/>
                    </a:lnTo>
                    <a:lnTo>
                      <a:pt x="765" y="66"/>
                    </a:lnTo>
                    <a:lnTo>
                      <a:pt x="721" y="62"/>
                    </a:lnTo>
                    <a:lnTo>
                      <a:pt x="674" y="60"/>
                    </a:lnTo>
                    <a:lnTo>
                      <a:pt x="625" y="59"/>
                    </a:lnTo>
                    <a:close/>
                    <a:moveTo>
                      <a:pt x="625" y="0"/>
                    </a:moveTo>
                    <a:lnTo>
                      <a:pt x="684" y="1"/>
                    </a:lnTo>
                    <a:lnTo>
                      <a:pt x="740" y="4"/>
                    </a:lnTo>
                    <a:lnTo>
                      <a:pt x="791" y="7"/>
                    </a:lnTo>
                    <a:lnTo>
                      <a:pt x="838" y="13"/>
                    </a:lnTo>
                    <a:lnTo>
                      <a:pt x="879" y="18"/>
                    </a:lnTo>
                    <a:lnTo>
                      <a:pt x="912" y="25"/>
                    </a:lnTo>
                    <a:lnTo>
                      <a:pt x="965" y="40"/>
                    </a:lnTo>
                    <a:lnTo>
                      <a:pt x="1016" y="61"/>
                    </a:lnTo>
                    <a:lnTo>
                      <a:pt x="1063" y="87"/>
                    </a:lnTo>
                    <a:lnTo>
                      <a:pt x="1108" y="117"/>
                    </a:lnTo>
                    <a:lnTo>
                      <a:pt x="1149" y="153"/>
                    </a:lnTo>
                    <a:lnTo>
                      <a:pt x="1187" y="192"/>
                    </a:lnTo>
                    <a:lnTo>
                      <a:pt x="1222" y="237"/>
                    </a:lnTo>
                    <a:lnTo>
                      <a:pt x="1254" y="287"/>
                    </a:lnTo>
                    <a:lnTo>
                      <a:pt x="1284" y="341"/>
                    </a:lnTo>
                    <a:lnTo>
                      <a:pt x="1309" y="400"/>
                    </a:lnTo>
                    <a:lnTo>
                      <a:pt x="1331" y="464"/>
                    </a:lnTo>
                    <a:lnTo>
                      <a:pt x="1352" y="532"/>
                    </a:lnTo>
                    <a:lnTo>
                      <a:pt x="1368" y="606"/>
                    </a:lnTo>
                    <a:lnTo>
                      <a:pt x="1382" y="684"/>
                    </a:lnTo>
                    <a:lnTo>
                      <a:pt x="1393" y="767"/>
                    </a:lnTo>
                    <a:lnTo>
                      <a:pt x="1401" y="855"/>
                    </a:lnTo>
                    <a:lnTo>
                      <a:pt x="1405" y="947"/>
                    </a:lnTo>
                    <a:lnTo>
                      <a:pt x="1406" y="1044"/>
                    </a:lnTo>
                    <a:lnTo>
                      <a:pt x="1405" y="1145"/>
                    </a:lnTo>
                    <a:lnTo>
                      <a:pt x="1402" y="1188"/>
                    </a:lnTo>
                    <a:lnTo>
                      <a:pt x="1397" y="1233"/>
                    </a:lnTo>
                    <a:lnTo>
                      <a:pt x="1389" y="1281"/>
                    </a:lnTo>
                    <a:lnTo>
                      <a:pt x="1379" y="1330"/>
                    </a:lnTo>
                    <a:lnTo>
                      <a:pt x="1368" y="1381"/>
                    </a:lnTo>
                    <a:lnTo>
                      <a:pt x="1354" y="1433"/>
                    </a:lnTo>
                    <a:lnTo>
                      <a:pt x="1338" y="1486"/>
                    </a:lnTo>
                    <a:lnTo>
                      <a:pt x="1319" y="1537"/>
                    </a:lnTo>
                    <a:lnTo>
                      <a:pt x="1299" y="1590"/>
                    </a:lnTo>
                    <a:lnTo>
                      <a:pt x="1276" y="1642"/>
                    </a:lnTo>
                    <a:lnTo>
                      <a:pt x="1251" y="1694"/>
                    </a:lnTo>
                    <a:lnTo>
                      <a:pt x="1224" y="1743"/>
                    </a:lnTo>
                    <a:lnTo>
                      <a:pt x="1196" y="1790"/>
                    </a:lnTo>
                    <a:lnTo>
                      <a:pt x="1164" y="1837"/>
                    </a:lnTo>
                    <a:lnTo>
                      <a:pt x="1131" y="1880"/>
                    </a:lnTo>
                    <a:lnTo>
                      <a:pt x="1097" y="1920"/>
                    </a:lnTo>
                    <a:lnTo>
                      <a:pt x="1060" y="1957"/>
                    </a:lnTo>
                    <a:lnTo>
                      <a:pt x="1022" y="1991"/>
                    </a:lnTo>
                    <a:lnTo>
                      <a:pt x="982" y="2019"/>
                    </a:lnTo>
                    <a:lnTo>
                      <a:pt x="939" y="2045"/>
                    </a:lnTo>
                    <a:lnTo>
                      <a:pt x="895" y="2064"/>
                    </a:lnTo>
                    <a:lnTo>
                      <a:pt x="848" y="2080"/>
                    </a:lnTo>
                    <a:lnTo>
                      <a:pt x="800" y="2089"/>
                    </a:lnTo>
                    <a:lnTo>
                      <a:pt x="751" y="2092"/>
                    </a:lnTo>
                    <a:lnTo>
                      <a:pt x="723" y="2091"/>
                    </a:lnTo>
                    <a:lnTo>
                      <a:pt x="695" y="2088"/>
                    </a:lnTo>
                    <a:lnTo>
                      <a:pt x="688" y="2085"/>
                    </a:lnTo>
                    <a:lnTo>
                      <a:pt x="640" y="2063"/>
                    </a:lnTo>
                    <a:lnTo>
                      <a:pt x="597" y="2045"/>
                    </a:lnTo>
                    <a:lnTo>
                      <a:pt x="560" y="2024"/>
                    </a:lnTo>
                    <a:lnTo>
                      <a:pt x="527" y="2001"/>
                    </a:lnTo>
                    <a:lnTo>
                      <a:pt x="501" y="1977"/>
                    </a:lnTo>
                    <a:lnTo>
                      <a:pt x="480" y="1951"/>
                    </a:lnTo>
                    <a:lnTo>
                      <a:pt x="462" y="1925"/>
                    </a:lnTo>
                    <a:lnTo>
                      <a:pt x="449" y="1896"/>
                    </a:lnTo>
                    <a:lnTo>
                      <a:pt x="440" y="1867"/>
                    </a:lnTo>
                    <a:lnTo>
                      <a:pt x="434" y="1838"/>
                    </a:lnTo>
                    <a:lnTo>
                      <a:pt x="431" y="1807"/>
                    </a:lnTo>
                    <a:lnTo>
                      <a:pt x="431" y="1776"/>
                    </a:lnTo>
                    <a:lnTo>
                      <a:pt x="432" y="1744"/>
                    </a:lnTo>
                    <a:lnTo>
                      <a:pt x="435" y="1713"/>
                    </a:lnTo>
                    <a:lnTo>
                      <a:pt x="440" y="1681"/>
                    </a:lnTo>
                    <a:lnTo>
                      <a:pt x="446" y="1650"/>
                    </a:lnTo>
                    <a:lnTo>
                      <a:pt x="452" y="1618"/>
                    </a:lnTo>
                    <a:lnTo>
                      <a:pt x="460" y="1587"/>
                    </a:lnTo>
                    <a:lnTo>
                      <a:pt x="469" y="1544"/>
                    </a:lnTo>
                    <a:lnTo>
                      <a:pt x="477" y="1502"/>
                    </a:lnTo>
                    <a:lnTo>
                      <a:pt x="484" y="1460"/>
                    </a:lnTo>
                    <a:lnTo>
                      <a:pt x="486" y="1406"/>
                    </a:lnTo>
                    <a:lnTo>
                      <a:pt x="485" y="1355"/>
                    </a:lnTo>
                    <a:lnTo>
                      <a:pt x="480" y="1307"/>
                    </a:lnTo>
                    <a:lnTo>
                      <a:pt x="471" y="1262"/>
                    </a:lnTo>
                    <a:lnTo>
                      <a:pt x="458" y="1218"/>
                    </a:lnTo>
                    <a:lnTo>
                      <a:pt x="443" y="1177"/>
                    </a:lnTo>
                    <a:lnTo>
                      <a:pt x="425" y="1139"/>
                    </a:lnTo>
                    <a:lnTo>
                      <a:pt x="405" y="1100"/>
                    </a:lnTo>
                    <a:lnTo>
                      <a:pt x="382" y="1064"/>
                    </a:lnTo>
                    <a:lnTo>
                      <a:pt x="358" y="1029"/>
                    </a:lnTo>
                    <a:lnTo>
                      <a:pt x="332" y="995"/>
                    </a:lnTo>
                    <a:lnTo>
                      <a:pt x="306" y="961"/>
                    </a:lnTo>
                    <a:lnTo>
                      <a:pt x="277" y="926"/>
                    </a:lnTo>
                    <a:lnTo>
                      <a:pt x="249" y="892"/>
                    </a:lnTo>
                    <a:lnTo>
                      <a:pt x="220" y="857"/>
                    </a:lnTo>
                    <a:lnTo>
                      <a:pt x="192" y="822"/>
                    </a:lnTo>
                    <a:lnTo>
                      <a:pt x="162" y="786"/>
                    </a:lnTo>
                    <a:lnTo>
                      <a:pt x="135" y="748"/>
                    </a:lnTo>
                    <a:lnTo>
                      <a:pt x="109" y="708"/>
                    </a:lnTo>
                    <a:lnTo>
                      <a:pt x="85" y="669"/>
                    </a:lnTo>
                    <a:lnTo>
                      <a:pt x="62" y="626"/>
                    </a:lnTo>
                    <a:lnTo>
                      <a:pt x="44" y="582"/>
                    </a:lnTo>
                    <a:lnTo>
                      <a:pt x="27" y="536"/>
                    </a:lnTo>
                    <a:lnTo>
                      <a:pt x="13" y="487"/>
                    </a:lnTo>
                    <a:lnTo>
                      <a:pt x="5" y="434"/>
                    </a:lnTo>
                    <a:lnTo>
                      <a:pt x="0" y="390"/>
                    </a:lnTo>
                    <a:lnTo>
                      <a:pt x="2" y="349"/>
                    </a:lnTo>
                    <a:lnTo>
                      <a:pt x="7" y="309"/>
                    </a:lnTo>
                    <a:lnTo>
                      <a:pt x="17" y="270"/>
                    </a:lnTo>
                    <a:lnTo>
                      <a:pt x="31" y="235"/>
                    </a:lnTo>
                    <a:lnTo>
                      <a:pt x="49" y="202"/>
                    </a:lnTo>
                    <a:lnTo>
                      <a:pt x="73" y="171"/>
                    </a:lnTo>
                    <a:lnTo>
                      <a:pt x="103" y="141"/>
                    </a:lnTo>
                    <a:lnTo>
                      <a:pt x="137" y="113"/>
                    </a:lnTo>
                    <a:lnTo>
                      <a:pt x="174" y="90"/>
                    </a:lnTo>
                    <a:lnTo>
                      <a:pt x="214" y="70"/>
                    </a:lnTo>
                    <a:lnTo>
                      <a:pt x="258" y="53"/>
                    </a:lnTo>
                    <a:lnTo>
                      <a:pt x="302" y="38"/>
                    </a:lnTo>
                    <a:lnTo>
                      <a:pt x="348" y="27"/>
                    </a:lnTo>
                    <a:lnTo>
                      <a:pt x="395" y="17"/>
                    </a:lnTo>
                    <a:lnTo>
                      <a:pt x="443" y="11"/>
                    </a:lnTo>
                    <a:lnTo>
                      <a:pt x="489" y="5"/>
                    </a:lnTo>
                    <a:lnTo>
                      <a:pt x="536" y="2"/>
                    </a:lnTo>
                    <a:lnTo>
                      <a:pt x="582" y="1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 noEditPoints="1"/>
              </p:cNvSpPr>
              <p:nvPr/>
            </p:nvSpPr>
            <p:spPr bwMode="auto">
              <a:xfrm>
                <a:off x="6103106" y="2516820"/>
                <a:ext cx="269525" cy="336907"/>
              </a:xfrm>
              <a:custGeom>
                <a:avLst/>
                <a:gdLst>
                  <a:gd name="T0" fmla="*/ 187 w 508"/>
                  <a:gd name="T1" fmla="*/ 61 h 638"/>
                  <a:gd name="T2" fmla="*/ 141 w 508"/>
                  <a:gd name="T3" fmla="*/ 79 h 638"/>
                  <a:gd name="T4" fmla="*/ 101 w 508"/>
                  <a:gd name="T5" fmla="*/ 118 h 638"/>
                  <a:gd name="T6" fmla="*/ 72 w 508"/>
                  <a:gd name="T7" fmla="*/ 170 h 638"/>
                  <a:gd name="T8" fmla="*/ 59 w 508"/>
                  <a:gd name="T9" fmla="*/ 234 h 638"/>
                  <a:gd name="T10" fmla="*/ 61 w 508"/>
                  <a:gd name="T11" fmla="*/ 307 h 638"/>
                  <a:gd name="T12" fmla="*/ 79 w 508"/>
                  <a:gd name="T13" fmla="*/ 382 h 638"/>
                  <a:gd name="T14" fmla="*/ 118 w 508"/>
                  <a:gd name="T15" fmla="*/ 462 h 638"/>
                  <a:gd name="T16" fmla="*/ 170 w 508"/>
                  <a:gd name="T17" fmla="*/ 524 h 638"/>
                  <a:gd name="T18" fmla="*/ 232 w 508"/>
                  <a:gd name="T19" fmla="*/ 564 h 638"/>
                  <a:gd name="T20" fmla="*/ 297 w 508"/>
                  <a:gd name="T21" fmla="*/ 579 h 638"/>
                  <a:gd name="T22" fmla="*/ 342 w 508"/>
                  <a:gd name="T23" fmla="*/ 571 h 638"/>
                  <a:gd name="T24" fmla="*/ 390 w 508"/>
                  <a:gd name="T25" fmla="*/ 540 h 638"/>
                  <a:gd name="T26" fmla="*/ 425 w 508"/>
                  <a:gd name="T27" fmla="*/ 490 h 638"/>
                  <a:gd name="T28" fmla="*/ 446 w 508"/>
                  <a:gd name="T29" fmla="*/ 420 h 638"/>
                  <a:gd name="T30" fmla="*/ 447 w 508"/>
                  <a:gd name="T31" fmla="*/ 340 h 638"/>
                  <a:gd name="T32" fmla="*/ 429 w 508"/>
                  <a:gd name="T33" fmla="*/ 256 h 638"/>
                  <a:gd name="T34" fmla="*/ 390 w 508"/>
                  <a:gd name="T35" fmla="*/ 177 h 638"/>
                  <a:gd name="T36" fmla="*/ 336 w 508"/>
                  <a:gd name="T37" fmla="*/ 114 h 638"/>
                  <a:gd name="T38" fmla="*/ 276 w 508"/>
                  <a:gd name="T39" fmla="*/ 75 h 638"/>
                  <a:gd name="T40" fmla="*/ 209 w 508"/>
                  <a:gd name="T41" fmla="*/ 59 h 638"/>
                  <a:gd name="T42" fmla="*/ 247 w 508"/>
                  <a:gd name="T43" fmla="*/ 3 h 638"/>
                  <a:gd name="T44" fmla="*/ 320 w 508"/>
                  <a:gd name="T45" fmla="*/ 31 h 638"/>
                  <a:gd name="T46" fmla="*/ 386 w 508"/>
                  <a:gd name="T47" fmla="*/ 80 h 638"/>
                  <a:gd name="T48" fmla="*/ 443 w 508"/>
                  <a:gd name="T49" fmla="*/ 151 h 638"/>
                  <a:gd name="T50" fmla="*/ 484 w 508"/>
                  <a:gd name="T51" fmla="*/ 236 h 638"/>
                  <a:gd name="T52" fmla="*/ 504 w 508"/>
                  <a:gd name="T53" fmla="*/ 318 h 638"/>
                  <a:gd name="T54" fmla="*/ 508 w 508"/>
                  <a:gd name="T55" fmla="*/ 398 h 638"/>
                  <a:gd name="T56" fmla="*/ 494 w 508"/>
                  <a:gd name="T57" fmla="*/ 474 h 638"/>
                  <a:gd name="T58" fmla="*/ 465 w 508"/>
                  <a:gd name="T59" fmla="*/ 542 h 638"/>
                  <a:gd name="T60" fmla="*/ 419 w 508"/>
                  <a:gd name="T61" fmla="*/ 594 h 638"/>
                  <a:gd name="T62" fmla="*/ 361 w 508"/>
                  <a:gd name="T63" fmla="*/ 627 h 638"/>
                  <a:gd name="T64" fmla="*/ 297 w 508"/>
                  <a:gd name="T65" fmla="*/ 638 h 638"/>
                  <a:gd name="T66" fmla="*/ 223 w 508"/>
                  <a:gd name="T67" fmla="*/ 625 h 638"/>
                  <a:gd name="T68" fmla="*/ 153 w 508"/>
                  <a:gd name="T69" fmla="*/ 585 h 638"/>
                  <a:gd name="T70" fmla="*/ 91 w 508"/>
                  <a:gd name="T71" fmla="*/ 525 h 638"/>
                  <a:gd name="T72" fmla="*/ 42 w 508"/>
                  <a:gd name="T73" fmla="*/ 447 h 638"/>
                  <a:gd name="T74" fmla="*/ 11 w 508"/>
                  <a:gd name="T75" fmla="*/ 359 h 638"/>
                  <a:gd name="T76" fmla="*/ 0 w 508"/>
                  <a:gd name="T77" fmla="*/ 275 h 638"/>
                  <a:gd name="T78" fmla="*/ 6 w 508"/>
                  <a:gd name="T79" fmla="*/ 196 h 638"/>
                  <a:gd name="T80" fmla="*/ 28 w 508"/>
                  <a:gd name="T81" fmla="*/ 125 h 638"/>
                  <a:gd name="T82" fmla="*/ 65 w 508"/>
                  <a:gd name="T83" fmla="*/ 67 h 638"/>
                  <a:gd name="T84" fmla="*/ 116 w 508"/>
                  <a:gd name="T85" fmla="*/ 25 h 638"/>
                  <a:gd name="T86" fmla="*/ 178 w 508"/>
                  <a:gd name="T87" fmla="*/ 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8" h="638">
                    <a:moveTo>
                      <a:pt x="209" y="59"/>
                    </a:moveTo>
                    <a:lnTo>
                      <a:pt x="187" y="61"/>
                    </a:lnTo>
                    <a:lnTo>
                      <a:pt x="166" y="67"/>
                    </a:lnTo>
                    <a:lnTo>
                      <a:pt x="141" y="79"/>
                    </a:lnTo>
                    <a:lnTo>
                      <a:pt x="119" y="96"/>
                    </a:lnTo>
                    <a:lnTo>
                      <a:pt x="101" y="118"/>
                    </a:lnTo>
                    <a:lnTo>
                      <a:pt x="85" y="142"/>
                    </a:lnTo>
                    <a:lnTo>
                      <a:pt x="72" y="170"/>
                    </a:lnTo>
                    <a:lnTo>
                      <a:pt x="65" y="201"/>
                    </a:lnTo>
                    <a:lnTo>
                      <a:pt x="59" y="234"/>
                    </a:lnTo>
                    <a:lnTo>
                      <a:pt x="58" y="269"/>
                    </a:lnTo>
                    <a:lnTo>
                      <a:pt x="61" y="307"/>
                    </a:lnTo>
                    <a:lnTo>
                      <a:pt x="68" y="344"/>
                    </a:lnTo>
                    <a:lnTo>
                      <a:pt x="79" y="382"/>
                    </a:lnTo>
                    <a:lnTo>
                      <a:pt x="96" y="424"/>
                    </a:lnTo>
                    <a:lnTo>
                      <a:pt x="118" y="462"/>
                    </a:lnTo>
                    <a:lnTo>
                      <a:pt x="143" y="495"/>
                    </a:lnTo>
                    <a:lnTo>
                      <a:pt x="170" y="524"/>
                    </a:lnTo>
                    <a:lnTo>
                      <a:pt x="201" y="547"/>
                    </a:lnTo>
                    <a:lnTo>
                      <a:pt x="232" y="564"/>
                    </a:lnTo>
                    <a:lnTo>
                      <a:pt x="265" y="575"/>
                    </a:lnTo>
                    <a:lnTo>
                      <a:pt x="297" y="579"/>
                    </a:lnTo>
                    <a:lnTo>
                      <a:pt x="320" y="577"/>
                    </a:lnTo>
                    <a:lnTo>
                      <a:pt x="342" y="571"/>
                    </a:lnTo>
                    <a:lnTo>
                      <a:pt x="368" y="559"/>
                    </a:lnTo>
                    <a:lnTo>
                      <a:pt x="390" y="540"/>
                    </a:lnTo>
                    <a:lnTo>
                      <a:pt x="409" y="517"/>
                    </a:lnTo>
                    <a:lnTo>
                      <a:pt x="425" y="490"/>
                    </a:lnTo>
                    <a:lnTo>
                      <a:pt x="437" y="458"/>
                    </a:lnTo>
                    <a:lnTo>
                      <a:pt x="446" y="420"/>
                    </a:lnTo>
                    <a:lnTo>
                      <a:pt x="449" y="381"/>
                    </a:lnTo>
                    <a:lnTo>
                      <a:pt x="447" y="340"/>
                    </a:lnTo>
                    <a:lnTo>
                      <a:pt x="441" y="298"/>
                    </a:lnTo>
                    <a:lnTo>
                      <a:pt x="429" y="256"/>
                    </a:lnTo>
                    <a:lnTo>
                      <a:pt x="410" y="214"/>
                    </a:lnTo>
                    <a:lnTo>
                      <a:pt x="390" y="177"/>
                    </a:lnTo>
                    <a:lnTo>
                      <a:pt x="365" y="143"/>
                    </a:lnTo>
                    <a:lnTo>
                      <a:pt x="336" y="114"/>
                    </a:lnTo>
                    <a:lnTo>
                      <a:pt x="307" y="91"/>
                    </a:lnTo>
                    <a:lnTo>
                      <a:pt x="276" y="75"/>
                    </a:lnTo>
                    <a:lnTo>
                      <a:pt x="243" y="64"/>
                    </a:lnTo>
                    <a:lnTo>
                      <a:pt x="209" y="59"/>
                    </a:lnTo>
                    <a:close/>
                    <a:moveTo>
                      <a:pt x="210" y="0"/>
                    </a:moveTo>
                    <a:lnTo>
                      <a:pt x="247" y="3"/>
                    </a:lnTo>
                    <a:lnTo>
                      <a:pt x="284" y="14"/>
                    </a:lnTo>
                    <a:lnTo>
                      <a:pt x="320" y="31"/>
                    </a:lnTo>
                    <a:lnTo>
                      <a:pt x="355" y="53"/>
                    </a:lnTo>
                    <a:lnTo>
                      <a:pt x="386" y="80"/>
                    </a:lnTo>
                    <a:lnTo>
                      <a:pt x="417" y="113"/>
                    </a:lnTo>
                    <a:lnTo>
                      <a:pt x="443" y="151"/>
                    </a:lnTo>
                    <a:lnTo>
                      <a:pt x="466" y="191"/>
                    </a:lnTo>
                    <a:lnTo>
                      <a:pt x="484" y="236"/>
                    </a:lnTo>
                    <a:lnTo>
                      <a:pt x="496" y="277"/>
                    </a:lnTo>
                    <a:lnTo>
                      <a:pt x="504" y="318"/>
                    </a:lnTo>
                    <a:lnTo>
                      <a:pt x="508" y="359"/>
                    </a:lnTo>
                    <a:lnTo>
                      <a:pt x="508" y="398"/>
                    </a:lnTo>
                    <a:lnTo>
                      <a:pt x="503" y="437"/>
                    </a:lnTo>
                    <a:lnTo>
                      <a:pt x="494" y="474"/>
                    </a:lnTo>
                    <a:lnTo>
                      <a:pt x="481" y="510"/>
                    </a:lnTo>
                    <a:lnTo>
                      <a:pt x="465" y="542"/>
                    </a:lnTo>
                    <a:lnTo>
                      <a:pt x="443" y="571"/>
                    </a:lnTo>
                    <a:lnTo>
                      <a:pt x="419" y="594"/>
                    </a:lnTo>
                    <a:lnTo>
                      <a:pt x="392" y="614"/>
                    </a:lnTo>
                    <a:lnTo>
                      <a:pt x="361" y="627"/>
                    </a:lnTo>
                    <a:lnTo>
                      <a:pt x="330" y="636"/>
                    </a:lnTo>
                    <a:lnTo>
                      <a:pt x="297" y="638"/>
                    </a:lnTo>
                    <a:lnTo>
                      <a:pt x="260" y="635"/>
                    </a:lnTo>
                    <a:lnTo>
                      <a:pt x="223" y="625"/>
                    </a:lnTo>
                    <a:lnTo>
                      <a:pt x="187" y="608"/>
                    </a:lnTo>
                    <a:lnTo>
                      <a:pt x="153" y="585"/>
                    </a:lnTo>
                    <a:lnTo>
                      <a:pt x="121" y="558"/>
                    </a:lnTo>
                    <a:lnTo>
                      <a:pt x="91" y="525"/>
                    </a:lnTo>
                    <a:lnTo>
                      <a:pt x="65" y="487"/>
                    </a:lnTo>
                    <a:lnTo>
                      <a:pt x="42" y="447"/>
                    </a:lnTo>
                    <a:lnTo>
                      <a:pt x="23" y="402"/>
                    </a:lnTo>
                    <a:lnTo>
                      <a:pt x="11" y="359"/>
                    </a:lnTo>
                    <a:lnTo>
                      <a:pt x="3" y="317"/>
                    </a:lnTo>
                    <a:lnTo>
                      <a:pt x="0" y="275"/>
                    </a:lnTo>
                    <a:lnTo>
                      <a:pt x="1" y="235"/>
                    </a:lnTo>
                    <a:lnTo>
                      <a:pt x="6" y="196"/>
                    </a:lnTo>
                    <a:lnTo>
                      <a:pt x="15" y="159"/>
                    </a:lnTo>
                    <a:lnTo>
                      <a:pt x="28" y="125"/>
                    </a:lnTo>
                    <a:lnTo>
                      <a:pt x="45" y="94"/>
                    </a:lnTo>
                    <a:lnTo>
                      <a:pt x="65" y="67"/>
                    </a:lnTo>
                    <a:lnTo>
                      <a:pt x="89" y="44"/>
                    </a:lnTo>
                    <a:lnTo>
                      <a:pt x="116" y="25"/>
                    </a:lnTo>
                    <a:lnTo>
                      <a:pt x="146" y="11"/>
                    </a:lnTo>
                    <a:lnTo>
                      <a:pt x="178" y="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 noEditPoints="1"/>
              </p:cNvSpPr>
              <p:nvPr/>
            </p:nvSpPr>
            <p:spPr bwMode="auto">
              <a:xfrm>
                <a:off x="6389477" y="2571569"/>
                <a:ext cx="155821" cy="202144"/>
              </a:xfrm>
              <a:custGeom>
                <a:avLst/>
                <a:gdLst>
                  <a:gd name="T0" fmla="*/ 125 w 295"/>
                  <a:gd name="T1" fmla="*/ 61 h 379"/>
                  <a:gd name="T2" fmla="*/ 102 w 295"/>
                  <a:gd name="T3" fmla="*/ 67 h 379"/>
                  <a:gd name="T4" fmla="*/ 76 w 295"/>
                  <a:gd name="T5" fmla="*/ 94 h 379"/>
                  <a:gd name="T6" fmla="*/ 62 w 295"/>
                  <a:gd name="T7" fmla="*/ 134 h 379"/>
                  <a:gd name="T8" fmla="*/ 59 w 295"/>
                  <a:gd name="T9" fmla="*/ 183 h 379"/>
                  <a:gd name="T10" fmla="*/ 73 w 295"/>
                  <a:gd name="T11" fmla="*/ 239 h 379"/>
                  <a:gd name="T12" fmla="*/ 103 w 295"/>
                  <a:gd name="T13" fmla="*/ 287 h 379"/>
                  <a:gd name="T14" fmla="*/ 143 w 295"/>
                  <a:gd name="T15" fmla="*/ 315 h 379"/>
                  <a:gd name="T16" fmla="*/ 171 w 295"/>
                  <a:gd name="T17" fmla="*/ 318 h 379"/>
                  <a:gd name="T18" fmla="*/ 193 w 295"/>
                  <a:gd name="T19" fmla="*/ 311 h 379"/>
                  <a:gd name="T20" fmla="*/ 219 w 295"/>
                  <a:gd name="T21" fmla="*/ 284 h 379"/>
                  <a:gd name="T22" fmla="*/ 235 w 295"/>
                  <a:gd name="T23" fmla="*/ 244 h 379"/>
                  <a:gd name="T24" fmla="*/ 237 w 295"/>
                  <a:gd name="T25" fmla="*/ 196 h 379"/>
                  <a:gd name="T26" fmla="*/ 224 w 295"/>
                  <a:gd name="T27" fmla="*/ 140 h 379"/>
                  <a:gd name="T28" fmla="*/ 193 w 295"/>
                  <a:gd name="T29" fmla="*/ 91 h 379"/>
                  <a:gd name="T30" fmla="*/ 153 w 295"/>
                  <a:gd name="T31" fmla="*/ 64 h 379"/>
                  <a:gd name="T32" fmla="*/ 131 w 295"/>
                  <a:gd name="T33" fmla="*/ 0 h 379"/>
                  <a:gd name="T34" fmla="*/ 190 w 295"/>
                  <a:gd name="T35" fmla="*/ 16 h 379"/>
                  <a:gd name="T36" fmla="*/ 241 w 295"/>
                  <a:gd name="T37" fmla="*/ 57 h 379"/>
                  <a:gd name="T38" fmla="*/ 278 w 295"/>
                  <a:gd name="T39" fmla="*/ 119 h 379"/>
                  <a:gd name="T40" fmla="*/ 295 w 295"/>
                  <a:gd name="T41" fmla="*/ 191 h 379"/>
                  <a:gd name="T42" fmla="*/ 292 w 295"/>
                  <a:gd name="T43" fmla="*/ 254 h 379"/>
                  <a:gd name="T44" fmla="*/ 272 w 295"/>
                  <a:gd name="T45" fmla="*/ 311 h 379"/>
                  <a:gd name="T46" fmla="*/ 237 w 295"/>
                  <a:gd name="T47" fmla="*/ 352 h 379"/>
                  <a:gd name="T48" fmla="*/ 190 w 295"/>
                  <a:gd name="T49" fmla="*/ 375 h 379"/>
                  <a:gd name="T50" fmla="*/ 134 w 295"/>
                  <a:gd name="T51" fmla="*/ 374 h 379"/>
                  <a:gd name="T52" fmla="*/ 78 w 295"/>
                  <a:gd name="T53" fmla="*/ 346 h 379"/>
                  <a:gd name="T54" fmla="*/ 34 w 295"/>
                  <a:gd name="T55" fmla="*/ 293 h 379"/>
                  <a:gd name="T56" fmla="*/ 5 w 295"/>
                  <a:gd name="T57" fmla="*/ 222 h 379"/>
                  <a:gd name="T58" fmla="*/ 0 w 295"/>
                  <a:gd name="T59" fmla="*/ 155 h 379"/>
                  <a:gd name="T60" fmla="*/ 12 w 295"/>
                  <a:gd name="T61" fmla="*/ 95 h 379"/>
                  <a:gd name="T62" fmla="*/ 40 w 295"/>
                  <a:gd name="T63" fmla="*/ 45 h 379"/>
                  <a:gd name="T64" fmla="*/ 81 w 295"/>
                  <a:gd name="T65" fmla="*/ 12 h 379"/>
                  <a:gd name="T66" fmla="*/ 118 w 295"/>
                  <a:gd name="T67" fmla="*/ 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79">
                    <a:moveTo>
                      <a:pt x="131" y="60"/>
                    </a:moveTo>
                    <a:lnTo>
                      <a:pt x="125" y="61"/>
                    </a:lnTo>
                    <a:lnTo>
                      <a:pt x="118" y="61"/>
                    </a:lnTo>
                    <a:lnTo>
                      <a:pt x="102" y="67"/>
                    </a:lnTo>
                    <a:lnTo>
                      <a:pt x="88" y="79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62" y="134"/>
                    </a:lnTo>
                    <a:lnTo>
                      <a:pt x="59" y="158"/>
                    </a:lnTo>
                    <a:lnTo>
                      <a:pt x="59" y="183"/>
                    </a:lnTo>
                    <a:lnTo>
                      <a:pt x="63" y="209"/>
                    </a:lnTo>
                    <a:lnTo>
                      <a:pt x="73" y="239"/>
                    </a:lnTo>
                    <a:lnTo>
                      <a:pt x="86" y="264"/>
                    </a:lnTo>
                    <a:lnTo>
                      <a:pt x="103" y="287"/>
                    </a:lnTo>
                    <a:lnTo>
                      <a:pt x="122" y="304"/>
                    </a:lnTo>
                    <a:lnTo>
                      <a:pt x="143" y="315"/>
                    </a:lnTo>
                    <a:lnTo>
                      <a:pt x="164" y="318"/>
                    </a:lnTo>
                    <a:lnTo>
                      <a:pt x="171" y="318"/>
                    </a:lnTo>
                    <a:lnTo>
                      <a:pt x="177" y="317"/>
                    </a:lnTo>
                    <a:lnTo>
                      <a:pt x="193" y="311"/>
                    </a:lnTo>
                    <a:lnTo>
                      <a:pt x="207" y="300"/>
                    </a:lnTo>
                    <a:lnTo>
                      <a:pt x="219" y="284"/>
                    </a:lnTo>
                    <a:lnTo>
                      <a:pt x="228" y="265"/>
                    </a:lnTo>
                    <a:lnTo>
                      <a:pt x="235" y="244"/>
                    </a:lnTo>
                    <a:lnTo>
                      <a:pt x="237" y="221"/>
                    </a:lnTo>
                    <a:lnTo>
                      <a:pt x="237" y="196"/>
                    </a:lnTo>
                    <a:lnTo>
                      <a:pt x="232" y="170"/>
                    </a:lnTo>
                    <a:lnTo>
                      <a:pt x="224" y="140"/>
                    </a:lnTo>
                    <a:lnTo>
                      <a:pt x="210" y="114"/>
                    </a:lnTo>
                    <a:lnTo>
                      <a:pt x="193" y="91"/>
                    </a:lnTo>
                    <a:lnTo>
                      <a:pt x="174" y="75"/>
                    </a:lnTo>
                    <a:lnTo>
                      <a:pt x="153" y="64"/>
                    </a:lnTo>
                    <a:lnTo>
                      <a:pt x="131" y="60"/>
                    </a:lnTo>
                    <a:close/>
                    <a:moveTo>
                      <a:pt x="131" y="0"/>
                    </a:moveTo>
                    <a:lnTo>
                      <a:pt x="162" y="5"/>
                    </a:lnTo>
                    <a:lnTo>
                      <a:pt x="190" y="16"/>
                    </a:lnTo>
                    <a:lnTo>
                      <a:pt x="217" y="33"/>
                    </a:lnTo>
                    <a:lnTo>
                      <a:pt x="241" y="57"/>
                    </a:lnTo>
                    <a:lnTo>
                      <a:pt x="262" y="86"/>
                    </a:lnTo>
                    <a:lnTo>
                      <a:pt x="278" y="119"/>
                    </a:lnTo>
                    <a:lnTo>
                      <a:pt x="290" y="156"/>
                    </a:lnTo>
                    <a:lnTo>
                      <a:pt x="295" y="191"/>
                    </a:lnTo>
                    <a:lnTo>
                      <a:pt x="295" y="224"/>
                    </a:lnTo>
                    <a:lnTo>
                      <a:pt x="292" y="254"/>
                    </a:lnTo>
                    <a:lnTo>
                      <a:pt x="284" y="284"/>
                    </a:lnTo>
                    <a:lnTo>
                      <a:pt x="272" y="311"/>
                    </a:lnTo>
                    <a:lnTo>
                      <a:pt x="256" y="334"/>
                    </a:lnTo>
                    <a:lnTo>
                      <a:pt x="237" y="352"/>
                    </a:lnTo>
                    <a:lnTo>
                      <a:pt x="215" y="367"/>
                    </a:lnTo>
                    <a:lnTo>
                      <a:pt x="190" y="375"/>
                    </a:lnTo>
                    <a:lnTo>
                      <a:pt x="164" y="379"/>
                    </a:lnTo>
                    <a:lnTo>
                      <a:pt x="134" y="374"/>
                    </a:lnTo>
                    <a:lnTo>
                      <a:pt x="105" y="363"/>
                    </a:lnTo>
                    <a:lnTo>
                      <a:pt x="78" y="346"/>
                    </a:lnTo>
                    <a:lnTo>
                      <a:pt x="54" y="322"/>
                    </a:lnTo>
                    <a:lnTo>
                      <a:pt x="34" y="293"/>
                    </a:lnTo>
                    <a:lnTo>
                      <a:pt x="17" y="260"/>
                    </a:lnTo>
                    <a:lnTo>
                      <a:pt x="5" y="222"/>
                    </a:lnTo>
                    <a:lnTo>
                      <a:pt x="0" y="188"/>
                    </a:lnTo>
                    <a:lnTo>
                      <a:pt x="0" y="155"/>
                    </a:lnTo>
                    <a:lnTo>
                      <a:pt x="4" y="125"/>
                    </a:lnTo>
                    <a:lnTo>
                      <a:pt x="12" y="95"/>
                    </a:lnTo>
                    <a:lnTo>
                      <a:pt x="24" y="68"/>
                    </a:lnTo>
                    <a:lnTo>
                      <a:pt x="40" y="45"/>
                    </a:lnTo>
                    <a:lnTo>
                      <a:pt x="59" y="27"/>
                    </a:lnTo>
                    <a:lnTo>
                      <a:pt x="81" y="12"/>
                    </a:lnTo>
                    <a:lnTo>
                      <a:pt x="105" y="3"/>
                    </a:lnTo>
                    <a:lnTo>
                      <a:pt x="118" y="1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 noEditPoints="1"/>
              </p:cNvSpPr>
              <p:nvPr/>
            </p:nvSpPr>
            <p:spPr bwMode="auto">
              <a:xfrm>
                <a:off x="6562140" y="2596837"/>
                <a:ext cx="130553" cy="172666"/>
              </a:xfrm>
              <a:custGeom>
                <a:avLst/>
                <a:gdLst>
                  <a:gd name="T0" fmla="*/ 115 w 254"/>
                  <a:gd name="T1" fmla="*/ 64 h 330"/>
                  <a:gd name="T2" fmla="*/ 83 w 254"/>
                  <a:gd name="T3" fmla="*/ 89 h 330"/>
                  <a:gd name="T4" fmla="*/ 63 w 254"/>
                  <a:gd name="T5" fmla="*/ 135 h 330"/>
                  <a:gd name="T6" fmla="*/ 59 w 254"/>
                  <a:gd name="T7" fmla="*/ 183 h 330"/>
                  <a:gd name="T8" fmla="*/ 68 w 254"/>
                  <a:gd name="T9" fmla="*/ 224 h 330"/>
                  <a:gd name="T10" fmla="*/ 90 w 254"/>
                  <a:gd name="T11" fmla="*/ 257 h 330"/>
                  <a:gd name="T12" fmla="*/ 120 w 254"/>
                  <a:gd name="T13" fmla="*/ 271 h 330"/>
                  <a:gd name="T14" fmla="*/ 141 w 254"/>
                  <a:gd name="T15" fmla="*/ 267 h 330"/>
                  <a:gd name="T16" fmla="*/ 171 w 254"/>
                  <a:gd name="T17" fmla="*/ 241 h 330"/>
                  <a:gd name="T18" fmla="*/ 191 w 254"/>
                  <a:gd name="T19" fmla="*/ 196 h 330"/>
                  <a:gd name="T20" fmla="*/ 195 w 254"/>
                  <a:gd name="T21" fmla="*/ 148 h 330"/>
                  <a:gd name="T22" fmla="*/ 185 w 254"/>
                  <a:gd name="T23" fmla="*/ 108 h 330"/>
                  <a:gd name="T24" fmla="*/ 164 w 254"/>
                  <a:gd name="T25" fmla="*/ 75 h 330"/>
                  <a:gd name="T26" fmla="*/ 133 w 254"/>
                  <a:gd name="T27" fmla="*/ 61 h 330"/>
                  <a:gd name="T28" fmla="*/ 137 w 254"/>
                  <a:gd name="T29" fmla="*/ 0 h 330"/>
                  <a:gd name="T30" fmla="*/ 177 w 254"/>
                  <a:gd name="T31" fmla="*/ 12 h 330"/>
                  <a:gd name="T32" fmla="*/ 211 w 254"/>
                  <a:gd name="T33" fmla="*/ 39 h 330"/>
                  <a:gd name="T34" fmla="*/ 240 w 254"/>
                  <a:gd name="T35" fmla="*/ 84 h 330"/>
                  <a:gd name="T36" fmla="*/ 254 w 254"/>
                  <a:gd name="T37" fmla="*/ 142 h 330"/>
                  <a:gd name="T38" fmla="*/ 250 w 254"/>
                  <a:gd name="T39" fmla="*/ 205 h 330"/>
                  <a:gd name="T40" fmla="*/ 228 w 254"/>
                  <a:gd name="T41" fmla="*/ 262 h 330"/>
                  <a:gd name="T42" fmla="*/ 193 w 254"/>
                  <a:gd name="T43" fmla="*/ 304 h 330"/>
                  <a:gd name="T44" fmla="*/ 148 w 254"/>
                  <a:gd name="T45" fmla="*/ 327 h 330"/>
                  <a:gd name="T46" fmla="*/ 117 w 254"/>
                  <a:gd name="T47" fmla="*/ 330 h 330"/>
                  <a:gd name="T48" fmla="*/ 77 w 254"/>
                  <a:gd name="T49" fmla="*/ 319 h 330"/>
                  <a:gd name="T50" fmla="*/ 42 w 254"/>
                  <a:gd name="T51" fmla="*/ 292 h 330"/>
                  <a:gd name="T52" fmla="*/ 15 w 254"/>
                  <a:gd name="T53" fmla="*/ 248 h 330"/>
                  <a:gd name="T54" fmla="*/ 1 w 254"/>
                  <a:gd name="T55" fmla="*/ 190 h 330"/>
                  <a:gd name="T56" fmla="*/ 4 w 254"/>
                  <a:gd name="T57" fmla="*/ 126 h 330"/>
                  <a:gd name="T58" fmla="*/ 26 w 254"/>
                  <a:gd name="T59" fmla="*/ 70 h 330"/>
                  <a:gd name="T60" fmla="*/ 60 w 254"/>
                  <a:gd name="T61" fmla="*/ 27 h 330"/>
                  <a:gd name="T62" fmla="*/ 106 w 254"/>
                  <a:gd name="T63" fmla="*/ 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4" h="330">
                    <a:moveTo>
                      <a:pt x="133" y="61"/>
                    </a:moveTo>
                    <a:lnTo>
                      <a:pt x="115" y="64"/>
                    </a:lnTo>
                    <a:lnTo>
                      <a:pt x="97" y="74"/>
                    </a:lnTo>
                    <a:lnTo>
                      <a:pt x="83" y="89"/>
                    </a:lnTo>
                    <a:lnTo>
                      <a:pt x="71" y="110"/>
                    </a:lnTo>
                    <a:lnTo>
                      <a:pt x="63" y="135"/>
                    </a:lnTo>
                    <a:lnTo>
                      <a:pt x="59" y="161"/>
                    </a:lnTo>
                    <a:lnTo>
                      <a:pt x="59" y="183"/>
                    </a:lnTo>
                    <a:lnTo>
                      <a:pt x="63" y="204"/>
                    </a:lnTo>
                    <a:lnTo>
                      <a:pt x="68" y="224"/>
                    </a:lnTo>
                    <a:lnTo>
                      <a:pt x="77" y="240"/>
                    </a:lnTo>
                    <a:lnTo>
                      <a:pt x="90" y="257"/>
                    </a:lnTo>
                    <a:lnTo>
                      <a:pt x="105" y="267"/>
                    </a:lnTo>
                    <a:lnTo>
                      <a:pt x="120" y="271"/>
                    </a:lnTo>
                    <a:lnTo>
                      <a:pt x="123" y="271"/>
                    </a:lnTo>
                    <a:lnTo>
                      <a:pt x="141" y="267"/>
                    </a:lnTo>
                    <a:lnTo>
                      <a:pt x="157" y="257"/>
                    </a:lnTo>
                    <a:lnTo>
                      <a:pt x="171" y="241"/>
                    </a:lnTo>
                    <a:lnTo>
                      <a:pt x="183" y="220"/>
                    </a:lnTo>
                    <a:lnTo>
                      <a:pt x="191" y="196"/>
                    </a:lnTo>
                    <a:lnTo>
                      <a:pt x="195" y="170"/>
                    </a:lnTo>
                    <a:lnTo>
                      <a:pt x="195" y="148"/>
                    </a:lnTo>
                    <a:lnTo>
                      <a:pt x="192" y="127"/>
                    </a:lnTo>
                    <a:lnTo>
                      <a:pt x="185" y="108"/>
                    </a:lnTo>
                    <a:lnTo>
                      <a:pt x="177" y="91"/>
                    </a:lnTo>
                    <a:lnTo>
                      <a:pt x="164" y="75"/>
                    </a:lnTo>
                    <a:lnTo>
                      <a:pt x="150" y="65"/>
                    </a:lnTo>
                    <a:lnTo>
                      <a:pt x="133" y="61"/>
                    </a:lnTo>
                    <a:close/>
                    <a:moveTo>
                      <a:pt x="131" y="0"/>
                    </a:moveTo>
                    <a:lnTo>
                      <a:pt x="137" y="0"/>
                    </a:lnTo>
                    <a:lnTo>
                      <a:pt x="157" y="5"/>
                    </a:lnTo>
                    <a:lnTo>
                      <a:pt x="177" y="12"/>
                    </a:lnTo>
                    <a:lnTo>
                      <a:pt x="195" y="23"/>
                    </a:lnTo>
                    <a:lnTo>
                      <a:pt x="211" y="39"/>
                    </a:lnTo>
                    <a:lnTo>
                      <a:pt x="226" y="59"/>
                    </a:lnTo>
                    <a:lnTo>
                      <a:pt x="240" y="84"/>
                    </a:lnTo>
                    <a:lnTo>
                      <a:pt x="248" y="111"/>
                    </a:lnTo>
                    <a:lnTo>
                      <a:pt x="254" y="142"/>
                    </a:lnTo>
                    <a:lnTo>
                      <a:pt x="254" y="173"/>
                    </a:lnTo>
                    <a:lnTo>
                      <a:pt x="250" y="205"/>
                    </a:lnTo>
                    <a:lnTo>
                      <a:pt x="241" y="235"/>
                    </a:lnTo>
                    <a:lnTo>
                      <a:pt x="228" y="262"/>
                    </a:lnTo>
                    <a:lnTo>
                      <a:pt x="213" y="285"/>
                    </a:lnTo>
                    <a:lnTo>
                      <a:pt x="193" y="304"/>
                    </a:lnTo>
                    <a:lnTo>
                      <a:pt x="171" y="318"/>
                    </a:lnTo>
                    <a:lnTo>
                      <a:pt x="148" y="327"/>
                    </a:lnTo>
                    <a:lnTo>
                      <a:pt x="123" y="330"/>
                    </a:lnTo>
                    <a:lnTo>
                      <a:pt x="117" y="330"/>
                    </a:lnTo>
                    <a:lnTo>
                      <a:pt x="96" y="327"/>
                    </a:lnTo>
                    <a:lnTo>
                      <a:pt x="77" y="319"/>
                    </a:lnTo>
                    <a:lnTo>
                      <a:pt x="58" y="307"/>
                    </a:lnTo>
                    <a:lnTo>
                      <a:pt x="42" y="292"/>
                    </a:lnTo>
                    <a:lnTo>
                      <a:pt x="28" y="273"/>
                    </a:lnTo>
                    <a:lnTo>
                      <a:pt x="15" y="248"/>
                    </a:lnTo>
                    <a:lnTo>
                      <a:pt x="5" y="219"/>
                    </a:lnTo>
                    <a:lnTo>
                      <a:pt x="1" y="190"/>
                    </a:lnTo>
                    <a:lnTo>
                      <a:pt x="0" y="158"/>
                    </a:lnTo>
                    <a:lnTo>
                      <a:pt x="4" y="126"/>
                    </a:lnTo>
                    <a:lnTo>
                      <a:pt x="13" y="96"/>
                    </a:lnTo>
                    <a:lnTo>
                      <a:pt x="26" y="70"/>
                    </a:lnTo>
                    <a:lnTo>
                      <a:pt x="42" y="46"/>
                    </a:lnTo>
                    <a:lnTo>
                      <a:pt x="60" y="27"/>
                    </a:lnTo>
                    <a:lnTo>
                      <a:pt x="82" y="13"/>
                    </a:lnTo>
                    <a:lnTo>
                      <a:pt x="106" y="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 noEditPoints="1"/>
              </p:cNvSpPr>
              <p:nvPr/>
            </p:nvSpPr>
            <p:spPr bwMode="auto">
              <a:xfrm>
                <a:off x="6701115" y="2634737"/>
                <a:ext cx="134763" cy="172666"/>
              </a:xfrm>
              <a:custGeom>
                <a:avLst/>
                <a:gdLst>
                  <a:gd name="T0" fmla="*/ 128 w 259"/>
                  <a:gd name="T1" fmla="*/ 63 h 325"/>
                  <a:gd name="T2" fmla="*/ 96 w 259"/>
                  <a:gd name="T3" fmla="*/ 84 h 325"/>
                  <a:gd name="T4" fmla="*/ 72 w 259"/>
                  <a:gd name="T5" fmla="*/ 121 h 325"/>
                  <a:gd name="T6" fmla="*/ 60 w 259"/>
                  <a:gd name="T7" fmla="*/ 170 h 325"/>
                  <a:gd name="T8" fmla="*/ 64 w 259"/>
                  <a:gd name="T9" fmla="*/ 217 h 325"/>
                  <a:gd name="T10" fmla="*/ 77 w 259"/>
                  <a:gd name="T11" fmla="*/ 244 h 325"/>
                  <a:gd name="T12" fmla="*/ 93 w 259"/>
                  <a:gd name="T13" fmla="*/ 259 h 325"/>
                  <a:gd name="T14" fmla="*/ 119 w 259"/>
                  <a:gd name="T15" fmla="*/ 264 h 325"/>
                  <a:gd name="T16" fmla="*/ 151 w 259"/>
                  <a:gd name="T17" fmla="*/ 251 h 325"/>
                  <a:gd name="T18" fmla="*/ 178 w 259"/>
                  <a:gd name="T19" fmla="*/ 221 h 325"/>
                  <a:gd name="T20" fmla="*/ 196 w 259"/>
                  <a:gd name="T21" fmla="*/ 179 h 325"/>
                  <a:gd name="T22" fmla="*/ 201 w 259"/>
                  <a:gd name="T23" fmla="*/ 138 h 325"/>
                  <a:gd name="T24" fmla="*/ 193 w 259"/>
                  <a:gd name="T25" fmla="*/ 99 h 325"/>
                  <a:gd name="T26" fmla="*/ 171 w 259"/>
                  <a:gd name="T27" fmla="*/ 68 h 325"/>
                  <a:gd name="T28" fmla="*/ 151 w 259"/>
                  <a:gd name="T29" fmla="*/ 59 h 325"/>
                  <a:gd name="T30" fmla="*/ 146 w 259"/>
                  <a:gd name="T31" fmla="*/ 0 h 325"/>
                  <a:gd name="T32" fmla="*/ 170 w 259"/>
                  <a:gd name="T33" fmla="*/ 3 h 325"/>
                  <a:gd name="T34" fmla="*/ 208 w 259"/>
                  <a:gd name="T35" fmla="*/ 22 h 325"/>
                  <a:gd name="T36" fmla="*/ 238 w 259"/>
                  <a:gd name="T37" fmla="*/ 55 h 325"/>
                  <a:gd name="T38" fmla="*/ 256 w 259"/>
                  <a:gd name="T39" fmla="*/ 103 h 325"/>
                  <a:gd name="T40" fmla="*/ 259 w 259"/>
                  <a:gd name="T41" fmla="*/ 164 h 325"/>
                  <a:gd name="T42" fmla="*/ 243 w 259"/>
                  <a:gd name="T43" fmla="*/ 226 h 325"/>
                  <a:gd name="T44" fmla="*/ 209 w 259"/>
                  <a:gd name="T45" fmla="*/ 277 h 325"/>
                  <a:gd name="T46" fmla="*/ 166 w 259"/>
                  <a:gd name="T47" fmla="*/ 311 h 325"/>
                  <a:gd name="T48" fmla="*/ 115 w 259"/>
                  <a:gd name="T49" fmla="*/ 325 h 325"/>
                  <a:gd name="T50" fmla="*/ 69 w 259"/>
                  <a:gd name="T51" fmla="*/ 314 h 325"/>
                  <a:gd name="T52" fmla="*/ 35 w 259"/>
                  <a:gd name="T53" fmla="*/ 286 h 325"/>
                  <a:gd name="T54" fmla="*/ 10 w 259"/>
                  <a:gd name="T55" fmla="*/ 242 h 325"/>
                  <a:gd name="T56" fmla="*/ 0 w 259"/>
                  <a:gd name="T57" fmla="*/ 188 h 325"/>
                  <a:gd name="T58" fmla="*/ 6 w 259"/>
                  <a:gd name="T59" fmla="*/ 130 h 325"/>
                  <a:gd name="T60" fmla="*/ 32 w 259"/>
                  <a:gd name="T61" fmla="*/ 72 h 325"/>
                  <a:gd name="T62" fmla="*/ 72 w 259"/>
                  <a:gd name="T63" fmla="*/ 28 h 325"/>
                  <a:gd name="T64" fmla="*/ 120 w 259"/>
                  <a:gd name="T65" fmla="*/ 3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9" h="325">
                    <a:moveTo>
                      <a:pt x="145" y="59"/>
                    </a:moveTo>
                    <a:lnTo>
                      <a:pt x="128" y="63"/>
                    </a:lnTo>
                    <a:lnTo>
                      <a:pt x="112" y="70"/>
                    </a:lnTo>
                    <a:lnTo>
                      <a:pt x="96" y="84"/>
                    </a:lnTo>
                    <a:lnTo>
                      <a:pt x="82" y="101"/>
                    </a:lnTo>
                    <a:lnTo>
                      <a:pt x="72" y="121"/>
                    </a:lnTo>
                    <a:lnTo>
                      <a:pt x="64" y="144"/>
                    </a:lnTo>
                    <a:lnTo>
                      <a:pt x="60" y="170"/>
                    </a:lnTo>
                    <a:lnTo>
                      <a:pt x="60" y="194"/>
                    </a:lnTo>
                    <a:lnTo>
                      <a:pt x="64" y="217"/>
                    </a:lnTo>
                    <a:lnTo>
                      <a:pt x="72" y="237"/>
                    </a:lnTo>
                    <a:lnTo>
                      <a:pt x="77" y="244"/>
                    </a:lnTo>
                    <a:lnTo>
                      <a:pt x="83" y="252"/>
                    </a:lnTo>
                    <a:lnTo>
                      <a:pt x="93" y="259"/>
                    </a:lnTo>
                    <a:lnTo>
                      <a:pt x="104" y="263"/>
                    </a:lnTo>
                    <a:lnTo>
                      <a:pt x="119" y="264"/>
                    </a:lnTo>
                    <a:lnTo>
                      <a:pt x="136" y="260"/>
                    </a:lnTo>
                    <a:lnTo>
                      <a:pt x="151" y="251"/>
                    </a:lnTo>
                    <a:lnTo>
                      <a:pt x="165" y="238"/>
                    </a:lnTo>
                    <a:lnTo>
                      <a:pt x="178" y="221"/>
                    </a:lnTo>
                    <a:lnTo>
                      <a:pt x="189" y="201"/>
                    </a:lnTo>
                    <a:lnTo>
                      <a:pt x="196" y="179"/>
                    </a:lnTo>
                    <a:lnTo>
                      <a:pt x="200" y="158"/>
                    </a:lnTo>
                    <a:lnTo>
                      <a:pt x="201" y="138"/>
                    </a:lnTo>
                    <a:lnTo>
                      <a:pt x="199" y="118"/>
                    </a:lnTo>
                    <a:lnTo>
                      <a:pt x="193" y="99"/>
                    </a:lnTo>
                    <a:lnTo>
                      <a:pt x="183" y="80"/>
                    </a:lnTo>
                    <a:lnTo>
                      <a:pt x="171" y="68"/>
                    </a:lnTo>
                    <a:lnTo>
                      <a:pt x="156" y="61"/>
                    </a:lnTo>
                    <a:lnTo>
                      <a:pt x="151" y="59"/>
                    </a:lnTo>
                    <a:lnTo>
                      <a:pt x="145" y="59"/>
                    </a:lnTo>
                    <a:close/>
                    <a:moveTo>
                      <a:pt x="146" y="0"/>
                    </a:moveTo>
                    <a:lnTo>
                      <a:pt x="158" y="1"/>
                    </a:lnTo>
                    <a:lnTo>
                      <a:pt x="170" y="3"/>
                    </a:lnTo>
                    <a:lnTo>
                      <a:pt x="191" y="10"/>
                    </a:lnTo>
                    <a:lnTo>
                      <a:pt x="208" y="22"/>
                    </a:lnTo>
                    <a:lnTo>
                      <a:pt x="225" y="36"/>
                    </a:lnTo>
                    <a:lnTo>
                      <a:pt x="238" y="55"/>
                    </a:lnTo>
                    <a:lnTo>
                      <a:pt x="248" y="77"/>
                    </a:lnTo>
                    <a:lnTo>
                      <a:pt x="256" y="103"/>
                    </a:lnTo>
                    <a:lnTo>
                      <a:pt x="259" y="133"/>
                    </a:lnTo>
                    <a:lnTo>
                      <a:pt x="259" y="164"/>
                    </a:lnTo>
                    <a:lnTo>
                      <a:pt x="253" y="195"/>
                    </a:lnTo>
                    <a:lnTo>
                      <a:pt x="243" y="226"/>
                    </a:lnTo>
                    <a:lnTo>
                      <a:pt x="228" y="253"/>
                    </a:lnTo>
                    <a:lnTo>
                      <a:pt x="209" y="277"/>
                    </a:lnTo>
                    <a:lnTo>
                      <a:pt x="189" y="297"/>
                    </a:lnTo>
                    <a:lnTo>
                      <a:pt x="166" y="311"/>
                    </a:lnTo>
                    <a:lnTo>
                      <a:pt x="141" y="321"/>
                    </a:lnTo>
                    <a:lnTo>
                      <a:pt x="115" y="325"/>
                    </a:lnTo>
                    <a:lnTo>
                      <a:pt x="89" y="320"/>
                    </a:lnTo>
                    <a:lnTo>
                      <a:pt x="69" y="314"/>
                    </a:lnTo>
                    <a:lnTo>
                      <a:pt x="51" y="302"/>
                    </a:lnTo>
                    <a:lnTo>
                      <a:pt x="35" y="286"/>
                    </a:lnTo>
                    <a:lnTo>
                      <a:pt x="20" y="266"/>
                    </a:lnTo>
                    <a:lnTo>
                      <a:pt x="10" y="242"/>
                    </a:lnTo>
                    <a:lnTo>
                      <a:pt x="3" y="216"/>
                    </a:lnTo>
                    <a:lnTo>
                      <a:pt x="0" y="188"/>
                    </a:lnTo>
                    <a:lnTo>
                      <a:pt x="1" y="158"/>
                    </a:lnTo>
                    <a:lnTo>
                      <a:pt x="6" y="130"/>
                    </a:lnTo>
                    <a:lnTo>
                      <a:pt x="17" y="99"/>
                    </a:lnTo>
                    <a:lnTo>
                      <a:pt x="32" y="72"/>
                    </a:lnTo>
                    <a:lnTo>
                      <a:pt x="50" y="47"/>
                    </a:lnTo>
                    <a:lnTo>
                      <a:pt x="72" y="28"/>
                    </a:lnTo>
                    <a:lnTo>
                      <a:pt x="95" y="12"/>
                    </a:lnTo>
                    <a:lnTo>
                      <a:pt x="120" y="3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 noEditPoints="1"/>
              </p:cNvSpPr>
              <p:nvPr/>
            </p:nvSpPr>
            <p:spPr bwMode="auto">
              <a:xfrm>
                <a:off x="6827455" y="2731599"/>
                <a:ext cx="113707" cy="143185"/>
              </a:xfrm>
              <a:custGeom>
                <a:avLst/>
                <a:gdLst>
                  <a:gd name="T0" fmla="*/ 121 w 217"/>
                  <a:gd name="T1" fmla="*/ 59 h 267"/>
                  <a:gd name="T2" fmla="*/ 107 w 217"/>
                  <a:gd name="T3" fmla="*/ 63 h 267"/>
                  <a:gd name="T4" fmla="*/ 93 w 217"/>
                  <a:gd name="T5" fmla="*/ 71 h 267"/>
                  <a:gd name="T6" fmla="*/ 81 w 217"/>
                  <a:gd name="T7" fmla="*/ 85 h 267"/>
                  <a:gd name="T8" fmla="*/ 71 w 217"/>
                  <a:gd name="T9" fmla="*/ 101 h 267"/>
                  <a:gd name="T10" fmla="*/ 63 w 217"/>
                  <a:gd name="T11" fmla="*/ 121 h 267"/>
                  <a:gd name="T12" fmla="*/ 60 w 217"/>
                  <a:gd name="T13" fmla="*/ 142 h 267"/>
                  <a:gd name="T14" fmla="*/ 60 w 217"/>
                  <a:gd name="T15" fmla="*/ 163 h 267"/>
                  <a:gd name="T16" fmla="*/ 65 w 217"/>
                  <a:gd name="T17" fmla="*/ 180 h 267"/>
                  <a:gd name="T18" fmla="*/ 72 w 217"/>
                  <a:gd name="T19" fmla="*/ 192 h 267"/>
                  <a:gd name="T20" fmla="*/ 81 w 217"/>
                  <a:gd name="T21" fmla="*/ 202 h 267"/>
                  <a:gd name="T22" fmla="*/ 90 w 217"/>
                  <a:gd name="T23" fmla="*/ 207 h 267"/>
                  <a:gd name="T24" fmla="*/ 94 w 217"/>
                  <a:gd name="T25" fmla="*/ 208 h 267"/>
                  <a:gd name="T26" fmla="*/ 97 w 217"/>
                  <a:gd name="T27" fmla="*/ 208 h 267"/>
                  <a:gd name="T28" fmla="*/ 111 w 217"/>
                  <a:gd name="T29" fmla="*/ 205 h 267"/>
                  <a:gd name="T30" fmla="*/ 125 w 217"/>
                  <a:gd name="T31" fmla="*/ 196 h 267"/>
                  <a:gd name="T32" fmla="*/ 137 w 217"/>
                  <a:gd name="T33" fmla="*/ 183 h 267"/>
                  <a:gd name="T34" fmla="*/ 148 w 217"/>
                  <a:gd name="T35" fmla="*/ 165 h 267"/>
                  <a:gd name="T36" fmla="*/ 154 w 217"/>
                  <a:gd name="T37" fmla="*/ 145 h 267"/>
                  <a:gd name="T38" fmla="*/ 159 w 217"/>
                  <a:gd name="T39" fmla="*/ 124 h 267"/>
                  <a:gd name="T40" fmla="*/ 158 w 217"/>
                  <a:gd name="T41" fmla="*/ 104 h 267"/>
                  <a:gd name="T42" fmla="*/ 153 w 217"/>
                  <a:gd name="T43" fmla="*/ 86 h 267"/>
                  <a:gd name="T44" fmla="*/ 147 w 217"/>
                  <a:gd name="T45" fmla="*/ 74 h 267"/>
                  <a:gd name="T46" fmla="*/ 138 w 217"/>
                  <a:gd name="T47" fmla="*/ 65 h 267"/>
                  <a:gd name="T48" fmla="*/ 128 w 217"/>
                  <a:gd name="T49" fmla="*/ 60 h 267"/>
                  <a:gd name="T50" fmla="*/ 124 w 217"/>
                  <a:gd name="T51" fmla="*/ 59 h 267"/>
                  <a:gd name="T52" fmla="*/ 121 w 217"/>
                  <a:gd name="T53" fmla="*/ 59 h 267"/>
                  <a:gd name="T54" fmla="*/ 121 w 217"/>
                  <a:gd name="T55" fmla="*/ 0 h 267"/>
                  <a:gd name="T56" fmla="*/ 132 w 217"/>
                  <a:gd name="T57" fmla="*/ 0 h 267"/>
                  <a:gd name="T58" fmla="*/ 142 w 217"/>
                  <a:gd name="T59" fmla="*/ 2 h 267"/>
                  <a:gd name="T60" fmla="*/ 163 w 217"/>
                  <a:gd name="T61" fmla="*/ 11 h 267"/>
                  <a:gd name="T62" fmla="*/ 182 w 217"/>
                  <a:gd name="T63" fmla="*/ 24 h 267"/>
                  <a:gd name="T64" fmla="*/ 197 w 217"/>
                  <a:gd name="T65" fmla="*/ 42 h 267"/>
                  <a:gd name="T66" fmla="*/ 208 w 217"/>
                  <a:gd name="T67" fmla="*/ 64 h 267"/>
                  <a:gd name="T68" fmla="*/ 214 w 217"/>
                  <a:gd name="T69" fmla="*/ 87 h 267"/>
                  <a:gd name="T70" fmla="*/ 217 w 217"/>
                  <a:gd name="T71" fmla="*/ 111 h 267"/>
                  <a:gd name="T72" fmla="*/ 216 w 217"/>
                  <a:gd name="T73" fmla="*/ 135 h 267"/>
                  <a:gd name="T74" fmla="*/ 212 w 217"/>
                  <a:gd name="T75" fmla="*/ 160 h 267"/>
                  <a:gd name="T76" fmla="*/ 201 w 217"/>
                  <a:gd name="T77" fmla="*/ 190 h 267"/>
                  <a:gd name="T78" fmla="*/ 187 w 217"/>
                  <a:gd name="T79" fmla="*/ 217 h 267"/>
                  <a:gd name="T80" fmla="*/ 167 w 217"/>
                  <a:gd name="T81" fmla="*/ 238 h 267"/>
                  <a:gd name="T82" fmla="*/ 147 w 217"/>
                  <a:gd name="T83" fmla="*/ 254 h 267"/>
                  <a:gd name="T84" fmla="*/ 123 w 217"/>
                  <a:gd name="T85" fmla="*/ 264 h 267"/>
                  <a:gd name="T86" fmla="*/ 97 w 217"/>
                  <a:gd name="T87" fmla="*/ 267 h 267"/>
                  <a:gd name="T88" fmla="*/ 75 w 217"/>
                  <a:gd name="T89" fmla="*/ 264 h 267"/>
                  <a:gd name="T90" fmla="*/ 54 w 217"/>
                  <a:gd name="T91" fmla="*/ 256 h 267"/>
                  <a:gd name="T92" fmla="*/ 37 w 217"/>
                  <a:gd name="T93" fmla="*/ 243 h 267"/>
                  <a:gd name="T94" fmla="*/ 22 w 217"/>
                  <a:gd name="T95" fmla="*/ 224 h 267"/>
                  <a:gd name="T96" fmla="*/ 10 w 217"/>
                  <a:gd name="T97" fmla="*/ 202 h 267"/>
                  <a:gd name="T98" fmla="*/ 3 w 217"/>
                  <a:gd name="T99" fmla="*/ 180 h 267"/>
                  <a:gd name="T100" fmla="*/ 0 w 217"/>
                  <a:gd name="T101" fmla="*/ 156 h 267"/>
                  <a:gd name="T102" fmla="*/ 1 w 217"/>
                  <a:gd name="T103" fmla="*/ 131 h 267"/>
                  <a:gd name="T104" fmla="*/ 6 w 217"/>
                  <a:gd name="T105" fmla="*/ 105 h 267"/>
                  <a:gd name="T106" fmla="*/ 16 w 217"/>
                  <a:gd name="T107" fmla="*/ 77 h 267"/>
                  <a:gd name="T108" fmla="*/ 32 w 217"/>
                  <a:gd name="T109" fmla="*/ 50 h 267"/>
                  <a:gd name="T110" fmla="*/ 50 w 217"/>
                  <a:gd name="T111" fmla="*/ 30 h 267"/>
                  <a:gd name="T112" fmla="*/ 72 w 217"/>
                  <a:gd name="T113" fmla="*/ 13 h 267"/>
                  <a:gd name="T114" fmla="*/ 96 w 217"/>
                  <a:gd name="T115" fmla="*/ 3 h 267"/>
                  <a:gd name="T116" fmla="*/ 121 w 217"/>
                  <a:gd name="T11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" h="267">
                    <a:moveTo>
                      <a:pt x="121" y="59"/>
                    </a:moveTo>
                    <a:lnTo>
                      <a:pt x="107" y="63"/>
                    </a:lnTo>
                    <a:lnTo>
                      <a:pt x="93" y="71"/>
                    </a:lnTo>
                    <a:lnTo>
                      <a:pt x="81" y="85"/>
                    </a:lnTo>
                    <a:lnTo>
                      <a:pt x="71" y="101"/>
                    </a:lnTo>
                    <a:lnTo>
                      <a:pt x="63" y="121"/>
                    </a:lnTo>
                    <a:lnTo>
                      <a:pt x="60" y="142"/>
                    </a:lnTo>
                    <a:lnTo>
                      <a:pt x="60" y="163"/>
                    </a:lnTo>
                    <a:lnTo>
                      <a:pt x="65" y="180"/>
                    </a:lnTo>
                    <a:lnTo>
                      <a:pt x="72" y="192"/>
                    </a:lnTo>
                    <a:lnTo>
                      <a:pt x="81" y="202"/>
                    </a:lnTo>
                    <a:lnTo>
                      <a:pt x="90" y="207"/>
                    </a:lnTo>
                    <a:lnTo>
                      <a:pt x="94" y="208"/>
                    </a:lnTo>
                    <a:lnTo>
                      <a:pt x="97" y="208"/>
                    </a:lnTo>
                    <a:lnTo>
                      <a:pt x="111" y="205"/>
                    </a:lnTo>
                    <a:lnTo>
                      <a:pt x="125" y="196"/>
                    </a:lnTo>
                    <a:lnTo>
                      <a:pt x="137" y="183"/>
                    </a:lnTo>
                    <a:lnTo>
                      <a:pt x="148" y="165"/>
                    </a:lnTo>
                    <a:lnTo>
                      <a:pt x="154" y="145"/>
                    </a:lnTo>
                    <a:lnTo>
                      <a:pt x="159" y="124"/>
                    </a:lnTo>
                    <a:lnTo>
                      <a:pt x="158" y="104"/>
                    </a:lnTo>
                    <a:lnTo>
                      <a:pt x="153" y="86"/>
                    </a:lnTo>
                    <a:lnTo>
                      <a:pt x="147" y="74"/>
                    </a:lnTo>
                    <a:lnTo>
                      <a:pt x="138" y="65"/>
                    </a:lnTo>
                    <a:lnTo>
                      <a:pt x="128" y="60"/>
                    </a:lnTo>
                    <a:lnTo>
                      <a:pt x="124" y="59"/>
                    </a:lnTo>
                    <a:lnTo>
                      <a:pt x="121" y="59"/>
                    </a:lnTo>
                    <a:close/>
                    <a:moveTo>
                      <a:pt x="121" y="0"/>
                    </a:moveTo>
                    <a:lnTo>
                      <a:pt x="132" y="0"/>
                    </a:lnTo>
                    <a:lnTo>
                      <a:pt x="142" y="2"/>
                    </a:lnTo>
                    <a:lnTo>
                      <a:pt x="163" y="11"/>
                    </a:lnTo>
                    <a:lnTo>
                      <a:pt x="182" y="24"/>
                    </a:lnTo>
                    <a:lnTo>
                      <a:pt x="197" y="42"/>
                    </a:lnTo>
                    <a:lnTo>
                      <a:pt x="208" y="64"/>
                    </a:lnTo>
                    <a:lnTo>
                      <a:pt x="214" y="87"/>
                    </a:lnTo>
                    <a:lnTo>
                      <a:pt x="217" y="111"/>
                    </a:lnTo>
                    <a:lnTo>
                      <a:pt x="216" y="135"/>
                    </a:lnTo>
                    <a:lnTo>
                      <a:pt x="212" y="160"/>
                    </a:lnTo>
                    <a:lnTo>
                      <a:pt x="201" y="190"/>
                    </a:lnTo>
                    <a:lnTo>
                      <a:pt x="187" y="217"/>
                    </a:lnTo>
                    <a:lnTo>
                      <a:pt x="167" y="238"/>
                    </a:lnTo>
                    <a:lnTo>
                      <a:pt x="147" y="254"/>
                    </a:lnTo>
                    <a:lnTo>
                      <a:pt x="123" y="264"/>
                    </a:lnTo>
                    <a:lnTo>
                      <a:pt x="97" y="267"/>
                    </a:lnTo>
                    <a:lnTo>
                      <a:pt x="75" y="264"/>
                    </a:lnTo>
                    <a:lnTo>
                      <a:pt x="54" y="256"/>
                    </a:lnTo>
                    <a:lnTo>
                      <a:pt x="37" y="243"/>
                    </a:lnTo>
                    <a:lnTo>
                      <a:pt x="22" y="224"/>
                    </a:lnTo>
                    <a:lnTo>
                      <a:pt x="10" y="202"/>
                    </a:lnTo>
                    <a:lnTo>
                      <a:pt x="3" y="180"/>
                    </a:lnTo>
                    <a:lnTo>
                      <a:pt x="0" y="156"/>
                    </a:lnTo>
                    <a:lnTo>
                      <a:pt x="1" y="131"/>
                    </a:lnTo>
                    <a:lnTo>
                      <a:pt x="6" y="105"/>
                    </a:lnTo>
                    <a:lnTo>
                      <a:pt x="16" y="77"/>
                    </a:lnTo>
                    <a:lnTo>
                      <a:pt x="32" y="50"/>
                    </a:lnTo>
                    <a:lnTo>
                      <a:pt x="50" y="30"/>
                    </a:lnTo>
                    <a:lnTo>
                      <a:pt x="72" y="13"/>
                    </a:lnTo>
                    <a:lnTo>
                      <a:pt x="96" y="3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4661"/>
              </a:solidFill>
              <a:ln w="0">
                <a:solidFill>
                  <a:srgbClr val="FF466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40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878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5374389" y="3460498"/>
            <a:ext cx="4551784" cy="2044791"/>
            <a:chOff x="617839" y="1285560"/>
            <a:chExt cx="4551784" cy="2044791"/>
          </a:xfrm>
        </p:grpSpPr>
        <p:sp>
          <p:nvSpPr>
            <p:cNvPr id="24" name="文本框 27"/>
            <p:cNvSpPr txBox="1"/>
            <p:nvPr/>
          </p:nvSpPr>
          <p:spPr>
            <a:xfrm>
              <a:off x="1435062" y="1285560"/>
              <a:ext cx="3734561" cy="20447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600" b="1" dirty="0" smtClean="0">
                  <a:solidFill>
                    <a:schemeClr val="bg1"/>
                  </a:solidFill>
                </a:rPr>
                <a:t>谢谢！</a:t>
              </a:r>
              <a:endParaRPr lang="en-US" altLang="zh-CN" sz="9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10800000">
              <a:off x="617839" y="1493343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1" name="任意多边形 40"/>
            <p:cNvSpPr/>
            <p:nvPr/>
          </p:nvSpPr>
          <p:spPr>
            <a:xfrm rot="10800000">
              <a:off x="1041843" y="1482781"/>
              <a:ext cx="337390" cy="715379"/>
            </a:xfrm>
            <a:custGeom>
              <a:avLst/>
              <a:gdLst/>
              <a:ahLst/>
              <a:cxnLst/>
              <a:rect l="l" t="t" r="r" b="b"/>
              <a:pathLst>
                <a:path w="337390" h="715379">
                  <a:moveTo>
                    <a:pt x="246939" y="0"/>
                  </a:moveTo>
                  <a:lnTo>
                    <a:pt x="329167" y="90450"/>
                  </a:lnTo>
                  <a:cubicBezTo>
                    <a:pt x="225012" y="167196"/>
                    <a:pt x="170194" y="260387"/>
                    <a:pt x="164712" y="370024"/>
                  </a:cubicBezTo>
                  <a:cubicBezTo>
                    <a:pt x="241457" y="370024"/>
                    <a:pt x="299017" y="370024"/>
                    <a:pt x="337390" y="370024"/>
                  </a:cubicBezTo>
                  <a:lnTo>
                    <a:pt x="337390" y="715379"/>
                  </a:lnTo>
                  <a:lnTo>
                    <a:pt x="257" y="715379"/>
                  </a:lnTo>
                  <a:lnTo>
                    <a:pt x="257" y="452251"/>
                  </a:lnTo>
                  <a:cubicBezTo>
                    <a:pt x="-5225" y="243942"/>
                    <a:pt x="77002" y="93191"/>
                    <a:pt x="246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69" name="组合 20"/>
          <p:cNvGrpSpPr>
            <a:grpSpLocks noChangeAspect="1"/>
          </p:cNvGrpSpPr>
          <p:nvPr/>
        </p:nvGrpSpPr>
        <p:grpSpPr>
          <a:xfrm rot="17320585" flipV="1">
            <a:off x="-1202466" y="1990122"/>
            <a:ext cx="4169303" cy="3052129"/>
            <a:chOff x="-79996" y="2102229"/>
            <a:chExt cx="5062982" cy="3706344"/>
          </a:xfrm>
        </p:grpSpPr>
        <p:sp>
          <p:nvSpPr>
            <p:cNvPr id="70" name="任意多边形 69"/>
            <p:cNvSpPr/>
            <p:nvPr/>
          </p:nvSpPr>
          <p:spPr>
            <a:xfrm>
              <a:off x="-79996" y="2162627"/>
              <a:ext cx="4390740" cy="3467907"/>
            </a:xfrm>
            <a:custGeom>
              <a:avLst/>
              <a:gdLst>
                <a:gd name="connsiteX0" fmla="*/ 0 w 4107543"/>
                <a:gd name="connsiteY0" fmla="*/ 754742 h 2627085"/>
                <a:gd name="connsiteX1" fmla="*/ 812800 w 4107543"/>
                <a:gd name="connsiteY1" fmla="*/ 116114 h 2627085"/>
                <a:gd name="connsiteX2" fmla="*/ 2656114 w 4107543"/>
                <a:gd name="connsiteY2" fmla="*/ 0 h 2627085"/>
                <a:gd name="connsiteX3" fmla="*/ 4107543 w 4107543"/>
                <a:gd name="connsiteY3" fmla="*/ 1364342 h 2627085"/>
                <a:gd name="connsiteX4" fmla="*/ 3976914 w 4107543"/>
                <a:gd name="connsiteY4" fmla="*/ 2627085 h 2627085"/>
                <a:gd name="connsiteX0" fmla="*/ 0 w 4107543"/>
                <a:gd name="connsiteY0" fmla="*/ 754742 h 2714767"/>
                <a:gd name="connsiteX1" fmla="*/ 812800 w 4107543"/>
                <a:gd name="connsiteY1" fmla="*/ 116114 h 2714767"/>
                <a:gd name="connsiteX2" fmla="*/ 2656114 w 4107543"/>
                <a:gd name="connsiteY2" fmla="*/ 0 h 2714767"/>
                <a:gd name="connsiteX3" fmla="*/ 4107543 w 4107543"/>
                <a:gd name="connsiteY3" fmla="*/ 1364342 h 2714767"/>
                <a:gd name="connsiteX4" fmla="*/ 3964388 w 4107543"/>
                <a:gd name="connsiteY4" fmla="*/ 2714767 h 2714767"/>
                <a:gd name="connsiteX0" fmla="*/ 0 w 4107543"/>
                <a:gd name="connsiteY0" fmla="*/ 754742 h 3467906"/>
                <a:gd name="connsiteX1" fmla="*/ 812800 w 4107543"/>
                <a:gd name="connsiteY1" fmla="*/ 116114 h 3467906"/>
                <a:gd name="connsiteX2" fmla="*/ 2656114 w 4107543"/>
                <a:gd name="connsiteY2" fmla="*/ 0 h 3467906"/>
                <a:gd name="connsiteX3" fmla="*/ 4107543 w 4107543"/>
                <a:gd name="connsiteY3" fmla="*/ 1364342 h 3467906"/>
                <a:gd name="connsiteX4" fmla="*/ 3880745 w 4107543"/>
                <a:gd name="connsiteY4" fmla="*/ 3467906 h 3467906"/>
                <a:gd name="connsiteX0" fmla="*/ 0 w 4390740"/>
                <a:gd name="connsiteY0" fmla="*/ 1122980 h 3467906"/>
                <a:gd name="connsiteX1" fmla="*/ 1095997 w 4390740"/>
                <a:gd name="connsiteY1" fmla="*/ 116114 h 3467906"/>
                <a:gd name="connsiteX2" fmla="*/ 2939311 w 4390740"/>
                <a:gd name="connsiteY2" fmla="*/ 0 h 3467906"/>
                <a:gd name="connsiteX3" fmla="*/ 4390740 w 4390740"/>
                <a:gd name="connsiteY3" fmla="*/ 1364342 h 3467906"/>
                <a:gd name="connsiteX4" fmla="*/ 4163942 w 4390740"/>
                <a:gd name="connsiteY4" fmla="*/ 3467906 h 346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0740" h="3467906">
                  <a:moveTo>
                    <a:pt x="0" y="1122980"/>
                  </a:moveTo>
                  <a:lnTo>
                    <a:pt x="1095997" y="116114"/>
                  </a:lnTo>
                  <a:lnTo>
                    <a:pt x="2939311" y="0"/>
                  </a:lnTo>
                  <a:lnTo>
                    <a:pt x="4390740" y="1364342"/>
                  </a:lnTo>
                  <a:cubicBezTo>
                    <a:pt x="4343022" y="1814484"/>
                    <a:pt x="4211660" y="3017764"/>
                    <a:pt x="4163942" y="34679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1045029" y="2148114"/>
              <a:ext cx="1828800" cy="2017486"/>
            </a:xfrm>
            <a:custGeom>
              <a:avLst/>
              <a:gdLst>
                <a:gd name="connsiteX0" fmla="*/ 0 w 1828800"/>
                <a:gd name="connsiteY0" fmla="*/ 130629 h 2017486"/>
                <a:gd name="connsiteX1" fmla="*/ 1393371 w 1828800"/>
                <a:gd name="connsiteY1" fmla="*/ 2017486 h 2017486"/>
                <a:gd name="connsiteX2" fmla="*/ 1828800 w 1828800"/>
                <a:gd name="connsiteY2" fmla="*/ 0 h 201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0" h="2017486">
                  <a:moveTo>
                    <a:pt x="0" y="130629"/>
                  </a:moveTo>
                  <a:lnTo>
                    <a:pt x="1393371" y="2017486"/>
                  </a:lnTo>
                  <a:lnTo>
                    <a:pt x="182880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2438400" y="3541486"/>
              <a:ext cx="1843314" cy="1981522"/>
            </a:xfrm>
            <a:custGeom>
              <a:avLst/>
              <a:gdLst>
                <a:gd name="connsiteX0" fmla="*/ 1843314 w 1843314"/>
                <a:gd name="connsiteY0" fmla="*/ 0 h 1233714"/>
                <a:gd name="connsiteX1" fmla="*/ 0 w 1843314"/>
                <a:gd name="connsiteY1" fmla="*/ 595085 h 1233714"/>
                <a:gd name="connsiteX2" fmla="*/ 522514 w 1843314"/>
                <a:gd name="connsiteY2" fmla="*/ 1233714 h 1233714"/>
                <a:gd name="connsiteX0" fmla="*/ 1843314 w 1843314"/>
                <a:gd name="connsiteY0" fmla="*/ 0 h 1346448"/>
                <a:gd name="connsiteX1" fmla="*/ 0 w 1843314"/>
                <a:gd name="connsiteY1" fmla="*/ 595085 h 1346448"/>
                <a:gd name="connsiteX2" fmla="*/ 572618 w 1843314"/>
                <a:gd name="connsiteY2" fmla="*/ 1346448 h 1346448"/>
                <a:gd name="connsiteX0" fmla="*/ 1843314 w 1843314"/>
                <a:gd name="connsiteY0" fmla="*/ 0 h 1981521"/>
                <a:gd name="connsiteX1" fmla="*/ 0 w 1843314"/>
                <a:gd name="connsiteY1" fmla="*/ 595085 h 1981521"/>
                <a:gd name="connsiteX2" fmla="*/ 1114943 w 1843314"/>
                <a:gd name="connsiteY2" fmla="*/ 1981521 h 198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314" h="1981521">
                  <a:moveTo>
                    <a:pt x="1843314" y="0"/>
                  </a:moveTo>
                  <a:lnTo>
                    <a:pt x="0" y="595085"/>
                  </a:lnTo>
                  <a:cubicBezTo>
                    <a:pt x="190873" y="845539"/>
                    <a:pt x="924070" y="1731067"/>
                    <a:pt x="1114943" y="1981521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-59628" y="3270872"/>
              <a:ext cx="2498028" cy="1835899"/>
            </a:xfrm>
            <a:custGeom>
              <a:avLst/>
              <a:gdLst>
                <a:gd name="connsiteX0" fmla="*/ 1857829 w 2235200"/>
                <a:gd name="connsiteY0" fmla="*/ 1364343 h 1364343"/>
                <a:gd name="connsiteX1" fmla="*/ 2235200 w 2235200"/>
                <a:gd name="connsiteY1" fmla="*/ 754743 h 1364343"/>
                <a:gd name="connsiteX2" fmla="*/ 0 w 2235200"/>
                <a:gd name="connsiteY2" fmla="*/ 0 h 1364343"/>
                <a:gd name="connsiteX0" fmla="*/ 1795199 w 2235200"/>
                <a:gd name="connsiteY0" fmla="*/ 1477077 h 1477077"/>
                <a:gd name="connsiteX1" fmla="*/ 2235200 w 2235200"/>
                <a:gd name="connsiteY1" fmla="*/ 754743 h 1477077"/>
                <a:gd name="connsiteX2" fmla="*/ 0 w 2235200"/>
                <a:gd name="connsiteY2" fmla="*/ 0 h 1477077"/>
                <a:gd name="connsiteX0" fmla="*/ 1618645 w 2235200"/>
                <a:gd name="connsiteY0" fmla="*/ 1710427 h 1710427"/>
                <a:gd name="connsiteX1" fmla="*/ 2235200 w 2235200"/>
                <a:gd name="connsiteY1" fmla="*/ 754743 h 1710427"/>
                <a:gd name="connsiteX2" fmla="*/ 0 w 2235200"/>
                <a:gd name="connsiteY2" fmla="*/ 0 h 1710427"/>
                <a:gd name="connsiteX0" fmla="*/ 1881472 w 2498027"/>
                <a:gd name="connsiteY0" fmla="*/ 1835898 h 1835898"/>
                <a:gd name="connsiteX1" fmla="*/ 2498027 w 2498027"/>
                <a:gd name="connsiteY1" fmla="*/ 880214 h 1835898"/>
                <a:gd name="connsiteX2" fmla="*/ 0 w 2498027"/>
                <a:gd name="connsiteY2" fmla="*/ 0 h 183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8027" h="1835898">
                  <a:moveTo>
                    <a:pt x="1881472" y="1835898"/>
                  </a:moveTo>
                  <a:lnTo>
                    <a:pt x="2498027" y="88021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56011" y="3266966"/>
              <a:ext cx="781725" cy="1551778"/>
            </a:xfrm>
            <a:custGeom>
              <a:avLst/>
              <a:gdLst>
                <a:gd name="connsiteX0" fmla="*/ 0 w 537028"/>
                <a:gd name="connsiteY0" fmla="*/ 0 h 812800"/>
                <a:gd name="connsiteX1" fmla="*/ 537028 w 537028"/>
                <a:gd name="connsiteY1" fmla="*/ 812800 h 812800"/>
                <a:gd name="connsiteX0" fmla="*/ 0 w 852024"/>
                <a:gd name="connsiteY0" fmla="*/ -1 h 1578591"/>
                <a:gd name="connsiteX1" fmla="*/ 852024 w 852024"/>
                <a:gd name="connsiteY1" fmla="*/ 1578591 h 1578591"/>
                <a:gd name="connsiteX0" fmla="*/ 0 w 781725"/>
                <a:gd name="connsiteY0" fmla="*/ 0 h 1551777"/>
                <a:gd name="connsiteX1" fmla="*/ 781725 w 781725"/>
                <a:gd name="connsiteY1" fmla="*/ 1551777 h 15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725" h="1551777">
                  <a:moveTo>
                    <a:pt x="0" y="0"/>
                  </a:moveTo>
                  <a:cubicBezTo>
                    <a:pt x="179009" y="270933"/>
                    <a:pt x="602716" y="1280844"/>
                    <a:pt x="781725" y="1551777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174172" y="2859314"/>
              <a:ext cx="4702629" cy="2949259"/>
            </a:xfrm>
            <a:custGeom>
              <a:avLst/>
              <a:gdLst>
                <a:gd name="connsiteX0" fmla="*/ 0 w 4702629"/>
                <a:gd name="connsiteY0" fmla="*/ 0 h 1930400"/>
                <a:gd name="connsiteX1" fmla="*/ 1857829 w 4702629"/>
                <a:gd name="connsiteY1" fmla="*/ 290286 h 1930400"/>
                <a:gd name="connsiteX2" fmla="*/ 3251200 w 4702629"/>
                <a:gd name="connsiteY2" fmla="*/ 885372 h 1930400"/>
                <a:gd name="connsiteX3" fmla="*/ 4702629 w 4702629"/>
                <a:gd name="connsiteY3" fmla="*/ 1669143 h 1930400"/>
                <a:gd name="connsiteX4" fmla="*/ 4659086 w 4702629"/>
                <a:gd name="connsiteY4" fmla="*/ 1930400 h 1930400"/>
                <a:gd name="connsiteX0" fmla="*/ 0 w 4702629"/>
                <a:gd name="connsiteY0" fmla="*/ 0 h 1973263"/>
                <a:gd name="connsiteX1" fmla="*/ 1857829 w 4702629"/>
                <a:gd name="connsiteY1" fmla="*/ 290286 h 1973263"/>
                <a:gd name="connsiteX2" fmla="*/ 3251200 w 4702629"/>
                <a:gd name="connsiteY2" fmla="*/ 885372 h 1973263"/>
                <a:gd name="connsiteX3" fmla="*/ 4702629 w 4702629"/>
                <a:gd name="connsiteY3" fmla="*/ 1669143 h 1973263"/>
                <a:gd name="connsiteX4" fmla="*/ 4644799 w 4702629"/>
                <a:gd name="connsiteY4" fmla="*/ 1973263 h 1973263"/>
                <a:gd name="connsiteX0" fmla="*/ 0 w 4702629"/>
                <a:gd name="connsiteY0" fmla="*/ 0 h 2949259"/>
                <a:gd name="connsiteX1" fmla="*/ 1857829 w 4702629"/>
                <a:gd name="connsiteY1" fmla="*/ 290286 h 2949259"/>
                <a:gd name="connsiteX2" fmla="*/ 3251200 w 4702629"/>
                <a:gd name="connsiteY2" fmla="*/ 885372 h 2949259"/>
                <a:gd name="connsiteX3" fmla="*/ 4702629 w 4702629"/>
                <a:gd name="connsiteY3" fmla="*/ 1669143 h 2949259"/>
                <a:gd name="connsiteX4" fmla="*/ 4498035 w 4702629"/>
                <a:gd name="connsiteY4" fmla="*/ 2949259 h 29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2629" h="2949259">
                  <a:moveTo>
                    <a:pt x="0" y="0"/>
                  </a:moveTo>
                  <a:lnTo>
                    <a:pt x="1857829" y="290286"/>
                  </a:lnTo>
                  <a:lnTo>
                    <a:pt x="3251200" y="885372"/>
                  </a:lnTo>
                  <a:lnTo>
                    <a:pt x="4702629" y="1669143"/>
                  </a:lnTo>
                  <a:cubicBezTo>
                    <a:pt x="4683352" y="1770516"/>
                    <a:pt x="4517312" y="2847886"/>
                    <a:pt x="4498035" y="2949259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2473740" y="4528458"/>
              <a:ext cx="2403058" cy="1091674"/>
            </a:xfrm>
            <a:custGeom>
              <a:avLst/>
              <a:gdLst>
                <a:gd name="connsiteX0" fmla="*/ 0 w 1001486"/>
                <a:gd name="connsiteY0" fmla="*/ 232229 h 246743"/>
                <a:gd name="connsiteX1" fmla="*/ 1001486 w 1001486"/>
                <a:gd name="connsiteY1" fmla="*/ 0 h 246743"/>
                <a:gd name="connsiteX2" fmla="*/ 769257 w 1001486"/>
                <a:gd name="connsiteY2" fmla="*/ 246743 h 246743"/>
                <a:gd name="connsiteX0" fmla="*/ 0 w 1352215"/>
                <a:gd name="connsiteY0" fmla="*/ 319911 h 319911"/>
                <a:gd name="connsiteX1" fmla="*/ 1352215 w 1352215"/>
                <a:gd name="connsiteY1" fmla="*/ 0 h 319911"/>
                <a:gd name="connsiteX2" fmla="*/ 1119986 w 1352215"/>
                <a:gd name="connsiteY2" fmla="*/ 246743 h 319911"/>
                <a:gd name="connsiteX0" fmla="*/ 0 w 1352215"/>
                <a:gd name="connsiteY0" fmla="*/ 319911 h 322943"/>
                <a:gd name="connsiteX1" fmla="*/ 1352215 w 1352215"/>
                <a:gd name="connsiteY1" fmla="*/ 0 h 322943"/>
                <a:gd name="connsiteX2" fmla="*/ 1058073 w 1352215"/>
                <a:gd name="connsiteY2" fmla="*/ 322943 h 322943"/>
                <a:gd name="connsiteX0" fmla="*/ 0 w 2403059"/>
                <a:gd name="connsiteY0" fmla="*/ 575181 h 575181"/>
                <a:gd name="connsiteX1" fmla="*/ 2403059 w 2403059"/>
                <a:gd name="connsiteY1" fmla="*/ 0 h 575181"/>
                <a:gd name="connsiteX2" fmla="*/ 2108917 w 2403059"/>
                <a:gd name="connsiteY2" fmla="*/ 322943 h 575181"/>
                <a:gd name="connsiteX0" fmla="*/ 0 w 2403059"/>
                <a:gd name="connsiteY0" fmla="*/ 575181 h 1091673"/>
                <a:gd name="connsiteX1" fmla="*/ 2403059 w 2403059"/>
                <a:gd name="connsiteY1" fmla="*/ 0 h 1091673"/>
                <a:gd name="connsiteX2" fmla="*/ 1385104 w 2403059"/>
                <a:gd name="connsiteY2" fmla="*/ 1091673 h 10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3059" h="1091673">
                  <a:moveTo>
                    <a:pt x="0" y="575181"/>
                  </a:moveTo>
                  <a:lnTo>
                    <a:pt x="2403059" y="0"/>
                  </a:lnTo>
                  <a:lnTo>
                    <a:pt x="1385104" y="1091673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1190171" y="3135086"/>
              <a:ext cx="2249715" cy="1451428"/>
            </a:xfrm>
            <a:custGeom>
              <a:avLst/>
              <a:gdLst>
                <a:gd name="connsiteX0" fmla="*/ 2249715 w 2249715"/>
                <a:gd name="connsiteY0" fmla="*/ 609600 h 1451428"/>
                <a:gd name="connsiteX1" fmla="*/ 0 w 2249715"/>
                <a:gd name="connsiteY1" fmla="*/ 1451428 h 1451428"/>
                <a:gd name="connsiteX2" fmla="*/ 841829 w 2249715"/>
                <a:gd name="connsiteY2" fmla="*/ 0 h 145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9715" h="1451428">
                  <a:moveTo>
                    <a:pt x="2249715" y="609600"/>
                  </a:moveTo>
                  <a:lnTo>
                    <a:pt x="0" y="1451428"/>
                  </a:lnTo>
                  <a:lnTo>
                    <a:pt x="8418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203200" y="4601028"/>
              <a:ext cx="1953055" cy="491369"/>
            </a:xfrm>
            <a:custGeom>
              <a:avLst/>
              <a:gdLst>
                <a:gd name="connsiteX0" fmla="*/ 0 w 1509486"/>
                <a:gd name="connsiteY0" fmla="*/ 58057 h 174171"/>
                <a:gd name="connsiteX1" fmla="*/ 1001486 w 1509486"/>
                <a:gd name="connsiteY1" fmla="*/ 0 h 174171"/>
                <a:gd name="connsiteX2" fmla="*/ 1509486 w 1509486"/>
                <a:gd name="connsiteY2" fmla="*/ 174171 h 174171"/>
                <a:gd name="connsiteX0" fmla="*/ 0 w 1672325"/>
                <a:gd name="connsiteY0" fmla="*/ 58057 h 274379"/>
                <a:gd name="connsiteX1" fmla="*/ 1001486 w 1672325"/>
                <a:gd name="connsiteY1" fmla="*/ 0 h 274379"/>
                <a:gd name="connsiteX2" fmla="*/ 1672325 w 1672325"/>
                <a:gd name="connsiteY2" fmla="*/ 274379 h 274379"/>
                <a:gd name="connsiteX0" fmla="*/ 0 w 1953055"/>
                <a:gd name="connsiteY0" fmla="*/ 58057 h 491368"/>
                <a:gd name="connsiteX1" fmla="*/ 1001486 w 1953055"/>
                <a:gd name="connsiteY1" fmla="*/ 0 h 491368"/>
                <a:gd name="connsiteX2" fmla="*/ 1953055 w 1953055"/>
                <a:gd name="connsiteY2" fmla="*/ 491368 h 49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055" h="491368">
                  <a:moveTo>
                    <a:pt x="0" y="58057"/>
                  </a:moveTo>
                  <a:lnTo>
                    <a:pt x="1001486" y="0"/>
                  </a:lnTo>
                  <a:cubicBezTo>
                    <a:pt x="1225099" y="91460"/>
                    <a:pt x="1729442" y="399908"/>
                    <a:pt x="1953055" y="491368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2753797" y="2102229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4175429" y="3409472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2333072" y="4033157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1111299" y="4480228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1935943" y="3043958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3307443" y="3626329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766986" y="4433157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38"/>
          <p:cNvGrpSpPr>
            <a:grpSpLocks noChangeAspect="1"/>
          </p:cNvGrpSpPr>
          <p:nvPr/>
        </p:nvGrpSpPr>
        <p:grpSpPr>
          <a:xfrm>
            <a:off x="9068112" y="-87083"/>
            <a:ext cx="3240000" cy="3006861"/>
            <a:chOff x="8631266" y="-87084"/>
            <a:chExt cx="3720393" cy="3452686"/>
          </a:xfrm>
        </p:grpSpPr>
        <p:sp>
          <p:nvSpPr>
            <p:cNvPr id="88" name="任意多边形 87"/>
            <p:cNvSpPr/>
            <p:nvPr/>
          </p:nvSpPr>
          <p:spPr>
            <a:xfrm>
              <a:off x="10929260" y="-43541"/>
              <a:ext cx="1286404" cy="3358565"/>
            </a:xfrm>
            <a:custGeom>
              <a:avLst/>
              <a:gdLst>
                <a:gd name="connsiteX0" fmla="*/ 914400 w 1161143"/>
                <a:gd name="connsiteY0" fmla="*/ 0 h 3120571"/>
                <a:gd name="connsiteX1" fmla="*/ 0 w 1161143"/>
                <a:gd name="connsiteY1" fmla="*/ 1277257 h 3120571"/>
                <a:gd name="connsiteX2" fmla="*/ 1161143 w 1161143"/>
                <a:gd name="connsiteY2" fmla="*/ 3120571 h 3120571"/>
                <a:gd name="connsiteX0" fmla="*/ 914400 w 1286404"/>
                <a:gd name="connsiteY0" fmla="*/ 0 h 3358565"/>
                <a:gd name="connsiteX1" fmla="*/ 0 w 1286404"/>
                <a:gd name="connsiteY1" fmla="*/ 1277257 h 3358565"/>
                <a:gd name="connsiteX2" fmla="*/ 1286404 w 1286404"/>
                <a:gd name="connsiteY2" fmla="*/ 3358565 h 335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404" h="3358565">
                  <a:moveTo>
                    <a:pt x="914400" y="0"/>
                  </a:moveTo>
                  <a:lnTo>
                    <a:pt x="0" y="1277257"/>
                  </a:lnTo>
                  <a:lnTo>
                    <a:pt x="1286404" y="3358565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0029374" y="-29027"/>
              <a:ext cx="2206171" cy="1262743"/>
            </a:xfrm>
            <a:custGeom>
              <a:avLst/>
              <a:gdLst>
                <a:gd name="connsiteX0" fmla="*/ 0 w 2206171"/>
                <a:gd name="connsiteY0" fmla="*/ 0 h 1262743"/>
                <a:gd name="connsiteX1" fmla="*/ 914400 w 2206171"/>
                <a:gd name="connsiteY1" fmla="*/ 1262743 h 1262743"/>
                <a:gd name="connsiteX2" fmla="*/ 2206171 w 2206171"/>
                <a:gd name="connsiteY2" fmla="*/ 914400 h 1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6171" h="1262743">
                  <a:moveTo>
                    <a:pt x="0" y="0"/>
                  </a:moveTo>
                  <a:lnTo>
                    <a:pt x="914400" y="1262743"/>
                  </a:lnTo>
                  <a:lnTo>
                    <a:pt x="2206171" y="9144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9056916" y="1233716"/>
              <a:ext cx="3193143" cy="522514"/>
            </a:xfrm>
            <a:custGeom>
              <a:avLst/>
              <a:gdLst>
                <a:gd name="connsiteX0" fmla="*/ 3193143 w 3193143"/>
                <a:gd name="connsiteY0" fmla="*/ 522514 h 522514"/>
                <a:gd name="connsiteX1" fmla="*/ 1886858 w 3193143"/>
                <a:gd name="connsiteY1" fmla="*/ 0 h 522514"/>
                <a:gd name="connsiteX2" fmla="*/ 0 w 3193143"/>
                <a:gd name="connsiteY2" fmla="*/ 478971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3143" h="522514">
                  <a:moveTo>
                    <a:pt x="3193143" y="522514"/>
                  </a:moveTo>
                  <a:lnTo>
                    <a:pt x="1886858" y="0"/>
                  </a:lnTo>
                  <a:lnTo>
                    <a:pt x="0" y="478971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9027888" y="-87084"/>
              <a:ext cx="1901371" cy="3178629"/>
            </a:xfrm>
            <a:custGeom>
              <a:avLst/>
              <a:gdLst>
                <a:gd name="connsiteX0" fmla="*/ 1901371 w 1901371"/>
                <a:gd name="connsiteY0" fmla="*/ 1320800 h 3178629"/>
                <a:gd name="connsiteX1" fmla="*/ 1349828 w 1901371"/>
                <a:gd name="connsiteY1" fmla="*/ 3178629 h 3178629"/>
                <a:gd name="connsiteX2" fmla="*/ 0 w 1901371"/>
                <a:gd name="connsiteY2" fmla="*/ 1799771 h 3178629"/>
                <a:gd name="connsiteX3" fmla="*/ 304800 w 1901371"/>
                <a:gd name="connsiteY3" fmla="*/ 0 h 31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1371" h="3178629">
                  <a:moveTo>
                    <a:pt x="1901371" y="1320800"/>
                  </a:moveTo>
                  <a:lnTo>
                    <a:pt x="1349828" y="3178629"/>
                  </a:lnTo>
                  <a:lnTo>
                    <a:pt x="0" y="1799771"/>
                  </a:lnTo>
                  <a:lnTo>
                    <a:pt x="30480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8723088" y="-29027"/>
              <a:ext cx="3628571" cy="2336800"/>
            </a:xfrm>
            <a:custGeom>
              <a:avLst/>
              <a:gdLst>
                <a:gd name="connsiteX0" fmla="*/ 101600 w 3628571"/>
                <a:gd name="connsiteY0" fmla="*/ 0 h 2336800"/>
                <a:gd name="connsiteX1" fmla="*/ 0 w 3628571"/>
                <a:gd name="connsiteY1" fmla="*/ 1204686 h 2336800"/>
                <a:gd name="connsiteX2" fmla="*/ 2090057 w 3628571"/>
                <a:gd name="connsiteY2" fmla="*/ 406400 h 2336800"/>
                <a:gd name="connsiteX3" fmla="*/ 3628571 w 3628571"/>
                <a:gd name="connsiteY3" fmla="*/ 783772 h 2336800"/>
                <a:gd name="connsiteX4" fmla="*/ 2902857 w 3628571"/>
                <a:gd name="connsiteY4" fmla="*/ 2336800 h 2336800"/>
                <a:gd name="connsiteX5" fmla="*/ 3512457 w 3628571"/>
                <a:gd name="connsiteY5" fmla="*/ 233680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571" h="2336800">
                  <a:moveTo>
                    <a:pt x="101600" y="0"/>
                  </a:moveTo>
                  <a:lnTo>
                    <a:pt x="0" y="1204686"/>
                  </a:lnTo>
                  <a:lnTo>
                    <a:pt x="2090057" y="406400"/>
                  </a:lnTo>
                  <a:lnTo>
                    <a:pt x="3628571" y="783772"/>
                  </a:lnTo>
                  <a:lnTo>
                    <a:pt x="2902857" y="2336800"/>
                  </a:lnTo>
                  <a:lnTo>
                    <a:pt x="3512457" y="23368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8737602" y="-58055"/>
              <a:ext cx="3585029" cy="1857828"/>
            </a:xfrm>
            <a:custGeom>
              <a:avLst/>
              <a:gdLst>
                <a:gd name="connsiteX0" fmla="*/ 3585029 w 3585029"/>
                <a:gd name="connsiteY0" fmla="*/ 841828 h 1857828"/>
                <a:gd name="connsiteX1" fmla="*/ 1451429 w 3585029"/>
                <a:gd name="connsiteY1" fmla="*/ 1857828 h 1857828"/>
                <a:gd name="connsiteX2" fmla="*/ 0 w 3585029"/>
                <a:gd name="connsiteY2" fmla="*/ 1204685 h 1857828"/>
                <a:gd name="connsiteX3" fmla="*/ 841829 w 3585029"/>
                <a:gd name="connsiteY3" fmla="*/ 0 h 18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029" h="1857828">
                  <a:moveTo>
                    <a:pt x="3585029" y="841828"/>
                  </a:moveTo>
                  <a:lnTo>
                    <a:pt x="1451429" y="1857828"/>
                  </a:lnTo>
                  <a:lnTo>
                    <a:pt x="0" y="1204685"/>
                  </a:lnTo>
                  <a:lnTo>
                    <a:pt x="8418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10203545" y="1814287"/>
              <a:ext cx="1465943" cy="493486"/>
            </a:xfrm>
            <a:custGeom>
              <a:avLst/>
              <a:gdLst>
                <a:gd name="connsiteX0" fmla="*/ 0 w 1465943"/>
                <a:gd name="connsiteY0" fmla="*/ 0 h 493486"/>
                <a:gd name="connsiteX1" fmla="*/ 1465943 w 1465943"/>
                <a:gd name="connsiteY1" fmla="*/ 493486 h 49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5943" h="493486">
                  <a:moveTo>
                    <a:pt x="0" y="0"/>
                  </a:moveTo>
                  <a:lnTo>
                    <a:pt x="1465943" y="493486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10508345" y="-43541"/>
              <a:ext cx="566057" cy="435428"/>
            </a:xfrm>
            <a:custGeom>
              <a:avLst/>
              <a:gdLst>
                <a:gd name="connsiteX0" fmla="*/ 0 w 566057"/>
                <a:gd name="connsiteY0" fmla="*/ 43543 h 435428"/>
                <a:gd name="connsiteX1" fmla="*/ 333829 w 566057"/>
                <a:gd name="connsiteY1" fmla="*/ 435428 h 435428"/>
                <a:gd name="connsiteX2" fmla="*/ 566057 w 566057"/>
                <a:gd name="connsiteY2" fmla="*/ 0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057" h="435428">
                  <a:moveTo>
                    <a:pt x="0" y="43543"/>
                  </a:moveTo>
                  <a:lnTo>
                    <a:pt x="333829" y="435428"/>
                  </a:lnTo>
                  <a:lnTo>
                    <a:pt x="566057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8941659" y="1598287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10845248" y="1118459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10725959" y="242109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8631266" y="1038630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10363200" y="3086100"/>
              <a:ext cx="1879600" cy="177800"/>
            </a:xfrm>
            <a:custGeom>
              <a:avLst/>
              <a:gdLst>
                <a:gd name="connsiteX0" fmla="*/ 0 w 1879600"/>
                <a:gd name="connsiteY0" fmla="*/ 0 h 177800"/>
                <a:gd name="connsiteX1" fmla="*/ 1879600 w 1879600"/>
                <a:gd name="connsiteY1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9600" h="177800">
                  <a:moveTo>
                    <a:pt x="0" y="0"/>
                  </a:moveTo>
                  <a:lnTo>
                    <a:pt x="1879600" y="1778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10198100" y="1803400"/>
              <a:ext cx="1397000" cy="1257300"/>
            </a:xfrm>
            <a:custGeom>
              <a:avLst/>
              <a:gdLst>
                <a:gd name="connsiteX0" fmla="*/ 0 w 1397000"/>
                <a:gd name="connsiteY0" fmla="*/ 0 h 1257300"/>
                <a:gd name="connsiteX1" fmla="*/ 190500 w 1397000"/>
                <a:gd name="connsiteY1" fmla="*/ 1257300 h 1257300"/>
                <a:gd name="connsiteX2" fmla="*/ 1397000 w 1397000"/>
                <a:gd name="connsiteY2" fmla="*/ 495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0" h="1257300">
                  <a:moveTo>
                    <a:pt x="0" y="0"/>
                  </a:moveTo>
                  <a:lnTo>
                    <a:pt x="190500" y="1257300"/>
                  </a:lnTo>
                  <a:lnTo>
                    <a:pt x="1397000" y="4953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10283352" y="2948018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12046759" y="3149602"/>
              <a:ext cx="216000" cy="216000"/>
            </a:xfrm>
            <a:prstGeom prst="ellipse">
              <a:avLst/>
            </a:prstGeom>
            <a:solidFill>
              <a:srgbClr val="FF466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10091917" y="1695402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11499652" y="2173516"/>
              <a:ext cx="216000" cy="216000"/>
            </a:xfrm>
            <a:prstGeom prst="ellipse">
              <a:avLst/>
            </a:prstGeom>
            <a:solidFill>
              <a:srgbClr val="358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6" name="直接连接符 105"/>
          <p:cNvCxnSpPr/>
          <p:nvPr/>
        </p:nvCxnSpPr>
        <p:spPr>
          <a:xfrm>
            <a:off x="103009" y="4390291"/>
            <a:ext cx="1050157" cy="1212944"/>
          </a:xfrm>
          <a:prstGeom prst="lin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7" name="椭圆 106"/>
          <p:cNvSpPr>
            <a:spLocks noChangeAspect="1"/>
          </p:cNvSpPr>
          <p:nvPr/>
        </p:nvSpPr>
        <p:spPr>
          <a:xfrm rot="17320585" flipV="1">
            <a:off x="1060636" y="5473539"/>
            <a:ext cx="177873" cy="177873"/>
          </a:xfrm>
          <a:prstGeom prst="ellipse">
            <a:avLst/>
          </a:prstGeom>
          <a:solidFill>
            <a:srgbClr val="FF46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>
            <a:spLocks noChangeAspect="1"/>
          </p:cNvSpPr>
          <p:nvPr/>
        </p:nvSpPr>
        <p:spPr>
          <a:xfrm rot="17320585" flipV="1">
            <a:off x="653610" y="5545519"/>
            <a:ext cx="177873" cy="177873"/>
          </a:xfrm>
          <a:prstGeom prst="ellipse">
            <a:avLst/>
          </a:prstGeom>
          <a:solidFill>
            <a:srgbClr val="3587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652869" y="2286317"/>
            <a:ext cx="591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蓄能积力 得</a:t>
            </a:r>
            <a:r>
              <a:rPr lang="zh-CN" altLang="en-US" sz="5400" b="1" dirty="0" smtClean="0">
                <a:solidFill>
                  <a:srgbClr val="FF4661"/>
                </a:solidFill>
              </a:rPr>
              <a:t>乐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太湖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3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508" y="39080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4661"/>
                </a:solidFill>
              </a:rPr>
              <a:t>成长经历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Freeform 17"/>
          <p:cNvSpPr>
            <a:spLocks/>
          </p:cNvSpPr>
          <p:nvPr/>
        </p:nvSpPr>
        <p:spPr bwMode="auto">
          <a:xfrm>
            <a:off x="3867151" y="1055688"/>
            <a:ext cx="11113" cy="0"/>
          </a:xfrm>
          <a:custGeom>
            <a:avLst/>
            <a:gdLst>
              <a:gd name="T0" fmla="*/ 4 w 4"/>
              <a:gd name="T1" fmla="*/ 0 w 4"/>
              <a:gd name="T2" fmla="*/ 4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4" y="0"/>
                </a:moveTo>
                <a:cubicBezTo>
                  <a:pt x="3" y="0"/>
                  <a:pt x="2" y="0"/>
                  <a:pt x="0" y="0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3821113" y="1098551"/>
            <a:ext cx="6350" cy="4763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1" y="1"/>
                  <a:pt x="2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3821113" y="1103313"/>
            <a:ext cx="6350" cy="6350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2 h 2"/>
              <a:gd name="T8" fmla="*/ 2 w 2"/>
              <a:gd name="T9" fmla="*/ 2 h 2"/>
              <a:gd name="T10" fmla="*/ 0 w 2"/>
              <a:gd name="T11" fmla="*/ 2 h 2"/>
              <a:gd name="T12" fmla="*/ 0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23"/>
          <p:cNvSpPr>
            <a:spLocks/>
          </p:cNvSpPr>
          <p:nvPr/>
        </p:nvSpPr>
        <p:spPr bwMode="auto">
          <a:xfrm>
            <a:off x="3821113" y="1109663"/>
            <a:ext cx="6350" cy="6350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1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>
            <a:off x="3827463" y="1103313"/>
            <a:ext cx="0" cy="6350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4416221" y="2515822"/>
            <a:ext cx="7776000" cy="7776000"/>
          </a:xfrm>
          <a:prstGeom prst="ellipse">
            <a:avLst/>
          </a:prstGeom>
          <a:noFill/>
          <a:ln w="38100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927223" y="3301999"/>
            <a:ext cx="2159014" cy="21047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1927223" y="3654425"/>
            <a:ext cx="1892300" cy="1878013"/>
            <a:chOff x="4790" y="1561"/>
            <a:chExt cx="1192" cy="1183"/>
          </a:xfrm>
          <a:solidFill>
            <a:srgbClr val="FF466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4855" y="1632"/>
              <a:ext cx="1069" cy="1112"/>
            </a:xfrm>
            <a:custGeom>
              <a:avLst/>
              <a:gdLst>
                <a:gd name="T0" fmla="*/ 1304 w 3207"/>
                <a:gd name="T1" fmla="*/ 144 h 3337"/>
                <a:gd name="T2" fmla="*/ 936 w 3207"/>
                <a:gd name="T3" fmla="*/ 271 h 3337"/>
                <a:gd name="T4" fmla="*/ 620 w 3207"/>
                <a:gd name="T5" fmla="*/ 483 h 3337"/>
                <a:gd name="T6" fmla="*/ 370 w 3207"/>
                <a:gd name="T7" fmla="*/ 766 h 3337"/>
                <a:gd name="T8" fmla="*/ 196 w 3207"/>
                <a:gd name="T9" fmla="*/ 1107 h 3337"/>
                <a:gd name="T10" fmla="*/ 118 w 3207"/>
                <a:gd name="T11" fmla="*/ 1492 h 3337"/>
                <a:gd name="T12" fmla="*/ 145 w 3207"/>
                <a:gd name="T13" fmla="*/ 1891 h 3337"/>
                <a:gd name="T14" fmla="*/ 272 w 3207"/>
                <a:gd name="T15" fmla="*/ 2255 h 3337"/>
                <a:gd name="T16" fmla="*/ 486 w 3207"/>
                <a:gd name="T17" fmla="*/ 2569 h 3337"/>
                <a:gd name="T18" fmla="*/ 771 w 3207"/>
                <a:gd name="T19" fmla="*/ 2819 h 3337"/>
                <a:gd name="T20" fmla="*/ 1115 w 3207"/>
                <a:gd name="T21" fmla="*/ 2990 h 3337"/>
                <a:gd name="T22" fmla="*/ 1502 w 3207"/>
                <a:gd name="T23" fmla="*/ 3069 h 3337"/>
                <a:gd name="T24" fmla="*/ 1904 w 3207"/>
                <a:gd name="T25" fmla="*/ 3043 h 3337"/>
                <a:gd name="T26" fmla="*/ 2270 w 3207"/>
                <a:gd name="T27" fmla="*/ 2916 h 3337"/>
                <a:gd name="T28" fmla="*/ 2587 w 3207"/>
                <a:gd name="T29" fmla="*/ 2704 h 3337"/>
                <a:gd name="T30" fmla="*/ 2838 w 3207"/>
                <a:gd name="T31" fmla="*/ 2419 h 3337"/>
                <a:gd name="T32" fmla="*/ 3010 w 3207"/>
                <a:gd name="T33" fmla="*/ 2078 h 3337"/>
                <a:gd name="T34" fmla="*/ 3089 w 3207"/>
                <a:gd name="T35" fmla="*/ 1694 h 3337"/>
                <a:gd name="T36" fmla="*/ 3062 w 3207"/>
                <a:gd name="T37" fmla="*/ 1295 h 3337"/>
                <a:gd name="T38" fmla="*/ 2934 w 3207"/>
                <a:gd name="T39" fmla="*/ 931 h 3337"/>
                <a:gd name="T40" fmla="*/ 2721 w 3207"/>
                <a:gd name="T41" fmla="*/ 616 h 3337"/>
                <a:gd name="T42" fmla="*/ 2436 w 3207"/>
                <a:gd name="T43" fmla="*/ 366 h 3337"/>
                <a:gd name="T44" fmla="*/ 2092 w 3207"/>
                <a:gd name="T45" fmla="*/ 195 h 3337"/>
                <a:gd name="T46" fmla="*/ 1706 w 3207"/>
                <a:gd name="T47" fmla="*/ 117 h 3337"/>
                <a:gd name="T48" fmla="*/ 1812 w 3207"/>
                <a:gd name="T49" fmla="*/ 13 h 3337"/>
                <a:gd name="T50" fmla="*/ 2204 w 3207"/>
                <a:gd name="T51" fmla="*/ 115 h 3337"/>
                <a:gd name="T52" fmla="*/ 2550 w 3207"/>
                <a:gd name="T53" fmla="*/ 307 h 3337"/>
                <a:gd name="T54" fmla="*/ 2837 w 3207"/>
                <a:gd name="T55" fmla="*/ 575 h 3337"/>
                <a:gd name="T56" fmla="*/ 3051 w 3207"/>
                <a:gd name="T57" fmla="*/ 905 h 3337"/>
                <a:gd name="T58" fmla="*/ 3177 w 3207"/>
                <a:gd name="T59" fmla="*/ 1285 h 3337"/>
                <a:gd name="T60" fmla="*/ 3204 w 3207"/>
                <a:gd name="T61" fmla="*/ 1697 h 3337"/>
                <a:gd name="T62" fmla="*/ 3126 w 3207"/>
                <a:gd name="T63" fmla="*/ 2095 h 3337"/>
                <a:gd name="T64" fmla="*/ 2956 w 3207"/>
                <a:gd name="T65" fmla="*/ 2450 h 3337"/>
                <a:gd name="T66" fmla="*/ 2705 w 3207"/>
                <a:gd name="T67" fmla="*/ 2750 h 3337"/>
                <a:gd name="T68" fmla="*/ 3075 w 3207"/>
                <a:gd name="T69" fmla="*/ 3271 h 3337"/>
                <a:gd name="T70" fmla="*/ 3046 w 3207"/>
                <a:gd name="T71" fmla="*/ 3330 h 3337"/>
                <a:gd name="T72" fmla="*/ 2989 w 3207"/>
                <a:gd name="T73" fmla="*/ 3330 h 3337"/>
                <a:gd name="T74" fmla="*/ 2375 w 3207"/>
                <a:gd name="T75" fmla="*/ 2990 h 3337"/>
                <a:gd name="T76" fmla="*/ 2009 w 3207"/>
                <a:gd name="T77" fmla="*/ 3136 h 3337"/>
                <a:gd name="T78" fmla="*/ 1604 w 3207"/>
                <a:gd name="T79" fmla="*/ 3187 h 3337"/>
                <a:gd name="T80" fmla="*/ 1222 w 3207"/>
                <a:gd name="T81" fmla="*/ 3141 h 3337"/>
                <a:gd name="T82" fmla="*/ 873 w 3207"/>
                <a:gd name="T83" fmla="*/ 3011 h 3337"/>
                <a:gd name="T84" fmla="*/ 297 w 3207"/>
                <a:gd name="T85" fmla="*/ 3330 h 3337"/>
                <a:gd name="T86" fmla="*/ 240 w 3207"/>
                <a:gd name="T87" fmla="*/ 3330 h 3337"/>
                <a:gd name="T88" fmla="*/ 212 w 3207"/>
                <a:gd name="T89" fmla="*/ 3271 h 3337"/>
                <a:gd name="T90" fmla="*/ 546 w 3207"/>
                <a:gd name="T91" fmla="*/ 2790 h 3337"/>
                <a:gd name="T92" fmla="*/ 291 w 3207"/>
                <a:gd name="T93" fmla="*/ 2508 h 3337"/>
                <a:gd name="T94" fmla="*/ 109 w 3207"/>
                <a:gd name="T95" fmla="*/ 2173 h 3337"/>
                <a:gd name="T96" fmla="*/ 12 w 3207"/>
                <a:gd name="T97" fmla="*/ 1794 h 3337"/>
                <a:gd name="T98" fmla="*/ 13 w 3207"/>
                <a:gd name="T99" fmla="*/ 1385 h 3337"/>
                <a:gd name="T100" fmla="*/ 116 w 3207"/>
                <a:gd name="T101" fmla="*/ 996 h 3337"/>
                <a:gd name="T102" fmla="*/ 309 w 3207"/>
                <a:gd name="T103" fmla="*/ 652 h 3337"/>
                <a:gd name="T104" fmla="*/ 579 w 3207"/>
                <a:gd name="T105" fmla="*/ 367 h 3337"/>
                <a:gd name="T106" fmla="*/ 912 w 3207"/>
                <a:gd name="T107" fmla="*/ 155 h 3337"/>
                <a:gd name="T108" fmla="*/ 1293 w 3207"/>
                <a:gd name="T109" fmla="*/ 30 h 3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7" h="3337">
                  <a:moveTo>
                    <a:pt x="1604" y="114"/>
                  </a:moveTo>
                  <a:lnTo>
                    <a:pt x="1502" y="117"/>
                  </a:lnTo>
                  <a:lnTo>
                    <a:pt x="1402" y="127"/>
                  </a:lnTo>
                  <a:lnTo>
                    <a:pt x="1304" y="144"/>
                  </a:lnTo>
                  <a:lnTo>
                    <a:pt x="1208" y="166"/>
                  </a:lnTo>
                  <a:lnTo>
                    <a:pt x="1115" y="195"/>
                  </a:lnTo>
                  <a:lnTo>
                    <a:pt x="1025" y="230"/>
                  </a:lnTo>
                  <a:lnTo>
                    <a:pt x="936" y="271"/>
                  </a:lnTo>
                  <a:lnTo>
                    <a:pt x="853" y="316"/>
                  </a:lnTo>
                  <a:lnTo>
                    <a:pt x="771" y="366"/>
                  </a:lnTo>
                  <a:lnTo>
                    <a:pt x="694" y="422"/>
                  </a:lnTo>
                  <a:lnTo>
                    <a:pt x="620" y="483"/>
                  </a:lnTo>
                  <a:lnTo>
                    <a:pt x="551" y="547"/>
                  </a:lnTo>
                  <a:lnTo>
                    <a:pt x="486" y="616"/>
                  </a:lnTo>
                  <a:lnTo>
                    <a:pt x="426" y="690"/>
                  </a:lnTo>
                  <a:lnTo>
                    <a:pt x="370" y="766"/>
                  </a:lnTo>
                  <a:lnTo>
                    <a:pt x="318" y="847"/>
                  </a:lnTo>
                  <a:lnTo>
                    <a:pt x="272" y="931"/>
                  </a:lnTo>
                  <a:lnTo>
                    <a:pt x="232" y="1017"/>
                  </a:lnTo>
                  <a:lnTo>
                    <a:pt x="196" y="1107"/>
                  </a:lnTo>
                  <a:lnTo>
                    <a:pt x="167" y="1201"/>
                  </a:lnTo>
                  <a:lnTo>
                    <a:pt x="145" y="1295"/>
                  </a:lnTo>
                  <a:lnTo>
                    <a:pt x="128" y="1393"/>
                  </a:lnTo>
                  <a:lnTo>
                    <a:pt x="118" y="1492"/>
                  </a:lnTo>
                  <a:lnTo>
                    <a:pt x="115" y="1593"/>
                  </a:lnTo>
                  <a:lnTo>
                    <a:pt x="118" y="1694"/>
                  </a:lnTo>
                  <a:lnTo>
                    <a:pt x="128" y="1794"/>
                  </a:lnTo>
                  <a:lnTo>
                    <a:pt x="145" y="1891"/>
                  </a:lnTo>
                  <a:lnTo>
                    <a:pt x="167" y="1986"/>
                  </a:lnTo>
                  <a:lnTo>
                    <a:pt x="196" y="2078"/>
                  </a:lnTo>
                  <a:lnTo>
                    <a:pt x="232" y="2168"/>
                  </a:lnTo>
                  <a:lnTo>
                    <a:pt x="272" y="2255"/>
                  </a:lnTo>
                  <a:lnTo>
                    <a:pt x="318" y="2339"/>
                  </a:lnTo>
                  <a:lnTo>
                    <a:pt x="370" y="2419"/>
                  </a:lnTo>
                  <a:lnTo>
                    <a:pt x="426" y="2497"/>
                  </a:lnTo>
                  <a:lnTo>
                    <a:pt x="486" y="2569"/>
                  </a:lnTo>
                  <a:lnTo>
                    <a:pt x="551" y="2638"/>
                  </a:lnTo>
                  <a:lnTo>
                    <a:pt x="620" y="2704"/>
                  </a:lnTo>
                  <a:lnTo>
                    <a:pt x="694" y="2764"/>
                  </a:lnTo>
                  <a:lnTo>
                    <a:pt x="771" y="2819"/>
                  </a:lnTo>
                  <a:lnTo>
                    <a:pt x="853" y="2870"/>
                  </a:lnTo>
                  <a:lnTo>
                    <a:pt x="936" y="2916"/>
                  </a:lnTo>
                  <a:lnTo>
                    <a:pt x="1025" y="2956"/>
                  </a:lnTo>
                  <a:lnTo>
                    <a:pt x="1115" y="2990"/>
                  </a:lnTo>
                  <a:lnTo>
                    <a:pt x="1208" y="3019"/>
                  </a:lnTo>
                  <a:lnTo>
                    <a:pt x="1304" y="3043"/>
                  </a:lnTo>
                  <a:lnTo>
                    <a:pt x="1402" y="3059"/>
                  </a:lnTo>
                  <a:lnTo>
                    <a:pt x="1502" y="3069"/>
                  </a:lnTo>
                  <a:lnTo>
                    <a:pt x="1604" y="3073"/>
                  </a:lnTo>
                  <a:lnTo>
                    <a:pt x="1706" y="3069"/>
                  </a:lnTo>
                  <a:lnTo>
                    <a:pt x="1805" y="3059"/>
                  </a:lnTo>
                  <a:lnTo>
                    <a:pt x="1904" y="3043"/>
                  </a:lnTo>
                  <a:lnTo>
                    <a:pt x="1999" y="3019"/>
                  </a:lnTo>
                  <a:lnTo>
                    <a:pt x="2092" y="2990"/>
                  </a:lnTo>
                  <a:lnTo>
                    <a:pt x="2182" y="2956"/>
                  </a:lnTo>
                  <a:lnTo>
                    <a:pt x="2270" y="2916"/>
                  </a:lnTo>
                  <a:lnTo>
                    <a:pt x="2354" y="2870"/>
                  </a:lnTo>
                  <a:lnTo>
                    <a:pt x="2436" y="2819"/>
                  </a:lnTo>
                  <a:lnTo>
                    <a:pt x="2513" y="2764"/>
                  </a:lnTo>
                  <a:lnTo>
                    <a:pt x="2587" y="2704"/>
                  </a:lnTo>
                  <a:lnTo>
                    <a:pt x="2656" y="2638"/>
                  </a:lnTo>
                  <a:lnTo>
                    <a:pt x="2721" y="2569"/>
                  </a:lnTo>
                  <a:lnTo>
                    <a:pt x="2781" y="2497"/>
                  </a:lnTo>
                  <a:lnTo>
                    <a:pt x="2838" y="2419"/>
                  </a:lnTo>
                  <a:lnTo>
                    <a:pt x="2889" y="2339"/>
                  </a:lnTo>
                  <a:lnTo>
                    <a:pt x="2934" y="2255"/>
                  </a:lnTo>
                  <a:lnTo>
                    <a:pt x="2975" y="2168"/>
                  </a:lnTo>
                  <a:lnTo>
                    <a:pt x="3010" y="2078"/>
                  </a:lnTo>
                  <a:lnTo>
                    <a:pt x="3039" y="1986"/>
                  </a:lnTo>
                  <a:lnTo>
                    <a:pt x="3062" y="1891"/>
                  </a:lnTo>
                  <a:lnTo>
                    <a:pt x="3079" y="1794"/>
                  </a:lnTo>
                  <a:lnTo>
                    <a:pt x="3089" y="1694"/>
                  </a:lnTo>
                  <a:lnTo>
                    <a:pt x="3092" y="1593"/>
                  </a:lnTo>
                  <a:lnTo>
                    <a:pt x="3089" y="1492"/>
                  </a:lnTo>
                  <a:lnTo>
                    <a:pt x="3079" y="1393"/>
                  </a:lnTo>
                  <a:lnTo>
                    <a:pt x="3062" y="1295"/>
                  </a:lnTo>
                  <a:lnTo>
                    <a:pt x="3039" y="1201"/>
                  </a:lnTo>
                  <a:lnTo>
                    <a:pt x="3010" y="1107"/>
                  </a:lnTo>
                  <a:lnTo>
                    <a:pt x="2975" y="1017"/>
                  </a:lnTo>
                  <a:lnTo>
                    <a:pt x="2934" y="931"/>
                  </a:lnTo>
                  <a:lnTo>
                    <a:pt x="2889" y="847"/>
                  </a:lnTo>
                  <a:lnTo>
                    <a:pt x="2838" y="766"/>
                  </a:lnTo>
                  <a:lnTo>
                    <a:pt x="2781" y="690"/>
                  </a:lnTo>
                  <a:lnTo>
                    <a:pt x="2721" y="616"/>
                  </a:lnTo>
                  <a:lnTo>
                    <a:pt x="2656" y="547"/>
                  </a:lnTo>
                  <a:lnTo>
                    <a:pt x="2587" y="483"/>
                  </a:lnTo>
                  <a:lnTo>
                    <a:pt x="2513" y="422"/>
                  </a:lnTo>
                  <a:lnTo>
                    <a:pt x="2436" y="366"/>
                  </a:lnTo>
                  <a:lnTo>
                    <a:pt x="2354" y="316"/>
                  </a:lnTo>
                  <a:lnTo>
                    <a:pt x="2270" y="271"/>
                  </a:lnTo>
                  <a:lnTo>
                    <a:pt x="2182" y="230"/>
                  </a:lnTo>
                  <a:lnTo>
                    <a:pt x="2092" y="195"/>
                  </a:lnTo>
                  <a:lnTo>
                    <a:pt x="1999" y="166"/>
                  </a:lnTo>
                  <a:lnTo>
                    <a:pt x="1904" y="144"/>
                  </a:lnTo>
                  <a:lnTo>
                    <a:pt x="1805" y="127"/>
                  </a:lnTo>
                  <a:lnTo>
                    <a:pt x="1706" y="117"/>
                  </a:lnTo>
                  <a:lnTo>
                    <a:pt x="1604" y="114"/>
                  </a:lnTo>
                  <a:close/>
                  <a:moveTo>
                    <a:pt x="1604" y="0"/>
                  </a:moveTo>
                  <a:lnTo>
                    <a:pt x="1709" y="3"/>
                  </a:lnTo>
                  <a:lnTo>
                    <a:pt x="1812" y="13"/>
                  </a:lnTo>
                  <a:lnTo>
                    <a:pt x="1914" y="30"/>
                  </a:lnTo>
                  <a:lnTo>
                    <a:pt x="2013" y="52"/>
                  </a:lnTo>
                  <a:lnTo>
                    <a:pt x="2110" y="81"/>
                  </a:lnTo>
                  <a:lnTo>
                    <a:pt x="2204" y="115"/>
                  </a:lnTo>
                  <a:lnTo>
                    <a:pt x="2296" y="155"/>
                  </a:lnTo>
                  <a:lnTo>
                    <a:pt x="2384" y="201"/>
                  </a:lnTo>
                  <a:lnTo>
                    <a:pt x="2469" y="252"/>
                  </a:lnTo>
                  <a:lnTo>
                    <a:pt x="2550" y="307"/>
                  </a:lnTo>
                  <a:lnTo>
                    <a:pt x="2628" y="367"/>
                  </a:lnTo>
                  <a:lnTo>
                    <a:pt x="2702" y="433"/>
                  </a:lnTo>
                  <a:lnTo>
                    <a:pt x="2771" y="502"/>
                  </a:lnTo>
                  <a:lnTo>
                    <a:pt x="2837" y="575"/>
                  </a:lnTo>
                  <a:lnTo>
                    <a:pt x="2897" y="652"/>
                  </a:lnTo>
                  <a:lnTo>
                    <a:pt x="2953" y="733"/>
                  </a:lnTo>
                  <a:lnTo>
                    <a:pt x="3005" y="817"/>
                  </a:lnTo>
                  <a:lnTo>
                    <a:pt x="3051" y="905"/>
                  </a:lnTo>
                  <a:lnTo>
                    <a:pt x="3091" y="996"/>
                  </a:lnTo>
                  <a:lnTo>
                    <a:pt x="3126" y="1090"/>
                  </a:lnTo>
                  <a:lnTo>
                    <a:pt x="3155" y="1186"/>
                  </a:lnTo>
                  <a:lnTo>
                    <a:pt x="3177" y="1285"/>
                  </a:lnTo>
                  <a:lnTo>
                    <a:pt x="3194" y="1385"/>
                  </a:lnTo>
                  <a:lnTo>
                    <a:pt x="3204" y="1488"/>
                  </a:lnTo>
                  <a:lnTo>
                    <a:pt x="3207" y="1593"/>
                  </a:lnTo>
                  <a:lnTo>
                    <a:pt x="3204" y="1697"/>
                  </a:lnTo>
                  <a:lnTo>
                    <a:pt x="3194" y="1799"/>
                  </a:lnTo>
                  <a:lnTo>
                    <a:pt x="3177" y="1900"/>
                  </a:lnTo>
                  <a:lnTo>
                    <a:pt x="3155" y="1998"/>
                  </a:lnTo>
                  <a:lnTo>
                    <a:pt x="3126" y="2095"/>
                  </a:lnTo>
                  <a:lnTo>
                    <a:pt x="3092" y="2188"/>
                  </a:lnTo>
                  <a:lnTo>
                    <a:pt x="3052" y="2278"/>
                  </a:lnTo>
                  <a:lnTo>
                    <a:pt x="3006" y="2366"/>
                  </a:lnTo>
                  <a:lnTo>
                    <a:pt x="2956" y="2450"/>
                  </a:lnTo>
                  <a:lnTo>
                    <a:pt x="2900" y="2530"/>
                  </a:lnTo>
                  <a:lnTo>
                    <a:pt x="2839" y="2608"/>
                  </a:lnTo>
                  <a:lnTo>
                    <a:pt x="2774" y="2681"/>
                  </a:lnTo>
                  <a:lnTo>
                    <a:pt x="2705" y="2750"/>
                  </a:lnTo>
                  <a:lnTo>
                    <a:pt x="2631" y="2815"/>
                  </a:lnTo>
                  <a:lnTo>
                    <a:pt x="3058" y="3239"/>
                  </a:lnTo>
                  <a:lnTo>
                    <a:pt x="3070" y="3255"/>
                  </a:lnTo>
                  <a:lnTo>
                    <a:pt x="3075" y="3271"/>
                  </a:lnTo>
                  <a:lnTo>
                    <a:pt x="3075" y="3289"/>
                  </a:lnTo>
                  <a:lnTo>
                    <a:pt x="3070" y="3306"/>
                  </a:lnTo>
                  <a:lnTo>
                    <a:pt x="3058" y="3320"/>
                  </a:lnTo>
                  <a:lnTo>
                    <a:pt x="3046" y="3330"/>
                  </a:lnTo>
                  <a:lnTo>
                    <a:pt x="3033" y="3336"/>
                  </a:lnTo>
                  <a:lnTo>
                    <a:pt x="3018" y="3337"/>
                  </a:lnTo>
                  <a:lnTo>
                    <a:pt x="3004" y="3336"/>
                  </a:lnTo>
                  <a:lnTo>
                    <a:pt x="2989" y="3330"/>
                  </a:lnTo>
                  <a:lnTo>
                    <a:pt x="2977" y="3320"/>
                  </a:lnTo>
                  <a:lnTo>
                    <a:pt x="2540" y="2886"/>
                  </a:lnTo>
                  <a:lnTo>
                    <a:pt x="2459" y="2940"/>
                  </a:lnTo>
                  <a:lnTo>
                    <a:pt x="2375" y="2990"/>
                  </a:lnTo>
                  <a:lnTo>
                    <a:pt x="2287" y="3035"/>
                  </a:lnTo>
                  <a:lnTo>
                    <a:pt x="2196" y="3074"/>
                  </a:lnTo>
                  <a:lnTo>
                    <a:pt x="2104" y="3107"/>
                  </a:lnTo>
                  <a:lnTo>
                    <a:pt x="2009" y="3136"/>
                  </a:lnTo>
                  <a:lnTo>
                    <a:pt x="1910" y="3158"/>
                  </a:lnTo>
                  <a:lnTo>
                    <a:pt x="1810" y="3174"/>
                  </a:lnTo>
                  <a:lnTo>
                    <a:pt x="1708" y="3184"/>
                  </a:lnTo>
                  <a:lnTo>
                    <a:pt x="1604" y="3187"/>
                  </a:lnTo>
                  <a:lnTo>
                    <a:pt x="1506" y="3184"/>
                  </a:lnTo>
                  <a:lnTo>
                    <a:pt x="1409" y="3175"/>
                  </a:lnTo>
                  <a:lnTo>
                    <a:pt x="1314" y="3161"/>
                  </a:lnTo>
                  <a:lnTo>
                    <a:pt x="1222" y="3141"/>
                  </a:lnTo>
                  <a:lnTo>
                    <a:pt x="1131" y="3116"/>
                  </a:lnTo>
                  <a:lnTo>
                    <a:pt x="1043" y="3086"/>
                  </a:lnTo>
                  <a:lnTo>
                    <a:pt x="957" y="3051"/>
                  </a:lnTo>
                  <a:lnTo>
                    <a:pt x="873" y="3011"/>
                  </a:lnTo>
                  <a:lnTo>
                    <a:pt x="792" y="2967"/>
                  </a:lnTo>
                  <a:lnTo>
                    <a:pt x="714" y="2918"/>
                  </a:lnTo>
                  <a:lnTo>
                    <a:pt x="309" y="3320"/>
                  </a:lnTo>
                  <a:lnTo>
                    <a:pt x="297" y="3330"/>
                  </a:lnTo>
                  <a:lnTo>
                    <a:pt x="284" y="3336"/>
                  </a:lnTo>
                  <a:lnTo>
                    <a:pt x="269" y="3337"/>
                  </a:lnTo>
                  <a:lnTo>
                    <a:pt x="254" y="3336"/>
                  </a:lnTo>
                  <a:lnTo>
                    <a:pt x="240" y="3330"/>
                  </a:lnTo>
                  <a:lnTo>
                    <a:pt x="228" y="3320"/>
                  </a:lnTo>
                  <a:lnTo>
                    <a:pt x="218" y="3306"/>
                  </a:lnTo>
                  <a:lnTo>
                    <a:pt x="212" y="3289"/>
                  </a:lnTo>
                  <a:lnTo>
                    <a:pt x="212" y="3271"/>
                  </a:lnTo>
                  <a:lnTo>
                    <a:pt x="218" y="3255"/>
                  </a:lnTo>
                  <a:lnTo>
                    <a:pt x="228" y="3239"/>
                  </a:lnTo>
                  <a:lnTo>
                    <a:pt x="619" y="2850"/>
                  </a:lnTo>
                  <a:lnTo>
                    <a:pt x="546" y="2790"/>
                  </a:lnTo>
                  <a:lnTo>
                    <a:pt x="476" y="2726"/>
                  </a:lnTo>
                  <a:lnTo>
                    <a:pt x="410" y="2657"/>
                  </a:lnTo>
                  <a:lnTo>
                    <a:pt x="348" y="2585"/>
                  </a:lnTo>
                  <a:lnTo>
                    <a:pt x="291" y="2508"/>
                  </a:lnTo>
                  <a:lnTo>
                    <a:pt x="239" y="2429"/>
                  </a:lnTo>
                  <a:lnTo>
                    <a:pt x="191" y="2346"/>
                  </a:lnTo>
                  <a:lnTo>
                    <a:pt x="147" y="2260"/>
                  </a:lnTo>
                  <a:lnTo>
                    <a:pt x="109" y="2173"/>
                  </a:lnTo>
                  <a:lnTo>
                    <a:pt x="77" y="2082"/>
                  </a:lnTo>
                  <a:lnTo>
                    <a:pt x="49" y="1987"/>
                  </a:lnTo>
                  <a:lnTo>
                    <a:pt x="27" y="1892"/>
                  </a:lnTo>
                  <a:lnTo>
                    <a:pt x="12" y="1794"/>
                  </a:lnTo>
                  <a:lnTo>
                    <a:pt x="3" y="1694"/>
                  </a:lnTo>
                  <a:lnTo>
                    <a:pt x="0" y="1593"/>
                  </a:lnTo>
                  <a:lnTo>
                    <a:pt x="3" y="1488"/>
                  </a:lnTo>
                  <a:lnTo>
                    <a:pt x="13" y="1385"/>
                  </a:lnTo>
                  <a:lnTo>
                    <a:pt x="30" y="1285"/>
                  </a:lnTo>
                  <a:lnTo>
                    <a:pt x="52" y="1186"/>
                  </a:lnTo>
                  <a:lnTo>
                    <a:pt x="81" y="1090"/>
                  </a:lnTo>
                  <a:lnTo>
                    <a:pt x="116" y="996"/>
                  </a:lnTo>
                  <a:lnTo>
                    <a:pt x="156" y="905"/>
                  </a:lnTo>
                  <a:lnTo>
                    <a:pt x="202" y="817"/>
                  </a:lnTo>
                  <a:lnTo>
                    <a:pt x="253" y="733"/>
                  </a:lnTo>
                  <a:lnTo>
                    <a:pt x="309" y="652"/>
                  </a:lnTo>
                  <a:lnTo>
                    <a:pt x="370" y="575"/>
                  </a:lnTo>
                  <a:lnTo>
                    <a:pt x="436" y="502"/>
                  </a:lnTo>
                  <a:lnTo>
                    <a:pt x="505" y="433"/>
                  </a:lnTo>
                  <a:lnTo>
                    <a:pt x="579" y="367"/>
                  </a:lnTo>
                  <a:lnTo>
                    <a:pt x="657" y="307"/>
                  </a:lnTo>
                  <a:lnTo>
                    <a:pt x="739" y="252"/>
                  </a:lnTo>
                  <a:lnTo>
                    <a:pt x="824" y="201"/>
                  </a:lnTo>
                  <a:lnTo>
                    <a:pt x="912" y="155"/>
                  </a:lnTo>
                  <a:lnTo>
                    <a:pt x="1002" y="115"/>
                  </a:lnTo>
                  <a:lnTo>
                    <a:pt x="1097" y="81"/>
                  </a:lnTo>
                  <a:lnTo>
                    <a:pt x="1194" y="52"/>
                  </a:lnTo>
                  <a:lnTo>
                    <a:pt x="1293" y="30"/>
                  </a:lnTo>
                  <a:lnTo>
                    <a:pt x="1395" y="13"/>
                  </a:lnTo>
                  <a:lnTo>
                    <a:pt x="1498" y="3"/>
                  </a:lnTo>
                  <a:lnTo>
                    <a:pt x="1604" y="0"/>
                  </a:lnTo>
                  <a:close/>
                </a:path>
              </a:pathLst>
            </a:custGeom>
            <a:grpFill/>
            <a:ln w="0">
              <a:solidFill>
                <a:srgbClr val="FF46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4790" y="1561"/>
              <a:ext cx="388" cy="385"/>
            </a:xfrm>
            <a:custGeom>
              <a:avLst/>
              <a:gdLst>
                <a:gd name="T0" fmla="*/ 562 w 1164"/>
                <a:gd name="T1" fmla="*/ 125 h 1156"/>
                <a:gd name="T2" fmla="*/ 409 w 1164"/>
                <a:gd name="T3" fmla="*/ 180 h 1156"/>
                <a:gd name="T4" fmla="*/ 277 w 1164"/>
                <a:gd name="T5" fmla="*/ 276 h 1156"/>
                <a:gd name="T6" fmla="*/ 177 w 1164"/>
                <a:gd name="T7" fmla="*/ 414 h 1156"/>
                <a:gd name="T8" fmla="*/ 123 w 1164"/>
                <a:gd name="T9" fmla="*/ 571 h 1156"/>
                <a:gd name="T10" fmla="*/ 119 w 1164"/>
                <a:gd name="T11" fmla="*/ 734 h 1156"/>
                <a:gd name="T12" fmla="*/ 162 w 1164"/>
                <a:gd name="T13" fmla="*/ 893 h 1156"/>
                <a:gd name="T14" fmla="*/ 236 w 1164"/>
                <a:gd name="T15" fmla="*/ 953 h 1156"/>
                <a:gd name="T16" fmla="*/ 306 w 1164"/>
                <a:gd name="T17" fmla="*/ 815 h 1156"/>
                <a:gd name="T18" fmla="*/ 406 w 1164"/>
                <a:gd name="T19" fmla="*/ 659 h 1156"/>
                <a:gd name="T20" fmla="*/ 536 w 1164"/>
                <a:gd name="T21" fmla="*/ 507 h 1156"/>
                <a:gd name="T22" fmla="*/ 681 w 1164"/>
                <a:gd name="T23" fmla="*/ 384 h 1156"/>
                <a:gd name="T24" fmla="*/ 827 w 1164"/>
                <a:gd name="T25" fmla="*/ 293 h 1156"/>
                <a:gd name="T26" fmla="*/ 956 w 1164"/>
                <a:gd name="T27" fmla="*/ 231 h 1156"/>
                <a:gd name="T28" fmla="*/ 893 w 1164"/>
                <a:gd name="T29" fmla="*/ 160 h 1156"/>
                <a:gd name="T30" fmla="*/ 729 w 1164"/>
                <a:gd name="T31" fmla="*/ 117 h 1156"/>
                <a:gd name="T32" fmla="*/ 731 w 1164"/>
                <a:gd name="T33" fmla="*/ 3 h 1156"/>
                <a:gd name="T34" fmla="*/ 902 w 1164"/>
                <a:gd name="T35" fmla="*/ 40 h 1156"/>
                <a:gd name="T36" fmla="*/ 1057 w 1164"/>
                <a:gd name="T37" fmla="*/ 120 h 1156"/>
                <a:gd name="T38" fmla="*/ 1156 w 1164"/>
                <a:gd name="T39" fmla="*/ 207 h 1156"/>
                <a:gd name="T40" fmla="*/ 1162 w 1164"/>
                <a:gd name="T41" fmla="*/ 251 h 1156"/>
                <a:gd name="T42" fmla="*/ 1136 w 1164"/>
                <a:gd name="T43" fmla="*/ 285 h 1156"/>
                <a:gd name="T44" fmla="*/ 1108 w 1164"/>
                <a:gd name="T45" fmla="*/ 295 h 1156"/>
                <a:gd name="T46" fmla="*/ 1045 w 1164"/>
                <a:gd name="T47" fmla="*/ 318 h 1156"/>
                <a:gd name="T48" fmla="*/ 947 w 1164"/>
                <a:gd name="T49" fmla="*/ 361 h 1156"/>
                <a:gd name="T50" fmla="*/ 826 w 1164"/>
                <a:gd name="T51" fmla="*/ 426 h 1156"/>
                <a:gd name="T52" fmla="*/ 699 w 1164"/>
                <a:gd name="T53" fmla="*/ 515 h 1156"/>
                <a:gd name="T54" fmla="*/ 580 w 1164"/>
                <a:gd name="T55" fmla="*/ 626 h 1156"/>
                <a:gd name="T56" fmla="*/ 483 w 1164"/>
                <a:gd name="T57" fmla="*/ 748 h 1156"/>
                <a:gd name="T58" fmla="*/ 406 w 1164"/>
                <a:gd name="T59" fmla="*/ 873 h 1156"/>
                <a:gd name="T60" fmla="*/ 349 w 1164"/>
                <a:gd name="T61" fmla="*/ 984 h 1156"/>
                <a:gd name="T62" fmla="*/ 311 w 1164"/>
                <a:gd name="T63" fmla="*/ 1069 h 1156"/>
                <a:gd name="T64" fmla="*/ 293 w 1164"/>
                <a:gd name="T65" fmla="*/ 1114 h 1156"/>
                <a:gd name="T66" fmla="*/ 275 w 1164"/>
                <a:gd name="T67" fmla="*/ 1142 h 1156"/>
                <a:gd name="T68" fmla="*/ 244 w 1164"/>
                <a:gd name="T69" fmla="*/ 1156 h 1156"/>
                <a:gd name="T70" fmla="*/ 208 w 1164"/>
                <a:gd name="T71" fmla="*/ 1148 h 1156"/>
                <a:gd name="T72" fmla="*/ 115 w 1164"/>
                <a:gd name="T73" fmla="*/ 1042 h 1156"/>
                <a:gd name="T74" fmla="*/ 34 w 1164"/>
                <a:gd name="T75" fmla="*/ 876 h 1156"/>
                <a:gd name="T76" fmla="*/ 0 w 1164"/>
                <a:gd name="T77" fmla="*/ 698 h 1156"/>
                <a:gd name="T78" fmla="*/ 17 w 1164"/>
                <a:gd name="T79" fmla="*/ 517 h 1156"/>
                <a:gd name="T80" fmla="*/ 82 w 1164"/>
                <a:gd name="T81" fmla="*/ 347 h 1156"/>
                <a:gd name="T82" fmla="*/ 197 w 1164"/>
                <a:gd name="T83" fmla="*/ 195 h 1156"/>
                <a:gd name="T84" fmla="*/ 335 w 1164"/>
                <a:gd name="T85" fmla="*/ 88 h 1156"/>
                <a:gd name="T86" fmla="*/ 496 w 1164"/>
                <a:gd name="T87" fmla="*/ 23 h 1156"/>
                <a:gd name="T88" fmla="*/ 671 w 1164"/>
                <a:gd name="T89" fmla="*/ 0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4" h="1156">
                  <a:moveTo>
                    <a:pt x="671" y="114"/>
                  </a:moveTo>
                  <a:lnTo>
                    <a:pt x="616" y="117"/>
                  </a:lnTo>
                  <a:lnTo>
                    <a:pt x="562" y="125"/>
                  </a:lnTo>
                  <a:lnTo>
                    <a:pt x="509" y="138"/>
                  </a:lnTo>
                  <a:lnTo>
                    <a:pt x="458" y="156"/>
                  </a:lnTo>
                  <a:lnTo>
                    <a:pt x="409" y="180"/>
                  </a:lnTo>
                  <a:lnTo>
                    <a:pt x="362" y="207"/>
                  </a:lnTo>
                  <a:lnTo>
                    <a:pt x="319" y="240"/>
                  </a:lnTo>
                  <a:lnTo>
                    <a:pt x="277" y="276"/>
                  </a:lnTo>
                  <a:lnTo>
                    <a:pt x="238" y="319"/>
                  </a:lnTo>
                  <a:lnTo>
                    <a:pt x="205" y="366"/>
                  </a:lnTo>
                  <a:lnTo>
                    <a:pt x="177" y="414"/>
                  </a:lnTo>
                  <a:lnTo>
                    <a:pt x="153" y="465"/>
                  </a:lnTo>
                  <a:lnTo>
                    <a:pt x="135" y="517"/>
                  </a:lnTo>
                  <a:lnTo>
                    <a:pt x="123" y="571"/>
                  </a:lnTo>
                  <a:lnTo>
                    <a:pt x="116" y="625"/>
                  </a:lnTo>
                  <a:lnTo>
                    <a:pt x="115" y="679"/>
                  </a:lnTo>
                  <a:lnTo>
                    <a:pt x="119" y="734"/>
                  </a:lnTo>
                  <a:lnTo>
                    <a:pt x="127" y="788"/>
                  </a:lnTo>
                  <a:lnTo>
                    <a:pt x="143" y="841"/>
                  </a:lnTo>
                  <a:lnTo>
                    <a:pt x="162" y="893"/>
                  </a:lnTo>
                  <a:lnTo>
                    <a:pt x="188" y="943"/>
                  </a:lnTo>
                  <a:lnTo>
                    <a:pt x="219" y="990"/>
                  </a:lnTo>
                  <a:lnTo>
                    <a:pt x="236" y="953"/>
                  </a:lnTo>
                  <a:lnTo>
                    <a:pt x="256" y="910"/>
                  </a:lnTo>
                  <a:lnTo>
                    <a:pt x="280" y="864"/>
                  </a:lnTo>
                  <a:lnTo>
                    <a:pt x="306" y="815"/>
                  </a:lnTo>
                  <a:lnTo>
                    <a:pt x="335" y="764"/>
                  </a:lnTo>
                  <a:lnTo>
                    <a:pt x="369" y="712"/>
                  </a:lnTo>
                  <a:lnTo>
                    <a:pt x="406" y="659"/>
                  </a:lnTo>
                  <a:lnTo>
                    <a:pt x="445" y="607"/>
                  </a:lnTo>
                  <a:lnTo>
                    <a:pt x="489" y="556"/>
                  </a:lnTo>
                  <a:lnTo>
                    <a:pt x="536" y="507"/>
                  </a:lnTo>
                  <a:lnTo>
                    <a:pt x="582" y="463"/>
                  </a:lnTo>
                  <a:lnTo>
                    <a:pt x="632" y="422"/>
                  </a:lnTo>
                  <a:lnTo>
                    <a:pt x="681" y="384"/>
                  </a:lnTo>
                  <a:lnTo>
                    <a:pt x="731" y="351"/>
                  </a:lnTo>
                  <a:lnTo>
                    <a:pt x="779" y="321"/>
                  </a:lnTo>
                  <a:lnTo>
                    <a:pt x="827" y="293"/>
                  </a:lnTo>
                  <a:lnTo>
                    <a:pt x="873" y="270"/>
                  </a:lnTo>
                  <a:lnTo>
                    <a:pt x="917" y="248"/>
                  </a:lnTo>
                  <a:lnTo>
                    <a:pt x="956" y="231"/>
                  </a:lnTo>
                  <a:lnTo>
                    <a:pt x="993" y="215"/>
                  </a:lnTo>
                  <a:lnTo>
                    <a:pt x="945" y="185"/>
                  </a:lnTo>
                  <a:lnTo>
                    <a:pt x="893" y="160"/>
                  </a:lnTo>
                  <a:lnTo>
                    <a:pt x="841" y="141"/>
                  </a:lnTo>
                  <a:lnTo>
                    <a:pt x="786" y="126"/>
                  </a:lnTo>
                  <a:lnTo>
                    <a:pt x="729" y="117"/>
                  </a:lnTo>
                  <a:lnTo>
                    <a:pt x="671" y="114"/>
                  </a:lnTo>
                  <a:close/>
                  <a:moveTo>
                    <a:pt x="671" y="0"/>
                  </a:moveTo>
                  <a:lnTo>
                    <a:pt x="731" y="3"/>
                  </a:lnTo>
                  <a:lnTo>
                    <a:pt x="789" y="11"/>
                  </a:lnTo>
                  <a:lnTo>
                    <a:pt x="846" y="23"/>
                  </a:lnTo>
                  <a:lnTo>
                    <a:pt x="902" y="40"/>
                  </a:lnTo>
                  <a:lnTo>
                    <a:pt x="955" y="62"/>
                  </a:lnTo>
                  <a:lnTo>
                    <a:pt x="1007" y="88"/>
                  </a:lnTo>
                  <a:lnTo>
                    <a:pt x="1057" y="120"/>
                  </a:lnTo>
                  <a:lnTo>
                    <a:pt x="1102" y="155"/>
                  </a:lnTo>
                  <a:lnTo>
                    <a:pt x="1147" y="195"/>
                  </a:lnTo>
                  <a:lnTo>
                    <a:pt x="1156" y="207"/>
                  </a:lnTo>
                  <a:lnTo>
                    <a:pt x="1162" y="221"/>
                  </a:lnTo>
                  <a:lnTo>
                    <a:pt x="1164" y="235"/>
                  </a:lnTo>
                  <a:lnTo>
                    <a:pt x="1162" y="251"/>
                  </a:lnTo>
                  <a:lnTo>
                    <a:pt x="1156" y="264"/>
                  </a:lnTo>
                  <a:lnTo>
                    <a:pt x="1147" y="276"/>
                  </a:lnTo>
                  <a:lnTo>
                    <a:pt x="1136" y="285"/>
                  </a:lnTo>
                  <a:lnTo>
                    <a:pt x="1121" y="291"/>
                  </a:lnTo>
                  <a:lnTo>
                    <a:pt x="1118" y="292"/>
                  </a:lnTo>
                  <a:lnTo>
                    <a:pt x="1108" y="295"/>
                  </a:lnTo>
                  <a:lnTo>
                    <a:pt x="1092" y="301"/>
                  </a:lnTo>
                  <a:lnTo>
                    <a:pt x="1071" y="308"/>
                  </a:lnTo>
                  <a:lnTo>
                    <a:pt x="1045" y="318"/>
                  </a:lnTo>
                  <a:lnTo>
                    <a:pt x="1016" y="329"/>
                  </a:lnTo>
                  <a:lnTo>
                    <a:pt x="983" y="344"/>
                  </a:lnTo>
                  <a:lnTo>
                    <a:pt x="947" y="361"/>
                  </a:lnTo>
                  <a:lnTo>
                    <a:pt x="909" y="381"/>
                  </a:lnTo>
                  <a:lnTo>
                    <a:pt x="869" y="402"/>
                  </a:lnTo>
                  <a:lnTo>
                    <a:pt x="826" y="426"/>
                  </a:lnTo>
                  <a:lnTo>
                    <a:pt x="784" y="453"/>
                  </a:lnTo>
                  <a:lnTo>
                    <a:pt x="741" y="483"/>
                  </a:lnTo>
                  <a:lnTo>
                    <a:pt x="699" y="515"/>
                  </a:lnTo>
                  <a:lnTo>
                    <a:pt x="657" y="549"/>
                  </a:lnTo>
                  <a:lnTo>
                    <a:pt x="616" y="588"/>
                  </a:lnTo>
                  <a:lnTo>
                    <a:pt x="580" y="626"/>
                  </a:lnTo>
                  <a:lnTo>
                    <a:pt x="546" y="666"/>
                  </a:lnTo>
                  <a:lnTo>
                    <a:pt x="513" y="707"/>
                  </a:lnTo>
                  <a:lnTo>
                    <a:pt x="483" y="748"/>
                  </a:lnTo>
                  <a:lnTo>
                    <a:pt x="455" y="791"/>
                  </a:lnTo>
                  <a:lnTo>
                    <a:pt x="429" y="832"/>
                  </a:lnTo>
                  <a:lnTo>
                    <a:pt x="406" y="873"/>
                  </a:lnTo>
                  <a:lnTo>
                    <a:pt x="385" y="912"/>
                  </a:lnTo>
                  <a:lnTo>
                    <a:pt x="366" y="949"/>
                  </a:lnTo>
                  <a:lnTo>
                    <a:pt x="349" y="984"/>
                  </a:lnTo>
                  <a:lnTo>
                    <a:pt x="333" y="1016"/>
                  </a:lnTo>
                  <a:lnTo>
                    <a:pt x="321" y="1045"/>
                  </a:lnTo>
                  <a:lnTo>
                    <a:pt x="311" y="1069"/>
                  </a:lnTo>
                  <a:lnTo>
                    <a:pt x="302" y="1089"/>
                  </a:lnTo>
                  <a:lnTo>
                    <a:pt x="296" y="1105"/>
                  </a:lnTo>
                  <a:lnTo>
                    <a:pt x="293" y="1114"/>
                  </a:lnTo>
                  <a:lnTo>
                    <a:pt x="292" y="1118"/>
                  </a:lnTo>
                  <a:lnTo>
                    <a:pt x="285" y="1130"/>
                  </a:lnTo>
                  <a:lnTo>
                    <a:pt x="275" y="1142"/>
                  </a:lnTo>
                  <a:lnTo>
                    <a:pt x="264" y="1150"/>
                  </a:lnTo>
                  <a:lnTo>
                    <a:pt x="249" y="1155"/>
                  </a:lnTo>
                  <a:lnTo>
                    <a:pt x="244" y="1156"/>
                  </a:lnTo>
                  <a:lnTo>
                    <a:pt x="237" y="1156"/>
                  </a:lnTo>
                  <a:lnTo>
                    <a:pt x="222" y="1154"/>
                  </a:lnTo>
                  <a:lnTo>
                    <a:pt x="208" y="1148"/>
                  </a:lnTo>
                  <a:lnTo>
                    <a:pt x="197" y="1139"/>
                  </a:lnTo>
                  <a:lnTo>
                    <a:pt x="153" y="1092"/>
                  </a:lnTo>
                  <a:lnTo>
                    <a:pt x="115" y="1042"/>
                  </a:lnTo>
                  <a:lnTo>
                    <a:pt x="82" y="988"/>
                  </a:lnTo>
                  <a:lnTo>
                    <a:pt x="55" y="933"/>
                  </a:lnTo>
                  <a:lnTo>
                    <a:pt x="34" y="876"/>
                  </a:lnTo>
                  <a:lnTo>
                    <a:pt x="17" y="817"/>
                  </a:lnTo>
                  <a:lnTo>
                    <a:pt x="6" y="758"/>
                  </a:lnTo>
                  <a:lnTo>
                    <a:pt x="0" y="698"/>
                  </a:lnTo>
                  <a:lnTo>
                    <a:pt x="0" y="637"/>
                  </a:lnTo>
                  <a:lnTo>
                    <a:pt x="6" y="577"/>
                  </a:lnTo>
                  <a:lnTo>
                    <a:pt x="17" y="517"/>
                  </a:lnTo>
                  <a:lnTo>
                    <a:pt x="34" y="459"/>
                  </a:lnTo>
                  <a:lnTo>
                    <a:pt x="55" y="402"/>
                  </a:lnTo>
                  <a:lnTo>
                    <a:pt x="82" y="347"/>
                  </a:lnTo>
                  <a:lnTo>
                    <a:pt x="115" y="294"/>
                  </a:lnTo>
                  <a:lnTo>
                    <a:pt x="153" y="243"/>
                  </a:lnTo>
                  <a:lnTo>
                    <a:pt x="197" y="195"/>
                  </a:lnTo>
                  <a:lnTo>
                    <a:pt x="240" y="155"/>
                  </a:lnTo>
                  <a:lnTo>
                    <a:pt x="286" y="120"/>
                  </a:lnTo>
                  <a:lnTo>
                    <a:pt x="335" y="88"/>
                  </a:lnTo>
                  <a:lnTo>
                    <a:pt x="388" y="62"/>
                  </a:lnTo>
                  <a:lnTo>
                    <a:pt x="442" y="40"/>
                  </a:lnTo>
                  <a:lnTo>
                    <a:pt x="496" y="23"/>
                  </a:lnTo>
                  <a:lnTo>
                    <a:pt x="553" y="11"/>
                  </a:lnTo>
                  <a:lnTo>
                    <a:pt x="612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solidFill>
                <a:srgbClr val="FF46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5594" y="1561"/>
              <a:ext cx="388" cy="385"/>
            </a:xfrm>
            <a:custGeom>
              <a:avLst/>
              <a:gdLst>
                <a:gd name="T0" fmla="*/ 377 w 1163"/>
                <a:gd name="T1" fmla="*/ 126 h 1156"/>
                <a:gd name="T2" fmla="*/ 219 w 1163"/>
                <a:gd name="T3" fmla="*/ 185 h 1156"/>
                <a:gd name="T4" fmla="*/ 247 w 1163"/>
                <a:gd name="T5" fmla="*/ 248 h 1156"/>
                <a:gd name="T6" fmla="*/ 383 w 1163"/>
                <a:gd name="T7" fmla="*/ 321 h 1156"/>
                <a:gd name="T8" fmla="*/ 532 w 1163"/>
                <a:gd name="T9" fmla="*/ 422 h 1156"/>
                <a:gd name="T10" fmla="*/ 675 w 1163"/>
                <a:gd name="T11" fmla="*/ 556 h 1156"/>
                <a:gd name="T12" fmla="*/ 795 w 1163"/>
                <a:gd name="T13" fmla="*/ 712 h 1156"/>
                <a:gd name="T14" fmla="*/ 884 w 1163"/>
                <a:gd name="T15" fmla="*/ 864 h 1156"/>
                <a:gd name="T16" fmla="*/ 944 w 1163"/>
                <a:gd name="T17" fmla="*/ 990 h 1156"/>
                <a:gd name="T18" fmla="*/ 1021 w 1163"/>
                <a:gd name="T19" fmla="*/ 837 h 1156"/>
                <a:gd name="T20" fmla="*/ 1048 w 1163"/>
                <a:gd name="T21" fmla="*/ 667 h 1156"/>
                <a:gd name="T22" fmla="*/ 1025 w 1163"/>
                <a:gd name="T23" fmla="*/ 506 h 1156"/>
                <a:gd name="T24" fmla="*/ 956 w 1163"/>
                <a:gd name="T25" fmla="*/ 361 h 1156"/>
                <a:gd name="T26" fmla="*/ 845 w 1163"/>
                <a:gd name="T27" fmla="*/ 240 h 1156"/>
                <a:gd name="T28" fmla="*/ 705 w 1163"/>
                <a:gd name="T29" fmla="*/ 156 h 1156"/>
                <a:gd name="T30" fmla="*/ 547 w 1163"/>
                <a:gd name="T31" fmla="*/ 117 h 1156"/>
                <a:gd name="T32" fmla="*/ 551 w 1163"/>
                <a:gd name="T33" fmla="*/ 3 h 1156"/>
                <a:gd name="T34" fmla="*/ 722 w 1163"/>
                <a:gd name="T35" fmla="*/ 40 h 1156"/>
                <a:gd name="T36" fmla="*/ 876 w 1163"/>
                <a:gd name="T37" fmla="*/ 120 h 1156"/>
                <a:gd name="T38" fmla="*/ 1007 w 1163"/>
                <a:gd name="T39" fmla="*/ 240 h 1156"/>
                <a:gd name="T40" fmla="*/ 1101 w 1163"/>
                <a:gd name="T41" fmla="*/ 385 h 1156"/>
                <a:gd name="T42" fmla="*/ 1153 w 1163"/>
                <a:gd name="T43" fmla="*/ 551 h 1156"/>
                <a:gd name="T44" fmla="*/ 1161 w 1163"/>
                <a:gd name="T45" fmla="*/ 726 h 1156"/>
                <a:gd name="T46" fmla="*/ 1123 w 1163"/>
                <a:gd name="T47" fmla="*/ 896 h 1156"/>
                <a:gd name="T48" fmla="*/ 1043 w 1163"/>
                <a:gd name="T49" fmla="*/ 1049 h 1156"/>
                <a:gd name="T50" fmla="*/ 954 w 1163"/>
                <a:gd name="T51" fmla="*/ 1148 h 1156"/>
                <a:gd name="T52" fmla="*/ 920 w 1163"/>
                <a:gd name="T53" fmla="*/ 1156 h 1156"/>
                <a:gd name="T54" fmla="*/ 888 w 1163"/>
                <a:gd name="T55" fmla="*/ 1142 h 1156"/>
                <a:gd name="T56" fmla="*/ 871 w 1163"/>
                <a:gd name="T57" fmla="*/ 1114 h 1156"/>
                <a:gd name="T58" fmla="*/ 853 w 1163"/>
                <a:gd name="T59" fmla="*/ 1069 h 1156"/>
                <a:gd name="T60" fmla="*/ 815 w 1163"/>
                <a:gd name="T61" fmla="*/ 984 h 1156"/>
                <a:gd name="T62" fmla="*/ 758 w 1163"/>
                <a:gd name="T63" fmla="*/ 873 h 1156"/>
                <a:gd name="T64" fmla="*/ 680 w 1163"/>
                <a:gd name="T65" fmla="*/ 748 h 1156"/>
                <a:gd name="T66" fmla="*/ 583 w 1163"/>
                <a:gd name="T67" fmla="*/ 626 h 1156"/>
                <a:gd name="T68" fmla="*/ 465 w 1163"/>
                <a:gd name="T69" fmla="*/ 515 h 1156"/>
                <a:gd name="T70" fmla="*/ 336 w 1163"/>
                <a:gd name="T71" fmla="*/ 426 h 1156"/>
                <a:gd name="T72" fmla="*/ 215 w 1163"/>
                <a:gd name="T73" fmla="*/ 361 h 1156"/>
                <a:gd name="T74" fmla="*/ 117 w 1163"/>
                <a:gd name="T75" fmla="*/ 317 h 1156"/>
                <a:gd name="T76" fmla="*/ 55 w 1163"/>
                <a:gd name="T77" fmla="*/ 295 h 1156"/>
                <a:gd name="T78" fmla="*/ 28 w 1163"/>
                <a:gd name="T79" fmla="*/ 285 h 1156"/>
                <a:gd name="T80" fmla="*/ 2 w 1163"/>
                <a:gd name="T81" fmla="*/ 251 h 1156"/>
                <a:gd name="T82" fmla="*/ 7 w 1163"/>
                <a:gd name="T83" fmla="*/ 207 h 1156"/>
                <a:gd name="T84" fmla="*/ 107 w 1163"/>
                <a:gd name="T85" fmla="*/ 120 h 1156"/>
                <a:gd name="T86" fmla="*/ 261 w 1163"/>
                <a:gd name="T87" fmla="*/ 40 h 1156"/>
                <a:gd name="T88" fmla="*/ 432 w 1163"/>
                <a:gd name="T89" fmla="*/ 3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3" h="1156">
                  <a:moveTo>
                    <a:pt x="492" y="114"/>
                  </a:moveTo>
                  <a:lnTo>
                    <a:pt x="435" y="117"/>
                  </a:lnTo>
                  <a:lnTo>
                    <a:pt x="377" y="126"/>
                  </a:lnTo>
                  <a:lnTo>
                    <a:pt x="323" y="141"/>
                  </a:lnTo>
                  <a:lnTo>
                    <a:pt x="270" y="160"/>
                  </a:lnTo>
                  <a:lnTo>
                    <a:pt x="219" y="185"/>
                  </a:lnTo>
                  <a:lnTo>
                    <a:pt x="171" y="215"/>
                  </a:lnTo>
                  <a:lnTo>
                    <a:pt x="206" y="231"/>
                  </a:lnTo>
                  <a:lnTo>
                    <a:pt x="247" y="248"/>
                  </a:lnTo>
                  <a:lnTo>
                    <a:pt x="290" y="270"/>
                  </a:lnTo>
                  <a:lnTo>
                    <a:pt x="336" y="293"/>
                  </a:lnTo>
                  <a:lnTo>
                    <a:pt x="383" y="321"/>
                  </a:lnTo>
                  <a:lnTo>
                    <a:pt x="432" y="351"/>
                  </a:lnTo>
                  <a:lnTo>
                    <a:pt x="483" y="384"/>
                  </a:lnTo>
                  <a:lnTo>
                    <a:pt x="532" y="422"/>
                  </a:lnTo>
                  <a:lnTo>
                    <a:pt x="581" y="463"/>
                  </a:lnTo>
                  <a:lnTo>
                    <a:pt x="628" y="507"/>
                  </a:lnTo>
                  <a:lnTo>
                    <a:pt x="675" y="556"/>
                  </a:lnTo>
                  <a:lnTo>
                    <a:pt x="717" y="607"/>
                  </a:lnTo>
                  <a:lnTo>
                    <a:pt x="758" y="659"/>
                  </a:lnTo>
                  <a:lnTo>
                    <a:pt x="795" y="712"/>
                  </a:lnTo>
                  <a:lnTo>
                    <a:pt x="827" y="764"/>
                  </a:lnTo>
                  <a:lnTo>
                    <a:pt x="857" y="815"/>
                  </a:lnTo>
                  <a:lnTo>
                    <a:pt x="884" y="864"/>
                  </a:lnTo>
                  <a:lnTo>
                    <a:pt x="907" y="910"/>
                  </a:lnTo>
                  <a:lnTo>
                    <a:pt x="928" y="953"/>
                  </a:lnTo>
                  <a:lnTo>
                    <a:pt x="944" y="990"/>
                  </a:lnTo>
                  <a:lnTo>
                    <a:pt x="976" y="942"/>
                  </a:lnTo>
                  <a:lnTo>
                    <a:pt x="1001" y="890"/>
                  </a:lnTo>
                  <a:lnTo>
                    <a:pt x="1021" y="837"/>
                  </a:lnTo>
                  <a:lnTo>
                    <a:pt x="1037" y="783"/>
                  </a:lnTo>
                  <a:lnTo>
                    <a:pt x="1046" y="726"/>
                  </a:lnTo>
                  <a:lnTo>
                    <a:pt x="1048" y="667"/>
                  </a:lnTo>
                  <a:lnTo>
                    <a:pt x="1046" y="613"/>
                  </a:lnTo>
                  <a:lnTo>
                    <a:pt x="1038" y="558"/>
                  </a:lnTo>
                  <a:lnTo>
                    <a:pt x="1025" y="506"/>
                  </a:lnTo>
                  <a:lnTo>
                    <a:pt x="1007" y="456"/>
                  </a:lnTo>
                  <a:lnTo>
                    <a:pt x="983" y="407"/>
                  </a:lnTo>
                  <a:lnTo>
                    <a:pt x="956" y="361"/>
                  </a:lnTo>
                  <a:lnTo>
                    <a:pt x="923" y="317"/>
                  </a:lnTo>
                  <a:lnTo>
                    <a:pt x="886" y="276"/>
                  </a:lnTo>
                  <a:lnTo>
                    <a:pt x="845" y="240"/>
                  </a:lnTo>
                  <a:lnTo>
                    <a:pt x="801" y="207"/>
                  </a:lnTo>
                  <a:lnTo>
                    <a:pt x="754" y="180"/>
                  </a:lnTo>
                  <a:lnTo>
                    <a:pt x="705" y="156"/>
                  </a:lnTo>
                  <a:lnTo>
                    <a:pt x="654" y="138"/>
                  </a:lnTo>
                  <a:lnTo>
                    <a:pt x="601" y="125"/>
                  </a:lnTo>
                  <a:lnTo>
                    <a:pt x="547" y="117"/>
                  </a:lnTo>
                  <a:lnTo>
                    <a:pt x="492" y="114"/>
                  </a:lnTo>
                  <a:close/>
                  <a:moveTo>
                    <a:pt x="492" y="0"/>
                  </a:moveTo>
                  <a:lnTo>
                    <a:pt x="551" y="3"/>
                  </a:lnTo>
                  <a:lnTo>
                    <a:pt x="610" y="11"/>
                  </a:lnTo>
                  <a:lnTo>
                    <a:pt x="667" y="23"/>
                  </a:lnTo>
                  <a:lnTo>
                    <a:pt x="722" y="40"/>
                  </a:lnTo>
                  <a:lnTo>
                    <a:pt x="776" y="62"/>
                  </a:lnTo>
                  <a:lnTo>
                    <a:pt x="827" y="88"/>
                  </a:lnTo>
                  <a:lnTo>
                    <a:pt x="876" y="120"/>
                  </a:lnTo>
                  <a:lnTo>
                    <a:pt x="923" y="155"/>
                  </a:lnTo>
                  <a:lnTo>
                    <a:pt x="967" y="195"/>
                  </a:lnTo>
                  <a:lnTo>
                    <a:pt x="1007" y="240"/>
                  </a:lnTo>
                  <a:lnTo>
                    <a:pt x="1043" y="285"/>
                  </a:lnTo>
                  <a:lnTo>
                    <a:pt x="1074" y="334"/>
                  </a:lnTo>
                  <a:lnTo>
                    <a:pt x="1101" y="385"/>
                  </a:lnTo>
                  <a:lnTo>
                    <a:pt x="1123" y="438"/>
                  </a:lnTo>
                  <a:lnTo>
                    <a:pt x="1141" y="494"/>
                  </a:lnTo>
                  <a:lnTo>
                    <a:pt x="1153" y="551"/>
                  </a:lnTo>
                  <a:lnTo>
                    <a:pt x="1161" y="608"/>
                  </a:lnTo>
                  <a:lnTo>
                    <a:pt x="1163" y="667"/>
                  </a:lnTo>
                  <a:lnTo>
                    <a:pt x="1161" y="726"/>
                  </a:lnTo>
                  <a:lnTo>
                    <a:pt x="1153" y="785"/>
                  </a:lnTo>
                  <a:lnTo>
                    <a:pt x="1141" y="842"/>
                  </a:lnTo>
                  <a:lnTo>
                    <a:pt x="1123" y="896"/>
                  </a:lnTo>
                  <a:lnTo>
                    <a:pt x="1101" y="949"/>
                  </a:lnTo>
                  <a:lnTo>
                    <a:pt x="1074" y="1000"/>
                  </a:lnTo>
                  <a:lnTo>
                    <a:pt x="1043" y="1049"/>
                  </a:lnTo>
                  <a:lnTo>
                    <a:pt x="1007" y="1096"/>
                  </a:lnTo>
                  <a:lnTo>
                    <a:pt x="967" y="1139"/>
                  </a:lnTo>
                  <a:lnTo>
                    <a:pt x="954" y="1148"/>
                  </a:lnTo>
                  <a:lnTo>
                    <a:pt x="941" y="1154"/>
                  </a:lnTo>
                  <a:lnTo>
                    <a:pt x="926" y="1156"/>
                  </a:lnTo>
                  <a:lnTo>
                    <a:pt x="920" y="1156"/>
                  </a:lnTo>
                  <a:lnTo>
                    <a:pt x="913" y="1155"/>
                  </a:lnTo>
                  <a:lnTo>
                    <a:pt x="900" y="1150"/>
                  </a:lnTo>
                  <a:lnTo>
                    <a:pt x="888" y="1142"/>
                  </a:lnTo>
                  <a:lnTo>
                    <a:pt x="878" y="1130"/>
                  </a:lnTo>
                  <a:lnTo>
                    <a:pt x="872" y="1118"/>
                  </a:lnTo>
                  <a:lnTo>
                    <a:pt x="871" y="1114"/>
                  </a:lnTo>
                  <a:lnTo>
                    <a:pt x="867" y="1105"/>
                  </a:lnTo>
                  <a:lnTo>
                    <a:pt x="862" y="1089"/>
                  </a:lnTo>
                  <a:lnTo>
                    <a:pt x="853" y="1069"/>
                  </a:lnTo>
                  <a:lnTo>
                    <a:pt x="843" y="1045"/>
                  </a:lnTo>
                  <a:lnTo>
                    <a:pt x="830" y="1016"/>
                  </a:lnTo>
                  <a:lnTo>
                    <a:pt x="815" y="984"/>
                  </a:lnTo>
                  <a:lnTo>
                    <a:pt x="798" y="949"/>
                  </a:lnTo>
                  <a:lnTo>
                    <a:pt x="779" y="912"/>
                  </a:lnTo>
                  <a:lnTo>
                    <a:pt x="758" y="873"/>
                  </a:lnTo>
                  <a:lnTo>
                    <a:pt x="734" y="832"/>
                  </a:lnTo>
                  <a:lnTo>
                    <a:pt x="708" y="791"/>
                  </a:lnTo>
                  <a:lnTo>
                    <a:pt x="680" y="748"/>
                  </a:lnTo>
                  <a:lnTo>
                    <a:pt x="650" y="707"/>
                  </a:lnTo>
                  <a:lnTo>
                    <a:pt x="618" y="666"/>
                  </a:lnTo>
                  <a:lnTo>
                    <a:pt x="583" y="626"/>
                  </a:lnTo>
                  <a:lnTo>
                    <a:pt x="546" y="588"/>
                  </a:lnTo>
                  <a:lnTo>
                    <a:pt x="506" y="549"/>
                  </a:lnTo>
                  <a:lnTo>
                    <a:pt x="465" y="515"/>
                  </a:lnTo>
                  <a:lnTo>
                    <a:pt x="422" y="483"/>
                  </a:lnTo>
                  <a:lnTo>
                    <a:pt x="379" y="453"/>
                  </a:lnTo>
                  <a:lnTo>
                    <a:pt x="336" y="426"/>
                  </a:lnTo>
                  <a:lnTo>
                    <a:pt x="295" y="402"/>
                  </a:lnTo>
                  <a:lnTo>
                    <a:pt x="255" y="379"/>
                  </a:lnTo>
                  <a:lnTo>
                    <a:pt x="215" y="361"/>
                  </a:lnTo>
                  <a:lnTo>
                    <a:pt x="180" y="344"/>
                  </a:lnTo>
                  <a:lnTo>
                    <a:pt x="147" y="329"/>
                  </a:lnTo>
                  <a:lnTo>
                    <a:pt x="117" y="317"/>
                  </a:lnTo>
                  <a:lnTo>
                    <a:pt x="91" y="308"/>
                  </a:lnTo>
                  <a:lnTo>
                    <a:pt x="71" y="301"/>
                  </a:lnTo>
                  <a:lnTo>
                    <a:pt x="55" y="295"/>
                  </a:lnTo>
                  <a:lnTo>
                    <a:pt x="45" y="292"/>
                  </a:lnTo>
                  <a:lnTo>
                    <a:pt x="41" y="291"/>
                  </a:lnTo>
                  <a:lnTo>
                    <a:pt x="28" y="285"/>
                  </a:lnTo>
                  <a:lnTo>
                    <a:pt x="16" y="276"/>
                  </a:lnTo>
                  <a:lnTo>
                    <a:pt x="7" y="264"/>
                  </a:lnTo>
                  <a:lnTo>
                    <a:pt x="2" y="251"/>
                  </a:lnTo>
                  <a:lnTo>
                    <a:pt x="0" y="235"/>
                  </a:lnTo>
                  <a:lnTo>
                    <a:pt x="2" y="221"/>
                  </a:lnTo>
                  <a:lnTo>
                    <a:pt x="7" y="207"/>
                  </a:lnTo>
                  <a:lnTo>
                    <a:pt x="16" y="195"/>
                  </a:lnTo>
                  <a:lnTo>
                    <a:pt x="61" y="155"/>
                  </a:lnTo>
                  <a:lnTo>
                    <a:pt x="107" y="120"/>
                  </a:lnTo>
                  <a:lnTo>
                    <a:pt x="156" y="88"/>
                  </a:lnTo>
                  <a:lnTo>
                    <a:pt x="208" y="62"/>
                  </a:lnTo>
                  <a:lnTo>
                    <a:pt x="261" y="40"/>
                  </a:lnTo>
                  <a:lnTo>
                    <a:pt x="317" y="23"/>
                  </a:lnTo>
                  <a:lnTo>
                    <a:pt x="374" y="11"/>
                  </a:lnTo>
                  <a:lnTo>
                    <a:pt x="432" y="3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solidFill>
                <a:srgbClr val="FF46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42" y="1775"/>
              <a:ext cx="372" cy="407"/>
            </a:xfrm>
            <a:custGeom>
              <a:avLst/>
              <a:gdLst>
                <a:gd name="T0" fmla="*/ 1057 w 1116"/>
                <a:gd name="T1" fmla="*/ 0 h 1221"/>
                <a:gd name="T2" fmla="*/ 1076 w 1116"/>
                <a:gd name="T3" fmla="*/ 3 h 1221"/>
                <a:gd name="T4" fmla="*/ 1092 w 1116"/>
                <a:gd name="T5" fmla="*/ 11 h 1221"/>
                <a:gd name="T6" fmla="*/ 1104 w 1116"/>
                <a:gd name="T7" fmla="*/ 23 h 1221"/>
                <a:gd name="T8" fmla="*/ 1112 w 1116"/>
                <a:gd name="T9" fmla="*/ 39 h 1221"/>
                <a:gd name="T10" fmla="*/ 1116 w 1116"/>
                <a:gd name="T11" fmla="*/ 57 h 1221"/>
                <a:gd name="T12" fmla="*/ 1116 w 1116"/>
                <a:gd name="T13" fmla="*/ 1163 h 1221"/>
                <a:gd name="T14" fmla="*/ 1112 w 1116"/>
                <a:gd name="T15" fmla="*/ 1182 h 1221"/>
                <a:gd name="T16" fmla="*/ 1104 w 1116"/>
                <a:gd name="T17" fmla="*/ 1197 h 1221"/>
                <a:gd name="T18" fmla="*/ 1092 w 1116"/>
                <a:gd name="T19" fmla="*/ 1209 h 1221"/>
                <a:gd name="T20" fmla="*/ 1076 w 1116"/>
                <a:gd name="T21" fmla="*/ 1217 h 1221"/>
                <a:gd name="T22" fmla="*/ 1057 w 1116"/>
                <a:gd name="T23" fmla="*/ 1221 h 1221"/>
                <a:gd name="T24" fmla="*/ 57 w 1116"/>
                <a:gd name="T25" fmla="*/ 1221 h 1221"/>
                <a:gd name="T26" fmla="*/ 39 w 1116"/>
                <a:gd name="T27" fmla="*/ 1217 h 1221"/>
                <a:gd name="T28" fmla="*/ 23 w 1116"/>
                <a:gd name="T29" fmla="*/ 1209 h 1221"/>
                <a:gd name="T30" fmla="*/ 11 w 1116"/>
                <a:gd name="T31" fmla="*/ 1197 h 1221"/>
                <a:gd name="T32" fmla="*/ 3 w 1116"/>
                <a:gd name="T33" fmla="*/ 1182 h 1221"/>
                <a:gd name="T34" fmla="*/ 0 w 1116"/>
                <a:gd name="T35" fmla="*/ 1163 h 1221"/>
                <a:gd name="T36" fmla="*/ 3 w 1116"/>
                <a:gd name="T37" fmla="*/ 1145 h 1221"/>
                <a:gd name="T38" fmla="*/ 11 w 1116"/>
                <a:gd name="T39" fmla="*/ 1129 h 1221"/>
                <a:gd name="T40" fmla="*/ 23 w 1116"/>
                <a:gd name="T41" fmla="*/ 1117 h 1221"/>
                <a:gd name="T42" fmla="*/ 39 w 1116"/>
                <a:gd name="T43" fmla="*/ 1108 h 1221"/>
                <a:gd name="T44" fmla="*/ 57 w 1116"/>
                <a:gd name="T45" fmla="*/ 1106 h 1221"/>
                <a:gd name="T46" fmla="*/ 1000 w 1116"/>
                <a:gd name="T47" fmla="*/ 1106 h 1221"/>
                <a:gd name="T48" fmla="*/ 1000 w 1116"/>
                <a:gd name="T49" fmla="*/ 57 h 1221"/>
                <a:gd name="T50" fmla="*/ 1003 w 1116"/>
                <a:gd name="T51" fmla="*/ 39 h 1221"/>
                <a:gd name="T52" fmla="*/ 1012 w 1116"/>
                <a:gd name="T53" fmla="*/ 23 h 1221"/>
                <a:gd name="T54" fmla="*/ 1024 w 1116"/>
                <a:gd name="T55" fmla="*/ 11 h 1221"/>
                <a:gd name="T56" fmla="*/ 1040 w 1116"/>
                <a:gd name="T57" fmla="*/ 3 h 1221"/>
                <a:gd name="T58" fmla="*/ 1057 w 1116"/>
                <a:gd name="T59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6" h="1221">
                  <a:moveTo>
                    <a:pt x="1057" y="0"/>
                  </a:moveTo>
                  <a:lnTo>
                    <a:pt x="1076" y="3"/>
                  </a:lnTo>
                  <a:lnTo>
                    <a:pt x="1092" y="11"/>
                  </a:lnTo>
                  <a:lnTo>
                    <a:pt x="1104" y="23"/>
                  </a:lnTo>
                  <a:lnTo>
                    <a:pt x="1112" y="39"/>
                  </a:lnTo>
                  <a:lnTo>
                    <a:pt x="1116" y="57"/>
                  </a:lnTo>
                  <a:lnTo>
                    <a:pt x="1116" y="1163"/>
                  </a:lnTo>
                  <a:lnTo>
                    <a:pt x="1112" y="1182"/>
                  </a:lnTo>
                  <a:lnTo>
                    <a:pt x="1104" y="1197"/>
                  </a:lnTo>
                  <a:lnTo>
                    <a:pt x="1092" y="1209"/>
                  </a:lnTo>
                  <a:lnTo>
                    <a:pt x="1076" y="1217"/>
                  </a:lnTo>
                  <a:lnTo>
                    <a:pt x="1057" y="1221"/>
                  </a:lnTo>
                  <a:lnTo>
                    <a:pt x="57" y="1221"/>
                  </a:lnTo>
                  <a:lnTo>
                    <a:pt x="39" y="1217"/>
                  </a:lnTo>
                  <a:lnTo>
                    <a:pt x="23" y="1209"/>
                  </a:lnTo>
                  <a:lnTo>
                    <a:pt x="11" y="1197"/>
                  </a:lnTo>
                  <a:lnTo>
                    <a:pt x="3" y="1182"/>
                  </a:lnTo>
                  <a:lnTo>
                    <a:pt x="0" y="1163"/>
                  </a:lnTo>
                  <a:lnTo>
                    <a:pt x="3" y="1145"/>
                  </a:lnTo>
                  <a:lnTo>
                    <a:pt x="11" y="1129"/>
                  </a:lnTo>
                  <a:lnTo>
                    <a:pt x="23" y="1117"/>
                  </a:lnTo>
                  <a:lnTo>
                    <a:pt x="39" y="1108"/>
                  </a:lnTo>
                  <a:lnTo>
                    <a:pt x="57" y="1106"/>
                  </a:lnTo>
                  <a:lnTo>
                    <a:pt x="1000" y="1106"/>
                  </a:lnTo>
                  <a:lnTo>
                    <a:pt x="1000" y="57"/>
                  </a:lnTo>
                  <a:lnTo>
                    <a:pt x="1003" y="39"/>
                  </a:lnTo>
                  <a:lnTo>
                    <a:pt x="1012" y="23"/>
                  </a:lnTo>
                  <a:lnTo>
                    <a:pt x="1024" y="11"/>
                  </a:lnTo>
                  <a:lnTo>
                    <a:pt x="1040" y="3"/>
                  </a:lnTo>
                  <a:lnTo>
                    <a:pt x="1057" y="0"/>
                  </a:lnTo>
                  <a:close/>
                </a:path>
              </a:pathLst>
            </a:custGeom>
            <a:grpFill/>
            <a:ln w="0">
              <a:solidFill>
                <a:srgbClr val="FF46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1" name="图片 20" descr="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421" y="1572974"/>
            <a:ext cx="1871682" cy="1871682"/>
          </a:xfrm>
          <a:prstGeom prst="rect">
            <a:avLst/>
          </a:prstGeom>
        </p:spPr>
      </p:pic>
      <p:pic>
        <p:nvPicPr>
          <p:cNvPr id="2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728" y="4110467"/>
            <a:ext cx="2026472" cy="210184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404629" y="1643465"/>
            <a:ext cx="36733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E8173F"/>
                </a:solidFill>
                <a:latin typeface="Times New Roman" pitchFamily="18" charset="0"/>
                <a:cs typeface="Times New Roman" pitchFamily="18" charset="0"/>
              </a:rPr>
              <a:t>2006.9-2015.6</a:t>
            </a:r>
          </a:p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华东师范大学 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环境科学 本硕博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城市水资源 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环境规划管理方向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81101" y="4422360"/>
            <a:ext cx="4069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E8173F"/>
                </a:solidFill>
                <a:latin typeface="Times New Roman" pitchFamily="18" charset="0"/>
                <a:cs typeface="Times New Roman" pitchFamily="18" charset="0"/>
              </a:rPr>
              <a:t>2015.7-2016.8</a:t>
            </a:r>
          </a:p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太湖流域管理局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水利发展研究中心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战略研究室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9" t="14502" r="6995" b="15545"/>
          <a:stretch/>
        </p:blipFill>
        <p:spPr>
          <a:xfrm>
            <a:off x="4178300" y="4432300"/>
            <a:ext cx="3004978" cy="1981200"/>
          </a:xfrm>
          <a:prstGeom prst="rect">
            <a:avLst/>
          </a:prstGeom>
        </p:spPr>
      </p:pic>
      <p:pic>
        <p:nvPicPr>
          <p:cNvPr id="17410" name="Picture 2" descr="http://fmn.rrfmn.com/fmn061/20130527/1650/original_zM0B_3dc600005de311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6874" y="1651000"/>
            <a:ext cx="2955926" cy="223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61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5961" y="1898800"/>
            <a:ext cx="3212244" cy="28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537508" y="39080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4661"/>
                </a:solidFill>
              </a:rPr>
              <a:t>培训学习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grpSp>
        <p:nvGrpSpPr>
          <p:cNvPr id="3" name="组合 33"/>
          <p:cNvGrpSpPr/>
          <p:nvPr/>
        </p:nvGrpSpPr>
        <p:grpSpPr>
          <a:xfrm rot="16200000">
            <a:off x="649952" y="2105237"/>
            <a:ext cx="2539814" cy="2338256"/>
            <a:chOff x="1197725" y="1844740"/>
            <a:chExt cx="3664593" cy="3465507"/>
          </a:xfrm>
        </p:grpSpPr>
        <p:sp>
          <p:nvSpPr>
            <p:cNvPr id="4" name="弧形 3"/>
            <p:cNvSpPr>
              <a:spLocks noChangeAspect="1"/>
            </p:cNvSpPr>
            <p:nvPr/>
          </p:nvSpPr>
          <p:spPr>
            <a:xfrm>
              <a:off x="1197725" y="2430247"/>
              <a:ext cx="2880000" cy="2880000"/>
            </a:xfrm>
            <a:prstGeom prst="arc">
              <a:avLst>
                <a:gd name="adj1" fmla="val 19516522"/>
                <a:gd name="adj2" fmla="val 18731067"/>
              </a:avLst>
            </a:prstGeom>
            <a:noFill/>
            <a:ln w="38100" cap="rnd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弧形 4"/>
            <p:cNvSpPr>
              <a:spLocks noChangeAspect="1"/>
            </p:cNvSpPr>
            <p:nvPr/>
          </p:nvSpPr>
          <p:spPr>
            <a:xfrm>
              <a:off x="1557725" y="2790247"/>
              <a:ext cx="2160000" cy="2160000"/>
            </a:xfrm>
            <a:prstGeom prst="arc">
              <a:avLst>
                <a:gd name="adj1" fmla="val 19516522"/>
                <a:gd name="adj2" fmla="val 18731067"/>
              </a:avLst>
            </a:prstGeom>
            <a:noFill/>
            <a:ln w="38100" cap="rnd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弧形 5"/>
            <p:cNvSpPr>
              <a:spLocks noChangeAspect="1"/>
            </p:cNvSpPr>
            <p:nvPr/>
          </p:nvSpPr>
          <p:spPr>
            <a:xfrm>
              <a:off x="1917725" y="3150247"/>
              <a:ext cx="1440000" cy="1440000"/>
            </a:xfrm>
            <a:prstGeom prst="arc">
              <a:avLst>
                <a:gd name="adj1" fmla="val 19516522"/>
                <a:gd name="adj2" fmla="val 18731067"/>
              </a:avLst>
            </a:prstGeom>
            <a:noFill/>
            <a:ln w="38100" cap="rnd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57725" y="3690247"/>
              <a:ext cx="360000" cy="360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3895006">
              <a:off x="2656530" y="3665227"/>
              <a:ext cx="123033" cy="2825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2785871" y="2544681"/>
              <a:ext cx="1331549" cy="1200191"/>
            </a:xfrm>
            <a:prstGeom prst="line">
              <a:avLst/>
            </a:prstGeom>
            <a:noFill/>
            <a:ln w="38100" cap="rnd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等腰三角形 10"/>
            <p:cNvSpPr/>
            <p:nvPr/>
          </p:nvSpPr>
          <p:spPr>
            <a:xfrm rot="13895006">
              <a:off x="4086962" y="2223803"/>
              <a:ext cx="430926" cy="327782"/>
            </a:xfrm>
            <a:custGeom>
              <a:avLst/>
              <a:gdLst>
                <a:gd name="connsiteX0" fmla="*/ 0 w 430926"/>
                <a:gd name="connsiteY0" fmla="*/ 327782 h 327782"/>
                <a:gd name="connsiteX1" fmla="*/ 215463 w 430926"/>
                <a:gd name="connsiteY1" fmla="*/ 0 h 327782"/>
                <a:gd name="connsiteX2" fmla="*/ 430926 w 430926"/>
                <a:gd name="connsiteY2" fmla="*/ 327782 h 327782"/>
                <a:gd name="connsiteX3" fmla="*/ 0 w 430926"/>
                <a:gd name="connsiteY3" fmla="*/ 327782 h 327782"/>
                <a:gd name="connsiteX0" fmla="*/ 0 w 430926"/>
                <a:gd name="connsiteY0" fmla="*/ 327782 h 419222"/>
                <a:gd name="connsiteX1" fmla="*/ 215463 w 430926"/>
                <a:gd name="connsiteY1" fmla="*/ 0 h 419222"/>
                <a:gd name="connsiteX2" fmla="*/ 430926 w 430926"/>
                <a:gd name="connsiteY2" fmla="*/ 327782 h 419222"/>
                <a:gd name="connsiteX3" fmla="*/ 91440 w 430926"/>
                <a:gd name="connsiteY3" fmla="*/ 419222 h 419222"/>
                <a:gd name="connsiteX0" fmla="*/ 0 w 430926"/>
                <a:gd name="connsiteY0" fmla="*/ 327782 h 327782"/>
                <a:gd name="connsiteX1" fmla="*/ 215463 w 430926"/>
                <a:gd name="connsiteY1" fmla="*/ 0 h 327782"/>
                <a:gd name="connsiteX2" fmla="*/ 430926 w 430926"/>
                <a:gd name="connsiteY2" fmla="*/ 327782 h 32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926" h="327782">
                  <a:moveTo>
                    <a:pt x="0" y="327782"/>
                  </a:moveTo>
                  <a:lnTo>
                    <a:pt x="215463" y="0"/>
                  </a:lnTo>
                  <a:lnTo>
                    <a:pt x="430926" y="327782"/>
                  </a:lnTo>
                </a:path>
              </a:pathLst>
            </a:custGeom>
            <a:noFill/>
            <a:ln w="38100" cap="rnd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0"/>
            <p:cNvSpPr/>
            <p:nvPr/>
          </p:nvSpPr>
          <p:spPr>
            <a:xfrm rot="13895006">
              <a:off x="4215549" y="2110135"/>
              <a:ext cx="430926" cy="327782"/>
            </a:xfrm>
            <a:custGeom>
              <a:avLst/>
              <a:gdLst>
                <a:gd name="connsiteX0" fmla="*/ 0 w 430926"/>
                <a:gd name="connsiteY0" fmla="*/ 327782 h 327782"/>
                <a:gd name="connsiteX1" fmla="*/ 215463 w 430926"/>
                <a:gd name="connsiteY1" fmla="*/ 0 h 327782"/>
                <a:gd name="connsiteX2" fmla="*/ 430926 w 430926"/>
                <a:gd name="connsiteY2" fmla="*/ 327782 h 327782"/>
                <a:gd name="connsiteX3" fmla="*/ 0 w 430926"/>
                <a:gd name="connsiteY3" fmla="*/ 327782 h 327782"/>
                <a:gd name="connsiteX0" fmla="*/ 0 w 430926"/>
                <a:gd name="connsiteY0" fmla="*/ 327782 h 419222"/>
                <a:gd name="connsiteX1" fmla="*/ 215463 w 430926"/>
                <a:gd name="connsiteY1" fmla="*/ 0 h 419222"/>
                <a:gd name="connsiteX2" fmla="*/ 430926 w 430926"/>
                <a:gd name="connsiteY2" fmla="*/ 327782 h 419222"/>
                <a:gd name="connsiteX3" fmla="*/ 91440 w 430926"/>
                <a:gd name="connsiteY3" fmla="*/ 419222 h 419222"/>
                <a:gd name="connsiteX0" fmla="*/ 0 w 430926"/>
                <a:gd name="connsiteY0" fmla="*/ 327782 h 327782"/>
                <a:gd name="connsiteX1" fmla="*/ 215463 w 430926"/>
                <a:gd name="connsiteY1" fmla="*/ 0 h 327782"/>
                <a:gd name="connsiteX2" fmla="*/ 430926 w 430926"/>
                <a:gd name="connsiteY2" fmla="*/ 327782 h 32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926" h="327782">
                  <a:moveTo>
                    <a:pt x="0" y="327782"/>
                  </a:moveTo>
                  <a:lnTo>
                    <a:pt x="215463" y="0"/>
                  </a:lnTo>
                  <a:lnTo>
                    <a:pt x="430926" y="327782"/>
                  </a:lnTo>
                </a:path>
              </a:pathLst>
            </a:custGeom>
            <a:noFill/>
            <a:ln w="38100" cap="rnd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0"/>
            <p:cNvSpPr/>
            <p:nvPr/>
          </p:nvSpPr>
          <p:spPr>
            <a:xfrm rot="13895006">
              <a:off x="4349256" y="1996468"/>
              <a:ext cx="430926" cy="327782"/>
            </a:xfrm>
            <a:custGeom>
              <a:avLst/>
              <a:gdLst>
                <a:gd name="connsiteX0" fmla="*/ 0 w 430926"/>
                <a:gd name="connsiteY0" fmla="*/ 327782 h 327782"/>
                <a:gd name="connsiteX1" fmla="*/ 215463 w 430926"/>
                <a:gd name="connsiteY1" fmla="*/ 0 h 327782"/>
                <a:gd name="connsiteX2" fmla="*/ 430926 w 430926"/>
                <a:gd name="connsiteY2" fmla="*/ 327782 h 327782"/>
                <a:gd name="connsiteX3" fmla="*/ 0 w 430926"/>
                <a:gd name="connsiteY3" fmla="*/ 327782 h 327782"/>
                <a:gd name="connsiteX0" fmla="*/ 0 w 430926"/>
                <a:gd name="connsiteY0" fmla="*/ 327782 h 419222"/>
                <a:gd name="connsiteX1" fmla="*/ 215463 w 430926"/>
                <a:gd name="connsiteY1" fmla="*/ 0 h 419222"/>
                <a:gd name="connsiteX2" fmla="*/ 430926 w 430926"/>
                <a:gd name="connsiteY2" fmla="*/ 327782 h 419222"/>
                <a:gd name="connsiteX3" fmla="*/ 91440 w 430926"/>
                <a:gd name="connsiteY3" fmla="*/ 419222 h 419222"/>
                <a:gd name="connsiteX0" fmla="*/ 0 w 430926"/>
                <a:gd name="connsiteY0" fmla="*/ 327782 h 327782"/>
                <a:gd name="connsiteX1" fmla="*/ 215463 w 430926"/>
                <a:gd name="connsiteY1" fmla="*/ 0 h 327782"/>
                <a:gd name="connsiteX2" fmla="*/ 430926 w 430926"/>
                <a:gd name="connsiteY2" fmla="*/ 327782 h 32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926" h="327782">
                  <a:moveTo>
                    <a:pt x="0" y="327782"/>
                  </a:moveTo>
                  <a:lnTo>
                    <a:pt x="215463" y="0"/>
                  </a:lnTo>
                  <a:lnTo>
                    <a:pt x="430926" y="327782"/>
                  </a:lnTo>
                </a:path>
              </a:pathLst>
            </a:custGeom>
            <a:noFill/>
            <a:ln w="38100" cap="rnd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0"/>
            <p:cNvSpPr/>
            <p:nvPr/>
          </p:nvSpPr>
          <p:spPr>
            <a:xfrm rot="13895006">
              <a:off x="4482964" y="1896312"/>
              <a:ext cx="430926" cy="327782"/>
            </a:xfrm>
            <a:custGeom>
              <a:avLst/>
              <a:gdLst>
                <a:gd name="connsiteX0" fmla="*/ 0 w 430926"/>
                <a:gd name="connsiteY0" fmla="*/ 327782 h 327782"/>
                <a:gd name="connsiteX1" fmla="*/ 215463 w 430926"/>
                <a:gd name="connsiteY1" fmla="*/ 0 h 327782"/>
                <a:gd name="connsiteX2" fmla="*/ 430926 w 430926"/>
                <a:gd name="connsiteY2" fmla="*/ 327782 h 327782"/>
                <a:gd name="connsiteX3" fmla="*/ 0 w 430926"/>
                <a:gd name="connsiteY3" fmla="*/ 327782 h 327782"/>
                <a:gd name="connsiteX0" fmla="*/ 0 w 430926"/>
                <a:gd name="connsiteY0" fmla="*/ 327782 h 419222"/>
                <a:gd name="connsiteX1" fmla="*/ 215463 w 430926"/>
                <a:gd name="connsiteY1" fmla="*/ 0 h 419222"/>
                <a:gd name="connsiteX2" fmla="*/ 430926 w 430926"/>
                <a:gd name="connsiteY2" fmla="*/ 327782 h 419222"/>
                <a:gd name="connsiteX3" fmla="*/ 91440 w 430926"/>
                <a:gd name="connsiteY3" fmla="*/ 419222 h 419222"/>
                <a:gd name="connsiteX0" fmla="*/ 0 w 430926"/>
                <a:gd name="connsiteY0" fmla="*/ 327782 h 327782"/>
                <a:gd name="connsiteX1" fmla="*/ 215463 w 430926"/>
                <a:gd name="connsiteY1" fmla="*/ 0 h 327782"/>
                <a:gd name="connsiteX2" fmla="*/ 430926 w 430926"/>
                <a:gd name="connsiteY2" fmla="*/ 327782 h 32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926" h="327782">
                  <a:moveTo>
                    <a:pt x="0" y="327782"/>
                  </a:moveTo>
                  <a:lnTo>
                    <a:pt x="215463" y="0"/>
                  </a:lnTo>
                  <a:lnTo>
                    <a:pt x="430926" y="327782"/>
                  </a:lnTo>
                </a:path>
              </a:pathLst>
            </a:custGeom>
            <a:noFill/>
            <a:ln w="38100" cap="rnd"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5" name="图片 3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288" y="4811122"/>
            <a:ext cx="3123512" cy="1376213"/>
          </a:xfrm>
          <a:prstGeom prst="rect">
            <a:avLst/>
          </a:prstGeom>
        </p:spPr>
      </p:pic>
      <p:pic>
        <p:nvPicPr>
          <p:cNvPr id="36" name="图片 35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921" y="4804059"/>
            <a:ext cx="1187264" cy="702031"/>
          </a:xfrm>
          <a:prstGeom prst="rect">
            <a:avLst/>
          </a:prstGeom>
        </p:spPr>
      </p:pic>
      <p:pic>
        <p:nvPicPr>
          <p:cNvPr id="37" name="图片 36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13" y="5535204"/>
            <a:ext cx="1178268" cy="645098"/>
          </a:xfrm>
          <a:prstGeom prst="rect">
            <a:avLst/>
          </a:prstGeom>
        </p:spPr>
      </p:pic>
      <p:pic>
        <p:nvPicPr>
          <p:cNvPr id="38" name="图片 37" descr="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10" y="4809151"/>
            <a:ext cx="1183639" cy="696196"/>
          </a:xfrm>
          <a:prstGeom prst="rect">
            <a:avLst/>
          </a:prstGeom>
        </p:spPr>
      </p:pic>
      <p:pic>
        <p:nvPicPr>
          <p:cNvPr id="39" name="图片 38" descr="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638" y="5539155"/>
            <a:ext cx="1184400" cy="642394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3235822" y="1725671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新进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人员培训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0" y="6375400"/>
            <a:ext cx="12522200" cy="38100"/>
          </a:xfrm>
          <a:prstGeom prst="straightConnector1">
            <a:avLst/>
          </a:prstGeom>
          <a:ln w="9525">
            <a:solidFill>
              <a:srgbClr val="FF466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ttp://10.8.3.50:9001/../../../tba/userfiles/images/convenient/20160408/146008528234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12272" y="2562441"/>
            <a:ext cx="2590185" cy="1722474"/>
          </a:xfrm>
          <a:prstGeom prst="rect">
            <a:avLst/>
          </a:prstGeom>
          <a:noFill/>
        </p:spPr>
      </p:pic>
      <p:pic>
        <p:nvPicPr>
          <p:cNvPr id="26628" name="Picture 4" descr="http://10.8.3.50:9001/tba/userfiles/images/convenient/20151130/144884785056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9567" y="4412507"/>
            <a:ext cx="2560637" cy="1766856"/>
          </a:xfrm>
          <a:prstGeom prst="rect">
            <a:avLst/>
          </a:prstGeom>
          <a:noFill/>
        </p:spPr>
      </p:pic>
      <p:pic>
        <p:nvPicPr>
          <p:cNvPr id="26630" name="Picture 6" descr="http://10.8.3.50:9001/tba/userfiles/images/convenient/20151130/144884786337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3673" y="2567674"/>
            <a:ext cx="2582318" cy="1717241"/>
          </a:xfrm>
          <a:prstGeom prst="rect">
            <a:avLst/>
          </a:prstGeom>
          <a:noFill/>
        </p:spPr>
      </p:pic>
      <p:pic>
        <p:nvPicPr>
          <p:cNvPr id="26632" name="Picture 8" descr="http://10.8.3.50:9001/../../../tba/userfiles/images/convenient/20160408/14600852091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10658" y="4415511"/>
            <a:ext cx="2580850" cy="1762000"/>
          </a:xfrm>
          <a:prstGeom prst="rect">
            <a:avLst/>
          </a:prstGeom>
          <a:noFill/>
        </p:spPr>
      </p:pic>
      <p:sp>
        <p:nvSpPr>
          <p:cNvPr id="41" name="矩形 40"/>
          <p:cNvSpPr/>
          <p:nvPr/>
        </p:nvSpPr>
        <p:spPr>
          <a:xfrm>
            <a:off x="6507126" y="1941884"/>
            <a:ext cx="257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专业技术讲座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18408" y="1945428"/>
            <a:ext cx="2587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青年交流角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3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508" y="39080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4661"/>
                </a:solidFill>
              </a:rPr>
              <a:t>组织生活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2" name="图片 51" descr="捕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56" y="4032102"/>
            <a:ext cx="2844139" cy="2070986"/>
          </a:xfrm>
          <a:prstGeom prst="rect">
            <a:avLst/>
          </a:prstGeom>
        </p:spPr>
      </p:pic>
      <p:sp>
        <p:nvSpPr>
          <p:cNvPr id="68" name="任意多边形 67"/>
          <p:cNvSpPr/>
          <p:nvPr/>
        </p:nvSpPr>
        <p:spPr>
          <a:xfrm>
            <a:off x="486781" y="2324099"/>
            <a:ext cx="1517175" cy="1516372"/>
          </a:xfrm>
          <a:custGeom>
            <a:avLst/>
            <a:gdLst>
              <a:gd name="connsiteX0" fmla="*/ 717557 w 1744442"/>
              <a:gd name="connsiteY0" fmla="*/ 0 h 1695465"/>
              <a:gd name="connsiteX1" fmla="*/ 876307 w 1744442"/>
              <a:gd name="connsiteY1" fmla="*/ 158750 h 1695465"/>
              <a:gd name="connsiteX2" fmla="*/ 863832 w 1744442"/>
              <a:gd name="connsiteY2" fmla="*/ 220542 h 1695465"/>
              <a:gd name="connsiteX3" fmla="*/ 836992 w 1744442"/>
              <a:gd name="connsiteY3" fmla="*/ 260351 h 1695465"/>
              <a:gd name="connsiteX4" fmla="*/ 1435114 w 1744442"/>
              <a:gd name="connsiteY4" fmla="*/ 260351 h 1695465"/>
              <a:gd name="connsiteX5" fmla="*/ 1435114 w 1744442"/>
              <a:gd name="connsiteY5" fmla="*/ 818565 h 1695465"/>
              <a:gd name="connsiteX6" fmla="*/ 1469372 w 1744442"/>
              <a:gd name="connsiteY6" fmla="*/ 795468 h 1695465"/>
              <a:gd name="connsiteX7" fmla="*/ 1546442 w 1744442"/>
              <a:gd name="connsiteY7" fmla="*/ 779908 h 1695465"/>
              <a:gd name="connsiteX8" fmla="*/ 1744442 w 1744442"/>
              <a:gd name="connsiteY8" fmla="*/ 977908 h 1695465"/>
              <a:gd name="connsiteX9" fmla="*/ 1546442 w 1744442"/>
              <a:gd name="connsiteY9" fmla="*/ 1175908 h 1695465"/>
              <a:gd name="connsiteX10" fmla="*/ 1469372 w 1744442"/>
              <a:gd name="connsiteY10" fmla="*/ 1160348 h 1695465"/>
              <a:gd name="connsiteX11" fmla="*/ 1435114 w 1744442"/>
              <a:gd name="connsiteY11" fmla="*/ 1137251 h 1695465"/>
              <a:gd name="connsiteX12" fmla="*/ 1435114 w 1744442"/>
              <a:gd name="connsiteY12" fmla="*/ 1695465 h 1695465"/>
              <a:gd name="connsiteX13" fmla="*/ 937392 w 1744442"/>
              <a:gd name="connsiteY13" fmla="*/ 1695465 h 1695465"/>
              <a:gd name="connsiteX14" fmla="*/ 946803 w 1744442"/>
              <a:gd name="connsiteY14" fmla="*/ 1665147 h 1695465"/>
              <a:gd name="connsiteX15" fmla="*/ 951557 w 1744442"/>
              <a:gd name="connsiteY15" fmla="*/ 1617988 h 1695465"/>
              <a:gd name="connsiteX16" fmla="*/ 717557 w 1744442"/>
              <a:gd name="connsiteY16" fmla="*/ 1383988 h 1695465"/>
              <a:gd name="connsiteX17" fmla="*/ 483557 w 1744442"/>
              <a:gd name="connsiteY17" fmla="*/ 1617988 h 1695465"/>
              <a:gd name="connsiteX18" fmla="*/ 488311 w 1744442"/>
              <a:gd name="connsiteY18" fmla="*/ 1665147 h 1695465"/>
              <a:gd name="connsiteX19" fmla="*/ 497722 w 1744442"/>
              <a:gd name="connsiteY19" fmla="*/ 1695465 h 1695465"/>
              <a:gd name="connsiteX20" fmla="*/ 0 w 1744442"/>
              <a:gd name="connsiteY20" fmla="*/ 1695465 h 1695465"/>
              <a:gd name="connsiteX21" fmla="*/ 0 w 1744442"/>
              <a:gd name="connsiteY21" fmla="*/ 260351 h 1695465"/>
              <a:gd name="connsiteX22" fmla="*/ 598122 w 1744442"/>
              <a:gd name="connsiteY22" fmla="*/ 260351 h 1695465"/>
              <a:gd name="connsiteX23" fmla="*/ 571283 w 1744442"/>
              <a:gd name="connsiteY23" fmla="*/ 220542 h 1695465"/>
              <a:gd name="connsiteX24" fmla="*/ 558807 w 1744442"/>
              <a:gd name="connsiteY24" fmla="*/ 158750 h 1695465"/>
              <a:gd name="connsiteX25" fmla="*/ 717557 w 1744442"/>
              <a:gd name="connsiteY25" fmla="*/ 0 h 16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4442" h="1695465">
                <a:moveTo>
                  <a:pt x="717557" y="0"/>
                </a:moveTo>
                <a:cubicBezTo>
                  <a:pt x="805232" y="0"/>
                  <a:pt x="876307" y="71075"/>
                  <a:pt x="876307" y="158750"/>
                </a:cubicBezTo>
                <a:cubicBezTo>
                  <a:pt x="876307" y="180669"/>
                  <a:pt x="871865" y="201550"/>
                  <a:pt x="863832" y="220542"/>
                </a:cubicBezTo>
                <a:lnTo>
                  <a:pt x="836992" y="260351"/>
                </a:lnTo>
                <a:lnTo>
                  <a:pt x="1435114" y="260351"/>
                </a:lnTo>
                <a:lnTo>
                  <a:pt x="1435114" y="818565"/>
                </a:lnTo>
                <a:lnTo>
                  <a:pt x="1469372" y="795468"/>
                </a:lnTo>
                <a:cubicBezTo>
                  <a:pt x="1493060" y="785449"/>
                  <a:pt x="1519104" y="779908"/>
                  <a:pt x="1546442" y="779908"/>
                </a:cubicBezTo>
                <a:cubicBezTo>
                  <a:pt x="1655794" y="779908"/>
                  <a:pt x="1744442" y="868556"/>
                  <a:pt x="1744442" y="977908"/>
                </a:cubicBezTo>
                <a:cubicBezTo>
                  <a:pt x="1744442" y="1087260"/>
                  <a:pt x="1655794" y="1175908"/>
                  <a:pt x="1546442" y="1175908"/>
                </a:cubicBezTo>
                <a:cubicBezTo>
                  <a:pt x="1519104" y="1175908"/>
                  <a:pt x="1493060" y="1170368"/>
                  <a:pt x="1469372" y="1160348"/>
                </a:cubicBezTo>
                <a:lnTo>
                  <a:pt x="1435114" y="1137251"/>
                </a:lnTo>
                <a:lnTo>
                  <a:pt x="1435114" y="1695465"/>
                </a:lnTo>
                <a:lnTo>
                  <a:pt x="937392" y="1695465"/>
                </a:lnTo>
                <a:lnTo>
                  <a:pt x="946803" y="1665147"/>
                </a:lnTo>
                <a:cubicBezTo>
                  <a:pt x="949920" y="1649915"/>
                  <a:pt x="951557" y="1634142"/>
                  <a:pt x="951557" y="1617988"/>
                </a:cubicBezTo>
                <a:cubicBezTo>
                  <a:pt x="951557" y="1488753"/>
                  <a:pt x="846792" y="1383988"/>
                  <a:pt x="717557" y="1383988"/>
                </a:cubicBezTo>
                <a:cubicBezTo>
                  <a:pt x="588322" y="1383988"/>
                  <a:pt x="483557" y="1488753"/>
                  <a:pt x="483557" y="1617988"/>
                </a:cubicBezTo>
                <a:cubicBezTo>
                  <a:pt x="483557" y="1634142"/>
                  <a:pt x="485194" y="1649915"/>
                  <a:pt x="488311" y="1665147"/>
                </a:cubicBezTo>
                <a:lnTo>
                  <a:pt x="497722" y="1695465"/>
                </a:lnTo>
                <a:lnTo>
                  <a:pt x="0" y="1695465"/>
                </a:lnTo>
                <a:lnTo>
                  <a:pt x="0" y="260351"/>
                </a:lnTo>
                <a:lnTo>
                  <a:pt x="598122" y="260351"/>
                </a:lnTo>
                <a:lnTo>
                  <a:pt x="571283" y="220542"/>
                </a:lnTo>
                <a:cubicBezTo>
                  <a:pt x="563249" y="201550"/>
                  <a:pt x="558807" y="180669"/>
                  <a:pt x="558807" y="158750"/>
                </a:cubicBezTo>
                <a:cubicBezTo>
                  <a:pt x="558807" y="71075"/>
                  <a:pt x="629882" y="0"/>
                  <a:pt x="717557" y="0"/>
                </a:cubicBezTo>
                <a:close/>
              </a:path>
            </a:pathLst>
          </a:custGeom>
          <a:noFill/>
          <a:ln w="38100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rot="16200000">
            <a:off x="217549" y="3693031"/>
            <a:ext cx="1560176" cy="1474579"/>
          </a:xfrm>
          <a:custGeom>
            <a:avLst/>
            <a:gdLst>
              <a:gd name="connsiteX0" fmla="*/ 717557 w 1744442"/>
              <a:gd name="connsiteY0" fmla="*/ 0 h 1695465"/>
              <a:gd name="connsiteX1" fmla="*/ 876307 w 1744442"/>
              <a:gd name="connsiteY1" fmla="*/ 158750 h 1695465"/>
              <a:gd name="connsiteX2" fmla="*/ 863832 w 1744442"/>
              <a:gd name="connsiteY2" fmla="*/ 220542 h 1695465"/>
              <a:gd name="connsiteX3" fmla="*/ 836992 w 1744442"/>
              <a:gd name="connsiteY3" fmla="*/ 260351 h 1695465"/>
              <a:gd name="connsiteX4" fmla="*/ 1435114 w 1744442"/>
              <a:gd name="connsiteY4" fmla="*/ 260351 h 1695465"/>
              <a:gd name="connsiteX5" fmla="*/ 1435114 w 1744442"/>
              <a:gd name="connsiteY5" fmla="*/ 818565 h 1695465"/>
              <a:gd name="connsiteX6" fmla="*/ 1469372 w 1744442"/>
              <a:gd name="connsiteY6" fmla="*/ 795468 h 1695465"/>
              <a:gd name="connsiteX7" fmla="*/ 1546442 w 1744442"/>
              <a:gd name="connsiteY7" fmla="*/ 779908 h 1695465"/>
              <a:gd name="connsiteX8" fmla="*/ 1744442 w 1744442"/>
              <a:gd name="connsiteY8" fmla="*/ 977908 h 1695465"/>
              <a:gd name="connsiteX9" fmla="*/ 1546442 w 1744442"/>
              <a:gd name="connsiteY9" fmla="*/ 1175908 h 1695465"/>
              <a:gd name="connsiteX10" fmla="*/ 1469372 w 1744442"/>
              <a:gd name="connsiteY10" fmla="*/ 1160348 h 1695465"/>
              <a:gd name="connsiteX11" fmla="*/ 1435114 w 1744442"/>
              <a:gd name="connsiteY11" fmla="*/ 1137251 h 1695465"/>
              <a:gd name="connsiteX12" fmla="*/ 1435114 w 1744442"/>
              <a:gd name="connsiteY12" fmla="*/ 1695465 h 1695465"/>
              <a:gd name="connsiteX13" fmla="*/ 937392 w 1744442"/>
              <a:gd name="connsiteY13" fmla="*/ 1695465 h 1695465"/>
              <a:gd name="connsiteX14" fmla="*/ 946803 w 1744442"/>
              <a:gd name="connsiteY14" fmla="*/ 1665147 h 1695465"/>
              <a:gd name="connsiteX15" fmla="*/ 951557 w 1744442"/>
              <a:gd name="connsiteY15" fmla="*/ 1617988 h 1695465"/>
              <a:gd name="connsiteX16" fmla="*/ 717557 w 1744442"/>
              <a:gd name="connsiteY16" fmla="*/ 1383988 h 1695465"/>
              <a:gd name="connsiteX17" fmla="*/ 483557 w 1744442"/>
              <a:gd name="connsiteY17" fmla="*/ 1617988 h 1695465"/>
              <a:gd name="connsiteX18" fmla="*/ 488311 w 1744442"/>
              <a:gd name="connsiteY18" fmla="*/ 1665147 h 1695465"/>
              <a:gd name="connsiteX19" fmla="*/ 497722 w 1744442"/>
              <a:gd name="connsiteY19" fmla="*/ 1695465 h 1695465"/>
              <a:gd name="connsiteX20" fmla="*/ 0 w 1744442"/>
              <a:gd name="connsiteY20" fmla="*/ 1695465 h 1695465"/>
              <a:gd name="connsiteX21" fmla="*/ 0 w 1744442"/>
              <a:gd name="connsiteY21" fmla="*/ 260351 h 1695465"/>
              <a:gd name="connsiteX22" fmla="*/ 598122 w 1744442"/>
              <a:gd name="connsiteY22" fmla="*/ 260351 h 1695465"/>
              <a:gd name="connsiteX23" fmla="*/ 571283 w 1744442"/>
              <a:gd name="connsiteY23" fmla="*/ 220542 h 1695465"/>
              <a:gd name="connsiteX24" fmla="*/ 558807 w 1744442"/>
              <a:gd name="connsiteY24" fmla="*/ 158750 h 1695465"/>
              <a:gd name="connsiteX25" fmla="*/ 717557 w 1744442"/>
              <a:gd name="connsiteY25" fmla="*/ 0 h 16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4442" h="1695465">
                <a:moveTo>
                  <a:pt x="717557" y="0"/>
                </a:moveTo>
                <a:cubicBezTo>
                  <a:pt x="805232" y="0"/>
                  <a:pt x="876307" y="71075"/>
                  <a:pt x="876307" y="158750"/>
                </a:cubicBezTo>
                <a:cubicBezTo>
                  <a:pt x="876307" y="180669"/>
                  <a:pt x="871865" y="201550"/>
                  <a:pt x="863832" y="220542"/>
                </a:cubicBezTo>
                <a:lnTo>
                  <a:pt x="836992" y="260351"/>
                </a:lnTo>
                <a:lnTo>
                  <a:pt x="1435114" y="260351"/>
                </a:lnTo>
                <a:lnTo>
                  <a:pt x="1435114" y="818565"/>
                </a:lnTo>
                <a:lnTo>
                  <a:pt x="1469372" y="795468"/>
                </a:lnTo>
                <a:cubicBezTo>
                  <a:pt x="1493060" y="785449"/>
                  <a:pt x="1519104" y="779908"/>
                  <a:pt x="1546442" y="779908"/>
                </a:cubicBezTo>
                <a:cubicBezTo>
                  <a:pt x="1655794" y="779908"/>
                  <a:pt x="1744442" y="868556"/>
                  <a:pt x="1744442" y="977908"/>
                </a:cubicBezTo>
                <a:cubicBezTo>
                  <a:pt x="1744442" y="1087260"/>
                  <a:pt x="1655794" y="1175908"/>
                  <a:pt x="1546442" y="1175908"/>
                </a:cubicBezTo>
                <a:cubicBezTo>
                  <a:pt x="1519104" y="1175908"/>
                  <a:pt x="1493060" y="1170368"/>
                  <a:pt x="1469372" y="1160348"/>
                </a:cubicBezTo>
                <a:lnTo>
                  <a:pt x="1435114" y="1137251"/>
                </a:lnTo>
                <a:lnTo>
                  <a:pt x="1435114" y="1695465"/>
                </a:lnTo>
                <a:lnTo>
                  <a:pt x="937392" y="1695465"/>
                </a:lnTo>
                <a:lnTo>
                  <a:pt x="946803" y="1665147"/>
                </a:lnTo>
                <a:cubicBezTo>
                  <a:pt x="949920" y="1649915"/>
                  <a:pt x="951557" y="1634142"/>
                  <a:pt x="951557" y="1617988"/>
                </a:cubicBezTo>
                <a:cubicBezTo>
                  <a:pt x="951557" y="1488753"/>
                  <a:pt x="846792" y="1383988"/>
                  <a:pt x="717557" y="1383988"/>
                </a:cubicBezTo>
                <a:cubicBezTo>
                  <a:pt x="588322" y="1383988"/>
                  <a:pt x="483557" y="1488753"/>
                  <a:pt x="483557" y="1617988"/>
                </a:cubicBezTo>
                <a:cubicBezTo>
                  <a:pt x="483557" y="1634142"/>
                  <a:pt x="485194" y="1649915"/>
                  <a:pt x="488311" y="1665147"/>
                </a:cubicBezTo>
                <a:lnTo>
                  <a:pt x="497722" y="1695465"/>
                </a:lnTo>
                <a:lnTo>
                  <a:pt x="0" y="1695465"/>
                </a:lnTo>
                <a:lnTo>
                  <a:pt x="0" y="260351"/>
                </a:lnTo>
                <a:lnTo>
                  <a:pt x="598122" y="260351"/>
                </a:lnTo>
                <a:lnTo>
                  <a:pt x="571283" y="220542"/>
                </a:lnTo>
                <a:cubicBezTo>
                  <a:pt x="563249" y="201550"/>
                  <a:pt x="558807" y="180669"/>
                  <a:pt x="558807" y="158750"/>
                </a:cubicBezTo>
                <a:cubicBezTo>
                  <a:pt x="558807" y="71075"/>
                  <a:pt x="629882" y="0"/>
                  <a:pt x="717557" y="0"/>
                </a:cubicBezTo>
                <a:close/>
              </a:path>
            </a:pathLst>
          </a:custGeom>
          <a:noFill/>
          <a:ln w="38100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10800000">
            <a:off x="1548057" y="3914886"/>
            <a:ext cx="1517175" cy="1516372"/>
          </a:xfrm>
          <a:custGeom>
            <a:avLst/>
            <a:gdLst>
              <a:gd name="connsiteX0" fmla="*/ 717557 w 1744442"/>
              <a:gd name="connsiteY0" fmla="*/ 0 h 1695465"/>
              <a:gd name="connsiteX1" fmla="*/ 876307 w 1744442"/>
              <a:gd name="connsiteY1" fmla="*/ 158750 h 1695465"/>
              <a:gd name="connsiteX2" fmla="*/ 863832 w 1744442"/>
              <a:gd name="connsiteY2" fmla="*/ 220542 h 1695465"/>
              <a:gd name="connsiteX3" fmla="*/ 836992 w 1744442"/>
              <a:gd name="connsiteY3" fmla="*/ 260351 h 1695465"/>
              <a:gd name="connsiteX4" fmla="*/ 1435114 w 1744442"/>
              <a:gd name="connsiteY4" fmla="*/ 260351 h 1695465"/>
              <a:gd name="connsiteX5" fmla="*/ 1435114 w 1744442"/>
              <a:gd name="connsiteY5" fmla="*/ 818565 h 1695465"/>
              <a:gd name="connsiteX6" fmla="*/ 1469372 w 1744442"/>
              <a:gd name="connsiteY6" fmla="*/ 795468 h 1695465"/>
              <a:gd name="connsiteX7" fmla="*/ 1546442 w 1744442"/>
              <a:gd name="connsiteY7" fmla="*/ 779908 h 1695465"/>
              <a:gd name="connsiteX8" fmla="*/ 1744442 w 1744442"/>
              <a:gd name="connsiteY8" fmla="*/ 977908 h 1695465"/>
              <a:gd name="connsiteX9" fmla="*/ 1546442 w 1744442"/>
              <a:gd name="connsiteY9" fmla="*/ 1175908 h 1695465"/>
              <a:gd name="connsiteX10" fmla="*/ 1469372 w 1744442"/>
              <a:gd name="connsiteY10" fmla="*/ 1160348 h 1695465"/>
              <a:gd name="connsiteX11" fmla="*/ 1435114 w 1744442"/>
              <a:gd name="connsiteY11" fmla="*/ 1137251 h 1695465"/>
              <a:gd name="connsiteX12" fmla="*/ 1435114 w 1744442"/>
              <a:gd name="connsiteY12" fmla="*/ 1695465 h 1695465"/>
              <a:gd name="connsiteX13" fmla="*/ 937392 w 1744442"/>
              <a:gd name="connsiteY13" fmla="*/ 1695465 h 1695465"/>
              <a:gd name="connsiteX14" fmla="*/ 946803 w 1744442"/>
              <a:gd name="connsiteY14" fmla="*/ 1665147 h 1695465"/>
              <a:gd name="connsiteX15" fmla="*/ 951557 w 1744442"/>
              <a:gd name="connsiteY15" fmla="*/ 1617988 h 1695465"/>
              <a:gd name="connsiteX16" fmla="*/ 717557 w 1744442"/>
              <a:gd name="connsiteY16" fmla="*/ 1383988 h 1695465"/>
              <a:gd name="connsiteX17" fmla="*/ 483557 w 1744442"/>
              <a:gd name="connsiteY17" fmla="*/ 1617988 h 1695465"/>
              <a:gd name="connsiteX18" fmla="*/ 488311 w 1744442"/>
              <a:gd name="connsiteY18" fmla="*/ 1665147 h 1695465"/>
              <a:gd name="connsiteX19" fmla="*/ 497722 w 1744442"/>
              <a:gd name="connsiteY19" fmla="*/ 1695465 h 1695465"/>
              <a:gd name="connsiteX20" fmla="*/ 0 w 1744442"/>
              <a:gd name="connsiteY20" fmla="*/ 1695465 h 1695465"/>
              <a:gd name="connsiteX21" fmla="*/ 0 w 1744442"/>
              <a:gd name="connsiteY21" fmla="*/ 260351 h 1695465"/>
              <a:gd name="connsiteX22" fmla="*/ 598122 w 1744442"/>
              <a:gd name="connsiteY22" fmla="*/ 260351 h 1695465"/>
              <a:gd name="connsiteX23" fmla="*/ 571283 w 1744442"/>
              <a:gd name="connsiteY23" fmla="*/ 220542 h 1695465"/>
              <a:gd name="connsiteX24" fmla="*/ 558807 w 1744442"/>
              <a:gd name="connsiteY24" fmla="*/ 158750 h 1695465"/>
              <a:gd name="connsiteX25" fmla="*/ 717557 w 1744442"/>
              <a:gd name="connsiteY25" fmla="*/ 0 h 16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4442" h="1695465">
                <a:moveTo>
                  <a:pt x="717557" y="0"/>
                </a:moveTo>
                <a:cubicBezTo>
                  <a:pt x="805232" y="0"/>
                  <a:pt x="876307" y="71075"/>
                  <a:pt x="876307" y="158750"/>
                </a:cubicBezTo>
                <a:cubicBezTo>
                  <a:pt x="876307" y="180669"/>
                  <a:pt x="871865" y="201550"/>
                  <a:pt x="863832" y="220542"/>
                </a:cubicBezTo>
                <a:lnTo>
                  <a:pt x="836992" y="260351"/>
                </a:lnTo>
                <a:lnTo>
                  <a:pt x="1435114" y="260351"/>
                </a:lnTo>
                <a:lnTo>
                  <a:pt x="1435114" y="818565"/>
                </a:lnTo>
                <a:lnTo>
                  <a:pt x="1469372" y="795468"/>
                </a:lnTo>
                <a:cubicBezTo>
                  <a:pt x="1493060" y="785449"/>
                  <a:pt x="1519104" y="779908"/>
                  <a:pt x="1546442" y="779908"/>
                </a:cubicBezTo>
                <a:cubicBezTo>
                  <a:pt x="1655794" y="779908"/>
                  <a:pt x="1744442" y="868556"/>
                  <a:pt x="1744442" y="977908"/>
                </a:cubicBezTo>
                <a:cubicBezTo>
                  <a:pt x="1744442" y="1087260"/>
                  <a:pt x="1655794" y="1175908"/>
                  <a:pt x="1546442" y="1175908"/>
                </a:cubicBezTo>
                <a:cubicBezTo>
                  <a:pt x="1519104" y="1175908"/>
                  <a:pt x="1493060" y="1170368"/>
                  <a:pt x="1469372" y="1160348"/>
                </a:cubicBezTo>
                <a:lnTo>
                  <a:pt x="1435114" y="1137251"/>
                </a:lnTo>
                <a:lnTo>
                  <a:pt x="1435114" y="1695465"/>
                </a:lnTo>
                <a:lnTo>
                  <a:pt x="937392" y="1695465"/>
                </a:lnTo>
                <a:lnTo>
                  <a:pt x="946803" y="1665147"/>
                </a:lnTo>
                <a:cubicBezTo>
                  <a:pt x="949920" y="1649915"/>
                  <a:pt x="951557" y="1634142"/>
                  <a:pt x="951557" y="1617988"/>
                </a:cubicBezTo>
                <a:cubicBezTo>
                  <a:pt x="951557" y="1488753"/>
                  <a:pt x="846792" y="1383988"/>
                  <a:pt x="717557" y="1383988"/>
                </a:cubicBezTo>
                <a:cubicBezTo>
                  <a:pt x="588322" y="1383988"/>
                  <a:pt x="483557" y="1488753"/>
                  <a:pt x="483557" y="1617988"/>
                </a:cubicBezTo>
                <a:cubicBezTo>
                  <a:pt x="483557" y="1634142"/>
                  <a:pt x="485194" y="1649915"/>
                  <a:pt x="488311" y="1665147"/>
                </a:cubicBezTo>
                <a:lnTo>
                  <a:pt x="497722" y="1695465"/>
                </a:lnTo>
                <a:lnTo>
                  <a:pt x="0" y="1695465"/>
                </a:lnTo>
                <a:lnTo>
                  <a:pt x="0" y="260351"/>
                </a:lnTo>
                <a:lnTo>
                  <a:pt x="598122" y="260351"/>
                </a:lnTo>
                <a:lnTo>
                  <a:pt x="571283" y="220542"/>
                </a:lnTo>
                <a:cubicBezTo>
                  <a:pt x="563249" y="201550"/>
                  <a:pt x="558807" y="180669"/>
                  <a:pt x="558807" y="158750"/>
                </a:cubicBezTo>
                <a:cubicBezTo>
                  <a:pt x="558807" y="71075"/>
                  <a:pt x="629882" y="0"/>
                  <a:pt x="717557" y="0"/>
                </a:cubicBezTo>
                <a:close/>
              </a:path>
            </a:pathLst>
          </a:custGeom>
          <a:noFill/>
          <a:ln w="38100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889427" y="4314229"/>
            <a:ext cx="440465" cy="482960"/>
            <a:chOff x="2613" y="2051"/>
            <a:chExt cx="317" cy="338"/>
          </a:xfrm>
          <a:solidFill>
            <a:srgbClr val="FF4661"/>
          </a:solidFill>
        </p:grpSpPr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2675" y="2113"/>
              <a:ext cx="193" cy="276"/>
            </a:xfrm>
            <a:custGeom>
              <a:avLst/>
              <a:gdLst>
                <a:gd name="T0" fmla="*/ 1138 w 1931"/>
                <a:gd name="T1" fmla="*/ 2275 h 2756"/>
                <a:gd name="T2" fmla="*/ 966 w 1931"/>
                <a:gd name="T3" fmla="*/ 275 h 2756"/>
                <a:gd name="T4" fmla="*/ 772 w 1931"/>
                <a:gd name="T5" fmla="*/ 303 h 2756"/>
                <a:gd name="T6" fmla="*/ 599 w 1931"/>
                <a:gd name="T7" fmla="*/ 380 h 2756"/>
                <a:gd name="T8" fmla="*/ 456 w 1931"/>
                <a:gd name="T9" fmla="*/ 500 h 2756"/>
                <a:gd name="T10" fmla="*/ 350 w 1931"/>
                <a:gd name="T11" fmla="*/ 655 h 2756"/>
                <a:gd name="T12" fmla="*/ 288 w 1931"/>
                <a:gd name="T13" fmla="*/ 834 h 2756"/>
                <a:gd name="T14" fmla="*/ 278 w 1931"/>
                <a:gd name="T15" fmla="*/ 1024 h 2756"/>
                <a:gd name="T16" fmla="*/ 316 w 1931"/>
                <a:gd name="T17" fmla="*/ 1195 h 2756"/>
                <a:gd name="T18" fmla="*/ 394 w 1931"/>
                <a:gd name="T19" fmla="*/ 1349 h 2756"/>
                <a:gd name="T20" fmla="*/ 511 w 1931"/>
                <a:gd name="T21" fmla="*/ 1480 h 2756"/>
                <a:gd name="T22" fmla="*/ 659 w 1931"/>
                <a:gd name="T23" fmla="*/ 1579 h 2756"/>
                <a:gd name="T24" fmla="*/ 792 w 1931"/>
                <a:gd name="T25" fmla="*/ 1861 h 2756"/>
                <a:gd name="T26" fmla="*/ 1272 w 1931"/>
                <a:gd name="T27" fmla="*/ 1579 h 2756"/>
                <a:gd name="T28" fmla="*/ 1421 w 1931"/>
                <a:gd name="T29" fmla="*/ 1480 h 2756"/>
                <a:gd name="T30" fmla="*/ 1537 w 1931"/>
                <a:gd name="T31" fmla="*/ 1349 h 2756"/>
                <a:gd name="T32" fmla="*/ 1616 w 1931"/>
                <a:gd name="T33" fmla="*/ 1195 h 2756"/>
                <a:gd name="T34" fmla="*/ 1653 w 1931"/>
                <a:gd name="T35" fmla="*/ 1024 h 2756"/>
                <a:gd name="T36" fmla="*/ 1644 w 1931"/>
                <a:gd name="T37" fmla="*/ 834 h 2756"/>
                <a:gd name="T38" fmla="*/ 1582 w 1931"/>
                <a:gd name="T39" fmla="*/ 655 h 2756"/>
                <a:gd name="T40" fmla="*/ 1475 w 1931"/>
                <a:gd name="T41" fmla="*/ 500 h 2756"/>
                <a:gd name="T42" fmla="*/ 1332 w 1931"/>
                <a:gd name="T43" fmla="*/ 380 h 2756"/>
                <a:gd name="T44" fmla="*/ 1160 w 1931"/>
                <a:gd name="T45" fmla="*/ 303 h 2756"/>
                <a:gd name="T46" fmla="*/ 966 w 1931"/>
                <a:gd name="T47" fmla="*/ 275 h 2756"/>
                <a:gd name="T48" fmla="*/ 1123 w 1931"/>
                <a:gd name="T49" fmla="*/ 14 h 2756"/>
                <a:gd name="T50" fmla="*/ 1341 w 1931"/>
                <a:gd name="T51" fmla="*/ 77 h 2756"/>
                <a:gd name="T52" fmla="*/ 1535 w 1931"/>
                <a:gd name="T53" fmla="*/ 187 h 2756"/>
                <a:gd name="T54" fmla="*/ 1698 w 1931"/>
                <a:gd name="T55" fmla="*/ 338 h 2756"/>
                <a:gd name="T56" fmla="*/ 1823 w 1931"/>
                <a:gd name="T57" fmla="*/ 523 h 2756"/>
                <a:gd name="T58" fmla="*/ 1904 w 1931"/>
                <a:gd name="T59" fmla="*/ 734 h 2756"/>
                <a:gd name="T60" fmla="*/ 1931 w 1931"/>
                <a:gd name="T61" fmla="*/ 965 h 2756"/>
                <a:gd name="T62" fmla="*/ 1909 w 1931"/>
                <a:gd name="T63" fmla="*/ 1175 h 2756"/>
                <a:gd name="T64" fmla="*/ 1842 w 1931"/>
                <a:gd name="T65" fmla="*/ 1371 h 2756"/>
                <a:gd name="T66" fmla="*/ 1734 w 1931"/>
                <a:gd name="T67" fmla="*/ 1547 h 2756"/>
                <a:gd name="T68" fmla="*/ 1591 w 1931"/>
                <a:gd name="T69" fmla="*/ 1697 h 2756"/>
                <a:gd name="T70" fmla="*/ 1414 w 1931"/>
                <a:gd name="T71" fmla="*/ 1816 h 2756"/>
                <a:gd name="T72" fmla="*/ 1403 w 1931"/>
                <a:gd name="T73" fmla="*/ 2379 h 2756"/>
                <a:gd name="T74" fmla="*/ 1354 w 1931"/>
                <a:gd name="T75" fmla="*/ 2468 h 2756"/>
                <a:gd name="T76" fmla="*/ 1272 w 1931"/>
                <a:gd name="T77" fmla="*/ 2529 h 2756"/>
                <a:gd name="T78" fmla="*/ 1198 w 1931"/>
                <a:gd name="T79" fmla="*/ 2582 h 2756"/>
                <a:gd name="T80" fmla="*/ 1149 w 1931"/>
                <a:gd name="T81" fmla="*/ 2672 h 2756"/>
                <a:gd name="T82" fmla="*/ 1068 w 1931"/>
                <a:gd name="T83" fmla="*/ 2734 h 2756"/>
                <a:gd name="T84" fmla="*/ 966 w 1931"/>
                <a:gd name="T85" fmla="*/ 2756 h 2756"/>
                <a:gd name="T86" fmla="*/ 864 w 1931"/>
                <a:gd name="T87" fmla="*/ 2734 h 2756"/>
                <a:gd name="T88" fmla="*/ 782 w 1931"/>
                <a:gd name="T89" fmla="*/ 2672 h 2756"/>
                <a:gd name="T90" fmla="*/ 734 w 1931"/>
                <a:gd name="T91" fmla="*/ 2582 h 2756"/>
                <a:gd name="T92" fmla="*/ 659 w 1931"/>
                <a:gd name="T93" fmla="*/ 2529 h 2756"/>
                <a:gd name="T94" fmla="*/ 578 w 1931"/>
                <a:gd name="T95" fmla="*/ 2468 h 2756"/>
                <a:gd name="T96" fmla="*/ 527 w 1931"/>
                <a:gd name="T97" fmla="*/ 2379 h 2756"/>
                <a:gd name="T98" fmla="*/ 517 w 1931"/>
                <a:gd name="T99" fmla="*/ 1816 h 2756"/>
                <a:gd name="T100" fmla="*/ 341 w 1931"/>
                <a:gd name="T101" fmla="*/ 1697 h 2756"/>
                <a:gd name="T102" fmla="*/ 197 w 1931"/>
                <a:gd name="T103" fmla="*/ 1547 h 2756"/>
                <a:gd name="T104" fmla="*/ 90 w 1931"/>
                <a:gd name="T105" fmla="*/ 1371 h 2756"/>
                <a:gd name="T106" fmla="*/ 23 w 1931"/>
                <a:gd name="T107" fmla="*/ 1175 h 2756"/>
                <a:gd name="T108" fmla="*/ 0 w 1931"/>
                <a:gd name="T109" fmla="*/ 965 h 2756"/>
                <a:gd name="T110" fmla="*/ 28 w 1931"/>
                <a:gd name="T111" fmla="*/ 734 h 2756"/>
                <a:gd name="T112" fmla="*/ 107 w 1931"/>
                <a:gd name="T113" fmla="*/ 523 h 2756"/>
                <a:gd name="T114" fmla="*/ 232 w 1931"/>
                <a:gd name="T115" fmla="*/ 338 h 2756"/>
                <a:gd name="T116" fmla="*/ 395 w 1931"/>
                <a:gd name="T117" fmla="*/ 187 h 2756"/>
                <a:gd name="T118" fmla="*/ 590 w 1931"/>
                <a:gd name="T119" fmla="*/ 77 h 2756"/>
                <a:gd name="T120" fmla="*/ 809 w 1931"/>
                <a:gd name="T121" fmla="*/ 14 h 2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1" h="2756">
                  <a:moveTo>
                    <a:pt x="792" y="2136"/>
                  </a:moveTo>
                  <a:lnTo>
                    <a:pt x="792" y="2275"/>
                  </a:lnTo>
                  <a:lnTo>
                    <a:pt x="1138" y="2275"/>
                  </a:lnTo>
                  <a:lnTo>
                    <a:pt x="1138" y="2136"/>
                  </a:lnTo>
                  <a:lnTo>
                    <a:pt x="792" y="2136"/>
                  </a:lnTo>
                  <a:close/>
                  <a:moveTo>
                    <a:pt x="966" y="275"/>
                  </a:moveTo>
                  <a:lnTo>
                    <a:pt x="900" y="278"/>
                  </a:lnTo>
                  <a:lnTo>
                    <a:pt x="835" y="288"/>
                  </a:lnTo>
                  <a:lnTo>
                    <a:pt x="772" y="303"/>
                  </a:lnTo>
                  <a:lnTo>
                    <a:pt x="712" y="324"/>
                  </a:lnTo>
                  <a:lnTo>
                    <a:pt x="654" y="350"/>
                  </a:lnTo>
                  <a:lnTo>
                    <a:pt x="599" y="380"/>
                  </a:lnTo>
                  <a:lnTo>
                    <a:pt x="548" y="417"/>
                  </a:lnTo>
                  <a:lnTo>
                    <a:pt x="500" y="457"/>
                  </a:lnTo>
                  <a:lnTo>
                    <a:pt x="456" y="500"/>
                  </a:lnTo>
                  <a:lnTo>
                    <a:pt x="416" y="548"/>
                  </a:lnTo>
                  <a:lnTo>
                    <a:pt x="381" y="600"/>
                  </a:lnTo>
                  <a:lnTo>
                    <a:pt x="350" y="655"/>
                  </a:lnTo>
                  <a:lnTo>
                    <a:pt x="324" y="711"/>
                  </a:lnTo>
                  <a:lnTo>
                    <a:pt x="303" y="772"/>
                  </a:lnTo>
                  <a:lnTo>
                    <a:pt x="288" y="834"/>
                  </a:lnTo>
                  <a:lnTo>
                    <a:pt x="279" y="899"/>
                  </a:lnTo>
                  <a:lnTo>
                    <a:pt x="276" y="965"/>
                  </a:lnTo>
                  <a:lnTo>
                    <a:pt x="278" y="1024"/>
                  </a:lnTo>
                  <a:lnTo>
                    <a:pt x="286" y="1083"/>
                  </a:lnTo>
                  <a:lnTo>
                    <a:pt x="298" y="1140"/>
                  </a:lnTo>
                  <a:lnTo>
                    <a:pt x="316" y="1195"/>
                  </a:lnTo>
                  <a:lnTo>
                    <a:pt x="337" y="1249"/>
                  </a:lnTo>
                  <a:lnTo>
                    <a:pt x="364" y="1301"/>
                  </a:lnTo>
                  <a:lnTo>
                    <a:pt x="394" y="1349"/>
                  </a:lnTo>
                  <a:lnTo>
                    <a:pt x="429" y="1395"/>
                  </a:lnTo>
                  <a:lnTo>
                    <a:pt x="467" y="1440"/>
                  </a:lnTo>
                  <a:lnTo>
                    <a:pt x="511" y="1480"/>
                  </a:lnTo>
                  <a:lnTo>
                    <a:pt x="557" y="1517"/>
                  </a:lnTo>
                  <a:lnTo>
                    <a:pt x="607" y="1550"/>
                  </a:lnTo>
                  <a:lnTo>
                    <a:pt x="659" y="1579"/>
                  </a:lnTo>
                  <a:lnTo>
                    <a:pt x="774" y="1636"/>
                  </a:lnTo>
                  <a:lnTo>
                    <a:pt x="792" y="1646"/>
                  </a:lnTo>
                  <a:lnTo>
                    <a:pt x="792" y="1861"/>
                  </a:lnTo>
                  <a:lnTo>
                    <a:pt x="1138" y="1861"/>
                  </a:lnTo>
                  <a:lnTo>
                    <a:pt x="1138" y="1646"/>
                  </a:lnTo>
                  <a:lnTo>
                    <a:pt x="1272" y="1579"/>
                  </a:lnTo>
                  <a:lnTo>
                    <a:pt x="1325" y="1550"/>
                  </a:lnTo>
                  <a:lnTo>
                    <a:pt x="1374" y="1517"/>
                  </a:lnTo>
                  <a:lnTo>
                    <a:pt x="1421" y="1480"/>
                  </a:lnTo>
                  <a:lnTo>
                    <a:pt x="1463" y="1440"/>
                  </a:lnTo>
                  <a:lnTo>
                    <a:pt x="1502" y="1395"/>
                  </a:lnTo>
                  <a:lnTo>
                    <a:pt x="1537" y="1349"/>
                  </a:lnTo>
                  <a:lnTo>
                    <a:pt x="1567" y="1301"/>
                  </a:lnTo>
                  <a:lnTo>
                    <a:pt x="1594" y="1249"/>
                  </a:lnTo>
                  <a:lnTo>
                    <a:pt x="1616" y="1195"/>
                  </a:lnTo>
                  <a:lnTo>
                    <a:pt x="1633" y="1140"/>
                  </a:lnTo>
                  <a:lnTo>
                    <a:pt x="1646" y="1083"/>
                  </a:lnTo>
                  <a:lnTo>
                    <a:pt x="1653" y="1024"/>
                  </a:lnTo>
                  <a:lnTo>
                    <a:pt x="1656" y="965"/>
                  </a:lnTo>
                  <a:lnTo>
                    <a:pt x="1653" y="899"/>
                  </a:lnTo>
                  <a:lnTo>
                    <a:pt x="1644" y="834"/>
                  </a:lnTo>
                  <a:lnTo>
                    <a:pt x="1628" y="772"/>
                  </a:lnTo>
                  <a:lnTo>
                    <a:pt x="1607" y="711"/>
                  </a:lnTo>
                  <a:lnTo>
                    <a:pt x="1582" y="655"/>
                  </a:lnTo>
                  <a:lnTo>
                    <a:pt x="1551" y="600"/>
                  </a:lnTo>
                  <a:lnTo>
                    <a:pt x="1515" y="548"/>
                  </a:lnTo>
                  <a:lnTo>
                    <a:pt x="1475" y="500"/>
                  </a:lnTo>
                  <a:lnTo>
                    <a:pt x="1431" y="457"/>
                  </a:lnTo>
                  <a:lnTo>
                    <a:pt x="1384" y="417"/>
                  </a:lnTo>
                  <a:lnTo>
                    <a:pt x="1332" y="380"/>
                  </a:lnTo>
                  <a:lnTo>
                    <a:pt x="1277" y="350"/>
                  </a:lnTo>
                  <a:lnTo>
                    <a:pt x="1220" y="324"/>
                  </a:lnTo>
                  <a:lnTo>
                    <a:pt x="1160" y="303"/>
                  </a:lnTo>
                  <a:lnTo>
                    <a:pt x="1097" y="288"/>
                  </a:lnTo>
                  <a:lnTo>
                    <a:pt x="1032" y="278"/>
                  </a:lnTo>
                  <a:lnTo>
                    <a:pt x="966" y="275"/>
                  </a:lnTo>
                  <a:close/>
                  <a:moveTo>
                    <a:pt x="966" y="0"/>
                  </a:moveTo>
                  <a:lnTo>
                    <a:pt x="1045" y="3"/>
                  </a:lnTo>
                  <a:lnTo>
                    <a:pt x="1123" y="14"/>
                  </a:lnTo>
                  <a:lnTo>
                    <a:pt x="1198" y="29"/>
                  </a:lnTo>
                  <a:lnTo>
                    <a:pt x="1270" y="50"/>
                  </a:lnTo>
                  <a:lnTo>
                    <a:pt x="1341" y="77"/>
                  </a:lnTo>
                  <a:lnTo>
                    <a:pt x="1409" y="108"/>
                  </a:lnTo>
                  <a:lnTo>
                    <a:pt x="1474" y="146"/>
                  </a:lnTo>
                  <a:lnTo>
                    <a:pt x="1535" y="187"/>
                  </a:lnTo>
                  <a:lnTo>
                    <a:pt x="1594" y="233"/>
                  </a:lnTo>
                  <a:lnTo>
                    <a:pt x="1649" y="284"/>
                  </a:lnTo>
                  <a:lnTo>
                    <a:pt x="1698" y="338"/>
                  </a:lnTo>
                  <a:lnTo>
                    <a:pt x="1745" y="396"/>
                  </a:lnTo>
                  <a:lnTo>
                    <a:pt x="1787" y="458"/>
                  </a:lnTo>
                  <a:lnTo>
                    <a:pt x="1823" y="523"/>
                  </a:lnTo>
                  <a:lnTo>
                    <a:pt x="1855" y="590"/>
                  </a:lnTo>
                  <a:lnTo>
                    <a:pt x="1882" y="661"/>
                  </a:lnTo>
                  <a:lnTo>
                    <a:pt x="1904" y="734"/>
                  </a:lnTo>
                  <a:lnTo>
                    <a:pt x="1919" y="809"/>
                  </a:lnTo>
                  <a:lnTo>
                    <a:pt x="1928" y="886"/>
                  </a:lnTo>
                  <a:lnTo>
                    <a:pt x="1931" y="965"/>
                  </a:lnTo>
                  <a:lnTo>
                    <a:pt x="1929" y="1037"/>
                  </a:lnTo>
                  <a:lnTo>
                    <a:pt x="1921" y="1106"/>
                  </a:lnTo>
                  <a:lnTo>
                    <a:pt x="1909" y="1175"/>
                  </a:lnTo>
                  <a:lnTo>
                    <a:pt x="1891" y="1242"/>
                  </a:lnTo>
                  <a:lnTo>
                    <a:pt x="1868" y="1308"/>
                  </a:lnTo>
                  <a:lnTo>
                    <a:pt x="1842" y="1371"/>
                  </a:lnTo>
                  <a:lnTo>
                    <a:pt x="1810" y="1431"/>
                  </a:lnTo>
                  <a:lnTo>
                    <a:pt x="1775" y="1490"/>
                  </a:lnTo>
                  <a:lnTo>
                    <a:pt x="1734" y="1547"/>
                  </a:lnTo>
                  <a:lnTo>
                    <a:pt x="1690" y="1599"/>
                  </a:lnTo>
                  <a:lnTo>
                    <a:pt x="1643" y="1650"/>
                  </a:lnTo>
                  <a:lnTo>
                    <a:pt x="1591" y="1697"/>
                  </a:lnTo>
                  <a:lnTo>
                    <a:pt x="1535" y="1740"/>
                  </a:lnTo>
                  <a:lnTo>
                    <a:pt x="1476" y="1780"/>
                  </a:lnTo>
                  <a:lnTo>
                    <a:pt x="1414" y="1816"/>
                  </a:lnTo>
                  <a:lnTo>
                    <a:pt x="1414" y="2309"/>
                  </a:lnTo>
                  <a:lnTo>
                    <a:pt x="1411" y="2345"/>
                  </a:lnTo>
                  <a:lnTo>
                    <a:pt x="1403" y="2379"/>
                  </a:lnTo>
                  <a:lnTo>
                    <a:pt x="1391" y="2411"/>
                  </a:lnTo>
                  <a:lnTo>
                    <a:pt x="1374" y="2441"/>
                  </a:lnTo>
                  <a:lnTo>
                    <a:pt x="1354" y="2468"/>
                  </a:lnTo>
                  <a:lnTo>
                    <a:pt x="1329" y="2492"/>
                  </a:lnTo>
                  <a:lnTo>
                    <a:pt x="1302" y="2512"/>
                  </a:lnTo>
                  <a:lnTo>
                    <a:pt x="1272" y="2529"/>
                  </a:lnTo>
                  <a:lnTo>
                    <a:pt x="1239" y="2541"/>
                  </a:lnTo>
                  <a:lnTo>
                    <a:pt x="1205" y="2548"/>
                  </a:lnTo>
                  <a:lnTo>
                    <a:pt x="1198" y="2582"/>
                  </a:lnTo>
                  <a:lnTo>
                    <a:pt x="1185" y="2615"/>
                  </a:lnTo>
                  <a:lnTo>
                    <a:pt x="1169" y="2645"/>
                  </a:lnTo>
                  <a:lnTo>
                    <a:pt x="1149" y="2672"/>
                  </a:lnTo>
                  <a:lnTo>
                    <a:pt x="1125" y="2697"/>
                  </a:lnTo>
                  <a:lnTo>
                    <a:pt x="1098" y="2717"/>
                  </a:lnTo>
                  <a:lnTo>
                    <a:pt x="1068" y="2734"/>
                  </a:lnTo>
                  <a:lnTo>
                    <a:pt x="1036" y="2746"/>
                  </a:lnTo>
                  <a:lnTo>
                    <a:pt x="1002" y="2754"/>
                  </a:lnTo>
                  <a:lnTo>
                    <a:pt x="966" y="2756"/>
                  </a:lnTo>
                  <a:lnTo>
                    <a:pt x="930" y="2754"/>
                  </a:lnTo>
                  <a:lnTo>
                    <a:pt x="896" y="2746"/>
                  </a:lnTo>
                  <a:lnTo>
                    <a:pt x="864" y="2734"/>
                  </a:lnTo>
                  <a:lnTo>
                    <a:pt x="834" y="2717"/>
                  </a:lnTo>
                  <a:lnTo>
                    <a:pt x="806" y="2697"/>
                  </a:lnTo>
                  <a:lnTo>
                    <a:pt x="782" y="2672"/>
                  </a:lnTo>
                  <a:lnTo>
                    <a:pt x="763" y="2645"/>
                  </a:lnTo>
                  <a:lnTo>
                    <a:pt x="746" y="2615"/>
                  </a:lnTo>
                  <a:lnTo>
                    <a:pt x="734" y="2582"/>
                  </a:lnTo>
                  <a:lnTo>
                    <a:pt x="726" y="2548"/>
                  </a:lnTo>
                  <a:lnTo>
                    <a:pt x="692" y="2541"/>
                  </a:lnTo>
                  <a:lnTo>
                    <a:pt x="659" y="2529"/>
                  </a:lnTo>
                  <a:lnTo>
                    <a:pt x="629" y="2512"/>
                  </a:lnTo>
                  <a:lnTo>
                    <a:pt x="602" y="2492"/>
                  </a:lnTo>
                  <a:lnTo>
                    <a:pt x="578" y="2468"/>
                  </a:lnTo>
                  <a:lnTo>
                    <a:pt x="557" y="2441"/>
                  </a:lnTo>
                  <a:lnTo>
                    <a:pt x="541" y="2411"/>
                  </a:lnTo>
                  <a:lnTo>
                    <a:pt x="527" y="2379"/>
                  </a:lnTo>
                  <a:lnTo>
                    <a:pt x="520" y="2345"/>
                  </a:lnTo>
                  <a:lnTo>
                    <a:pt x="517" y="2309"/>
                  </a:lnTo>
                  <a:lnTo>
                    <a:pt x="517" y="1816"/>
                  </a:lnTo>
                  <a:lnTo>
                    <a:pt x="455" y="1780"/>
                  </a:lnTo>
                  <a:lnTo>
                    <a:pt x="396" y="1740"/>
                  </a:lnTo>
                  <a:lnTo>
                    <a:pt x="341" y="1697"/>
                  </a:lnTo>
                  <a:lnTo>
                    <a:pt x="289" y="1650"/>
                  </a:lnTo>
                  <a:lnTo>
                    <a:pt x="241" y="1599"/>
                  </a:lnTo>
                  <a:lnTo>
                    <a:pt x="197" y="1547"/>
                  </a:lnTo>
                  <a:lnTo>
                    <a:pt x="157" y="1490"/>
                  </a:lnTo>
                  <a:lnTo>
                    <a:pt x="121" y="1431"/>
                  </a:lnTo>
                  <a:lnTo>
                    <a:pt x="90" y="1371"/>
                  </a:lnTo>
                  <a:lnTo>
                    <a:pt x="63" y="1308"/>
                  </a:lnTo>
                  <a:lnTo>
                    <a:pt x="40" y="1242"/>
                  </a:lnTo>
                  <a:lnTo>
                    <a:pt x="23" y="1175"/>
                  </a:lnTo>
                  <a:lnTo>
                    <a:pt x="10" y="1106"/>
                  </a:lnTo>
                  <a:lnTo>
                    <a:pt x="2" y="1037"/>
                  </a:lnTo>
                  <a:lnTo>
                    <a:pt x="0" y="965"/>
                  </a:lnTo>
                  <a:lnTo>
                    <a:pt x="3" y="886"/>
                  </a:lnTo>
                  <a:lnTo>
                    <a:pt x="12" y="809"/>
                  </a:lnTo>
                  <a:lnTo>
                    <a:pt x="28" y="734"/>
                  </a:lnTo>
                  <a:lnTo>
                    <a:pt x="50" y="661"/>
                  </a:lnTo>
                  <a:lnTo>
                    <a:pt x="75" y="590"/>
                  </a:lnTo>
                  <a:lnTo>
                    <a:pt x="107" y="523"/>
                  </a:lnTo>
                  <a:lnTo>
                    <a:pt x="145" y="458"/>
                  </a:lnTo>
                  <a:lnTo>
                    <a:pt x="187" y="396"/>
                  </a:lnTo>
                  <a:lnTo>
                    <a:pt x="232" y="338"/>
                  </a:lnTo>
                  <a:lnTo>
                    <a:pt x="283" y="284"/>
                  </a:lnTo>
                  <a:lnTo>
                    <a:pt x="337" y="233"/>
                  </a:lnTo>
                  <a:lnTo>
                    <a:pt x="395" y="187"/>
                  </a:lnTo>
                  <a:lnTo>
                    <a:pt x="457" y="146"/>
                  </a:lnTo>
                  <a:lnTo>
                    <a:pt x="522" y="108"/>
                  </a:lnTo>
                  <a:lnTo>
                    <a:pt x="590" y="77"/>
                  </a:lnTo>
                  <a:lnTo>
                    <a:pt x="660" y="50"/>
                  </a:lnTo>
                  <a:lnTo>
                    <a:pt x="734" y="29"/>
                  </a:lnTo>
                  <a:lnTo>
                    <a:pt x="809" y="14"/>
                  </a:lnTo>
                  <a:lnTo>
                    <a:pt x="886" y="3"/>
                  </a:lnTo>
                  <a:lnTo>
                    <a:pt x="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2758" y="2051"/>
              <a:ext cx="27" cy="59"/>
            </a:xfrm>
            <a:custGeom>
              <a:avLst/>
              <a:gdLst>
                <a:gd name="T0" fmla="*/ 139 w 276"/>
                <a:gd name="T1" fmla="*/ 0 h 585"/>
                <a:gd name="T2" fmla="*/ 167 w 276"/>
                <a:gd name="T3" fmla="*/ 3 h 585"/>
                <a:gd name="T4" fmla="*/ 192 w 276"/>
                <a:gd name="T5" fmla="*/ 11 h 585"/>
                <a:gd name="T6" fmla="*/ 215 w 276"/>
                <a:gd name="T7" fmla="*/ 24 h 585"/>
                <a:gd name="T8" fmla="*/ 236 w 276"/>
                <a:gd name="T9" fmla="*/ 41 h 585"/>
                <a:gd name="T10" fmla="*/ 253 w 276"/>
                <a:gd name="T11" fmla="*/ 61 h 585"/>
                <a:gd name="T12" fmla="*/ 266 w 276"/>
                <a:gd name="T13" fmla="*/ 85 h 585"/>
                <a:gd name="T14" fmla="*/ 274 w 276"/>
                <a:gd name="T15" fmla="*/ 110 h 585"/>
                <a:gd name="T16" fmla="*/ 276 w 276"/>
                <a:gd name="T17" fmla="*/ 138 h 585"/>
                <a:gd name="T18" fmla="*/ 276 w 276"/>
                <a:gd name="T19" fmla="*/ 448 h 585"/>
                <a:gd name="T20" fmla="*/ 274 w 276"/>
                <a:gd name="T21" fmla="*/ 476 h 585"/>
                <a:gd name="T22" fmla="*/ 266 w 276"/>
                <a:gd name="T23" fmla="*/ 502 h 585"/>
                <a:gd name="T24" fmla="*/ 253 w 276"/>
                <a:gd name="T25" fmla="*/ 524 h 585"/>
                <a:gd name="T26" fmla="*/ 236 w 276"/>
                <a:gd name="T27" fmla="*/ 545 h 585"/>
                <a:gd name="T28" fmla="*/ 215 w 276"/>
                <a:gd name="T29" fmla="*/ 562 h 585"/>
                <a:gd name="T30" fmla="*/ 192 w 276"/>
                <a:gd name="T31" fmla="*/ 575 h 585"/>
                <a:gd name="T32" fmla="*/ 167 w 276"/>
                <a:gd name="T33" fmla="*/ 583 h 585"/>
                <a:gd name="T34" fmla="*/ 139 w 276"/>
                <a:gd name="T35" fmla="*/ 585 h 585"/>
                <a:gd name="T36" fmla="*/ 111 w 276"/>
                <a:gd name="T37" fmla="*/ 583 h 585"/>
                <a:gd name="T38" fmla="*/ 85 w 276"/>
                <a:gd name="T39" fmla="*/ 575 h 585"/>
                <a:gd name="T40" fmla="*/ 61 w 276"/>
                <a:gd name="T41" fmla="*/ 563 h 585"/>
                <a:gd name="T42" fmla="*/ 42 w 276"/>
                <a:gd name="T43" fmla="*/ 545 h 585"/>
                <a:gd name="T44" fmla="*/ 24 w 276"/>
                <a:gd name="T45" fmla="*/ 524 h 585"/>
                <a:gd name="T46" fmla="*/ 12 w 276"/>
                <a:gd name="T47" fmla="*/ 502 h 585"/>
                <a:gd name="T48" fmla="*/ 4 w 276"/>
                <a:gd name="T49" fmla="*/ 476 h 585"/>
                <a:gd name="T50" fmla="*/ 0 w 276"/>
                <a:gd name="T51" fmla="*/ 448 h 585"/>
                <a:gd name="T52" fmla="*/ 0 w 276"/>
                <a:gd name="T53" fmla="*/ 138 h 585"/>
                <a:gd name="T54" fmla="*/ 4 w 276"/>
                <a:gd name="T55" fmla="*/ 110 h 585"/>
                <a:gd name="T56" fmla="*/ 12 w 276"/>
                <a:gd name="T57" fmla="*/ 85 h 585"/>
                <a:gd name="T58" fmla="*/ 24 w 276"/>
                <a:gd name="T59" fmla="*/ 61 h 585"/>
                <a:gd name="T60" fmla="*/ 42 w 276"/>
                <a:gd name="T61" fmla="*/ 41 h 585"/>
                <a:gd name="T62" fmla="*/ 61 w 276"/>
                <a:gd name="T63" fmla="*/ 24 h 585"/>
                <a:gd name="T64" fmla="*/ 85 w 276"/>
                <a:gd name="T65" fmla="*/ 11 h 585"/>
                <a:gd name="T66" fmla="*/ 111 w 276"/>
                <a:gd name="T67" fmla="*/ 3 h 585"/>
                <a:gd name="T68" fmla="*/ 139 w 276"/>
                <a:gd name="T6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6" h="585">
                  <a:moveTo>
                    <a:pt x="139" y="0"/>
                  </a:moveTo>
                  <a:lnTo>
                    <a:pt x="167" y="3"/>
                  </a:lnTo>
                  <a:lnTo>
                    <a:pt x="192" y="11"/>
                  </a:lnTo>
                  <a:lnTo>
                    <a:pt x="215" y="24"/>
                  </a:lnTo>
                  <a:lnTo>
                    <a:pt x="236" y="41"/>
                  </a:lnTo>
                  <a:lnTo>
                    <a:pt x="253" y="61"/>
                  </a:lnTo>
                  <a:lnTo>
                    <a:pt x="266" y="85"/>
                  </a:lnTo>
                  <a:lnTo>
                    <a:pt x="274" y="110"/>
                  </a:lnTo>
                  <a:lnTo>
                    <a:pt x="276" y="138"/>
                  </a:lnTo>
                  <a:lnTo>
                    <a:pt x="276" y="448"/>
                  </a:lnTo>
                  <a:lnTo>
                    <a:pt x="274" y="476"/>
                  </a:lnTo>
                  <a:lnTo>
                    <a:pt x="266" y="502"/>
                  </a:lnTo>
                  <a:lnTo>
                    <a:pt x="253" y="524"/>
                  </a:lnTo>
                  <a:lnTo>
                    <a:pt x="236" y="545"/>
                  </a:lnTo>
                  <a:lnTo>
                    <a:pt x="215" y="562"/>
                  </a:lnTo>
                  <a:lnTo>
                    <a:pt x="192" y="575"/>
                  </a:lnTo>
                  <a:lnTo>
                    <a:pt x="167" y="583"/>
                  </a:lnTo>
                  <a:lnTo>
                    <a:pt x="139" y="585"/>
                  </a:lnTo>
                  <a:lnTo>
                    <a:pt x="111" y="583"/>
                  </a:lnTo>
                  <a:lnTo>
                    <a:pt x="85" y="575"/>
                  </a:lnTo>
                  <a:lnTo>
                    <a:pt x="61" y="563"/>
                  </a:lnTo>
                  <a:lnTo>
                    <a:pt x="42" y="545"/>
                  </a:lnTo>
                  <a:lnTo>
                    <a:pt x="24" y="524"/>
                  </a:lnTo>
                  <a:lnTo>
                    <a:pt x="12" y="502"/>
                  </a:lnTo>
                  <a:lnTo>
                    <a:pt x="4" y="476"/>
                  </a:lnTo>
                  <a:lnTo>
                    <a:pt x="0" y="448"/>
                  </a:lnTo>
                  <a:lnTo>
                    <a:pt x="0" y="138"/>
                  </a:lnTo>
                  <a:lnTo>
                    <a:pt x="4" y="110"/>
                  </a:lnTo>
                  <a:lnTo>
                    <a:pt x="12" y="85"/>
                  </a:lnTo>
                  <a:lnTo>
                    <a:pt x="24" y="6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85" y="11"/>
                  </a:lnTo>
                  <a:lnTo>
                    <a:pt x="11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2856" y="2124"/>
              <a:ext cx="55" cy="43"/>
            </a:xfrm>
            <a:custGeom>
              <a:avLst/>
              <a:gdLst>
                <a:gd name="T0" fmla="*/ 406 w 545"/>
                <a:gd name="T1" fmla="*/ 0 h 430"/>
                <a:gd name="T2" fmla="*/ 431 w 545"/>
                <a:gd name="T3" fmla="*/ 2 h 430"/>
                <a:gd name="T4" fmla="*/ 454 w 545"/>
                <a:gd name="T5" fmla="*/ 9 h 430"/>
                <a:gd name="T6" fmla="*/ 475 w 545"/>
                <a:gd name="T7" fmla="*/ 19 h 430"/>
                <a:gd name="T8" fmla="*/ 495 w 545"/>
                <a:gd name="T9" fmla="*/ 32 h 430"/>
                <a:gd name="T10" fmla="*/ 513 w 545"/>
                <a:gd name="T11" fmla="*/ 49 h 430"/>
                <a:gd name="T12" fmla="*/ 526 w 545"/>
                <a:gd name="T13" fmla="*/ 68 h 430"/>
                <a:gd name="T14" fmla="*/ 537 w 545"/>
                <a:gd name="T15" fmla="*/ 93 h 430"/>
                <a:gd name="T16" fmla="*/ 544 w 545"/>
                <a:gd name="T17" fmla="*/ 120 h 430"/>
                <a:gd name="T18" fmla="*/ 545 w 545"/>
                <a:gd name="T19" fmla="*/ 147 h 430"/>
                <a:gd name="T20" fmla="*/ 539 w 545"/>
                <a:gd name="T21" fmla="*/ 173 h 430"/>
                <a:gd name="T22" fmla="*/ 530 w 545"/>
                <a:gd name="T23" fmla="*/ 198 h 430"/>
                <a:gd name="T24" fmla="*/ 516 w 545"/>
                <a:gd name="T25" fmla="*/ 222 h 430"/>
                <a:gd name="T26" fmla="*/ 498 w 545"/>
                <a:gd name="T27" fmla="*/ 240 h 430"/>
                <a:gd name="T28" fmla="*/ 475 w 545"/>
                <a:gd name="T29" fmla="*/ 257 h 430"/>
                <a:gd name="T30" fmla="*/ 206 w 545"/>
                <a:gd name="T31" fmla="*/ 412 h 430"/>
                <a:gd name="T32" fmla="*/ 184 w 545"/>
                <a:gd name="T33" fmla="*/ 422 h 430"/>
                <a:gd name="T34" fmla="*/ 162 w 545"/>
                <a:gd name="T35" fmla="*/ 428 h 430"/>
                <a:gd name="T36" fmla="*/ 138 w 545"/>
                <a:gd name="T37" fmla="*/ 430 h 430"/>
                <a:gd name="T38" fmla="*/ 113 w 545"/>
                <a:gd name="T39" fmla="*/ 428 h 430"/>
                <a:gd name="T40" fmla="*/ 91 w 545"/>
                <a:gd name="T41" fmla="*/ 422 h 430"/>
                <a:gd name="T42" fmla="*/ 69 w 545"/>
                <a:gd name="T43" fmla="*/ 411 h 430"/>
                <a:gd name="T44" fmla="*/ 49 w 545"/>
                <a:gd name="T45" fmla="*/ 398 h 430"/>
                <a:gd name="T46" fmla="*/ 32 w 545"/>
                <a:gd name="T47" fmla="*/ 382 h 430"/>
                <a:gd name="T48" fmla="*/ 18 w 545"/>
                <a:gd name="T49" fmla="*/ 362 h 430"/>
                <a:gd name="T50" fmla="*/ 7 w 545"/>
                <a:gd name="T51" fmla="*/ 337 h 430"/>
                <a:gd name="T52" fmla="*/ 1 w 545"/>
                <a:gd name="T53" fmla="*/ 310 h 430"/>
                <a:gd name="T54" fmla="*/ 0 w 545"/>
                <a:gd name="T55" fmla="*/ 284 h 430"/>
                <a:gd name="T56" fmla="*/ 5 w 545"/>
                <a:gd name="T57" fmla="*/ 257 h 430"/>
                <a:gd name="T58" fmla="*/ 14 w 545"/>
                <a:gd name="T59" fmla="*/ 232 h 430"/>
                <a:gd name="T60" fmla="*/ 29 w 545"/>
                <a:gd name="T61" fmla="*/ 208 h 430"/>
                <a:gd name="T62" fmla="*/ 46 w 545"/>
                <a:gd name="T63" fmla="*/ 189 h 430"/>
                <a:gd name="T64" fmla="*/ 69 w 545"/>
                <a:gd name="T65" fmla="*/ 173 h 430"/>
                <a:gd name="T66" fmla="*/ 338 w 545"/>
                <a:gd name="T67" fmla="*/ 18 h 430"/>
                <a:gd name="T68" fmla="*/ 360 w 545"/>
                <a:gd name="T69" fmla="*/ 9 h 430"/>
                <a:gd name="T70" fmla="*/ 383 w 545"/>
                <a:gd name="T71" fmla="*/ 2 h 430"/>
                <a:gd name="T72" fmla="*/ 406 w 545"/>
                <a:gd name="T7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430">
                  <a:moveTo>
                    <a:pt x="406" y="0"/>
                  </a:moveTo>
                  <a:lnTo>
                    <a:pt x="431" y="2"/>
                  </a:lnTo>
                  <a:lnTo>
                    <a:pt x="454" y="9"/>
                  </a:lnTo>
                  <a:lnTo>
                    <a:pt x="475" y="19"/>
                  </a:lnTo>
                  <a:lnTo>
                    <a:pt x="495" y="32"/>
                  </a:lnTo>
                  <a:lnTo>
                    <a:pt x="513" y="49"/>
                  </a:lnTo>
                  <a:lnTo>
                    <a:pt x="526" y="68"/>
                  </a:lnTo>
                  <a:lnTo>
                    <a:pt x="537" y="93"/>
                  </a:lnTo>
                  <a:lnTo>
                    <a:pt x="544" y="120"/>
                  </a:lnTo>
                  <a:lnTo>
                    <a:pt x="545" y="147"/>
                  </a:lnTo>
                  <a:lnTo>
                    <a:pt x="539" y="173"/>
                  </a:lnTo>
                  <a:lnTo>
                    <a:pt x="530" y="198"/>
                  </a:lnTo>
                  <a:lnTo>
                    <a:pt x="516" y="222"/>
                  </a:lnTo>
                  <a:lnTo>
                    <a:pt x="498" y="240"/>
                  </a:lnTo>
                  <a:lnTo>
                    <a:pt x="475" y="257"/>
                  </a:lnTo>
                  <a:lnTo>
                    <a:pt x="206" y="412"/>
                  </a:lnTo>
                  <a:lnTo>
                    <a:pt x="184" y="422"/>
                  </a:lnTo>
                  <a:lnTo>
                    <a:pt x="162" y="428"/>
                  </a:lnTo>
                  <a:lnTo>
                    <a:pt x="138" y="430"/>
                  </a:lnTo>
                  <a:lnTo>
                    <a:pt x="113" y="428"/>
                  </a:lnTo>
                  <a:lnTo>
                    <a:pt x="91" y="422"/>
                  </a:lnTo>
                  <a:lnTo>
                    <a:pt x="69" y="411"/>
                  </a:lnTo>
                  <a:lnTo>
                    <a:pt x="49" y="398"/>
                  </a:lnTo>
                  <a:lnTo>
                    <a:pt x="32" y="382"/>
                  </a:lnTo>
                  <a:lnTo>
                    <a:pt x="18" y="362"/>
                  </a:lnTo>
                  <a:lnTo>
                    <a:pt x="7" y="337"/>
                  </a:lnTo>
                  <a:lnTo>
                    <a:pt x="1" y="310"/>
                  </a:lnTo>
                  <a:lnTo>
                    <a:pt x="0" y="284"/>
                  </a:lnTo>
                  <a:lnTo>
                    <a:pt x="5" y="257"/>
                  </a:lnTo>
                  <a:lnTo>
                    <a:pt x="14" y="232"/>
                  </a:lnTo>
                  <a:lnTo>
                    <a:pt x="29" y="208"/>
                  </a:lnTo>
                  <a:lnTo>
                    <a:pt x="46" y="189"/>
                  </a:lnTo>
                  <a:lnTo>
                    <a:pt x="69" y="173"/>
                  </a:lnTo>
                  <a:lnTo>
                    <a:pt x="338" y="18"/>
                  </a:lnTo>
                  <a:lnTo>
                    <a:pt x="360" y="9"/>
                  </a:lnTo>
                  <a:lnTo>
                    <a:pt x="383" y="2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2815" y="2071"/>
              <a:ext cx="43" cy="54"/>
            </a:xfrm>
            <a:custGeom>
              <a:avLst/>
              <a:gdLst>
                <a:gd name="T0" fmla="*/ 293 w 431"/>
                <a:gd name="T1" fmla="*/ 0 h 543"/>
                <a:gd name="T2" fmla="*/ 317 w 431"/>
                <a:gd name="T3" fmla="*/ 2 h 543"/>
                <a:gd name="T4" fmla="*/ 340 w 431"/>
                <a:gd name="T5" fmla="*/ 8 h 543"/>
                <a:gd name="T6" fmla="*/ 362 w 431"/>
                <a:gd name="T7" fmla="*/ 17 h 543"/>
                <a:gd name="T8" fmla="*/ 384 w 431"/>
                <a:gd name="T9" fmla="*/ 34 h 543"/>
                <a:gd name="T10" fmla="*/ 402 w 431"/>
                <a:gd name="T11" fmla="*/ 53 h 543"/>
                <a:gd name="T12" fmla="*/ 417 w 431"/>
                <a:gd name="T13" fmla="*/ 76 h 543"/>
                <a:gd name="T14" fmla="*/ 426 w 431"/>
                <a:gd name="T15" fmla="*/ 102 h 543"/>
                <a:gd name="T16" fmla="*/ 431 w 431"/>
                <a:gd name="T17" fmla="*/ 129 h 543"/>
                <a:gd name="T18" fmla="*/ 430 w 431"/>
                <a:gd name="T19" fmla="*/ 155 h 543"/>
                <a:gd name="T20" fmla="*/ 424 w 431"/>
                <a:gd name="T21" fmla="*/ 181 h 543"/>
                <a:gd name="T22" fmla="*/ 413 w 431"/>
                <a:gd name="T23" fmla="*/ 206 h 543"/>
                <a:gd name="T24" fmla="*/ 257 w 431"/>
                <a:gd name="T25" fmla="*/ 474 h 543"/>
                <a:gd name="T26" fmla="*/ 243 w 431"/>
                <a:gd name="T27" fmla="*/ 494 h 543"/>
                <a:gd name="T28" fmla="*/ 226 w 431"/>
                <a:gd name="T29" fmla="*/ 511 h 543"/>
                <a:gd name="T30" fmla="*/ 207 w 431"/>
                <a:gd name="T31" fmla="*/ 524 h 543"/>
                <a:gd name="T32" fmla="*/ 186 w 431"/>
                <a:gd name="T33" fmla="*/ 535 h 543"/>
                <a:gd name="T34" fmla="*/ 162 w 431"/>
                <a:gd name="T35" fmla="*/ 541 h 543"/>
                <a:gd name="T36" fmla="*/ 138 w 431"/>
                <a:gd name="T37" fmla="*/ 543 h 543"/>
                <a:gd name="T38" fmla="*/ 113 w 431"/>
                <a:gd name="T39" fmla="*/ 541 h 543"/>
                <a:gd name="T40" fmla="*/ 91 w 431"/>
                <a:gd name="T41" fmla="*/ 535 h 543"/>
                <a:gd name="T42" fmla="*/ 69 w 431"/>
                <a:gd name="T43" fmla="*/ 524 h 543"/>
                <a:gd name="T44" fmla="*/ 46 w 431"/>
                <a:gd name="T45" fmla="*/ 509 h 543"/>
                <a:gd name="T46" fmla="*/ 29 w 431"/>
                <a:gd name="T47" fmla="*/ 489 h 543"/>
                <a:gd name="T48" fmla="*/ 14 w 431"/>
                <a:gd name="T49" fmla="*/ 467 h 543"/>
                <a:gd name="T50" fmla="*/ 5 w 431"/>
                <a:gd name="T51" fmla="*/ 441 h 543"/>
                <a:gd name="T52" fmla="*/ 0 w 431"/>
                <a:gd name="T53" fmla="*/ 414 h 543"/>
                <a:gd name="T54" fmla="*/ 1 w 431"/>
                <a:gd name="T55" fmla="*/ 387 h 543"/>
                <a:gd name="T56" fmla="*/ 7 w 431"/>
                <a:gd name="T57" fmla="*/ 361 h 543"/>
                <a:gd name="T58" fmla="*/ 19 w 431"/>
                <a:gd name="T59" fmla="*/ 337 h 543"/>
                <a:gd name="T60" fmla="*/ 174 w 431"/>
                <a:gd name="T61" fmla="*/ 68 h 543"/>
                <a:gd name="T62" fmla="*/ 188 w 431"/>
                <a:gd name="T63" fmla="*/ 48 h 543"/>
                <a:gd name="T64" fmla="*/ 205 w 431"/>
                <a:gd name="T65" fmla="*/ 32 h 543"/>
                <a:gd name="T66" fmla="*/ 225 w 431"/>
                <a:gd name="T67" fmla="*/ 18 h 543"/>
                <a:gd name="T68" fmla="*/ 246 w 431"/>
                <a:gd name="T69" fmla="*/ 8 h 543"/>
                <a:gd name="T70" fmla="*/ 269 w 431"/>
                <a:gd name="T71" fmla="*/ 2 h 543"/>
                <a:gd name="T72" fmla="*/ 293 w 431"/>
                <a:gd name="T7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1" h="543">
                  <a:moveTo>
                    <a:pt x="293" y="0"/>
                  </a:moveTo>
                  <a:lnTo>
                    <a:pt x="317" y="2"/>
                  </a:lnTo>
                  <a:lnTo>
                    <a:pt x="340" y="8"/>
                  </a:lnTo>
                  <a:lnTo>
                    <a:pt x="362" y="17"/>
                  </a:lnTo>
                  <a:lnTo>
                    <a:pt x="384" y="34"/>
                  </a:lnTo>
                  <a:lnTo>
                    <a:pt x="402" y="53"/>
                  </a:lnTo>
                  <a:lnTo>
                    <a:pt x="417" y="76"/>
                  </a:lnTo>
                  <a:lnTo>
                    <a:pt x="426" y="102"/>
                  </a:lnTo>
                  <a:lnTo>
                    <a:pt x="431" y="129"/>
                  </a:lnTo>
                  <a:lnTo>
                    <a:pt x="430" y="155"/>
                  </a:lnTo>
                  <a:lnTo>
                    <a:pt x="424" y="181"/>
                  </a:lnTo>
                  <a:lnTo>
                    <a:pt x="413" y="206"/>
                  </a:lnTo>
                  <a:lnTo>
                    <a:pt x="257" y="474"/>
                  </a:lnTo>
                  <a:lnTo>
                    <a:pt x="243" y="494"/>
                  </a:lnTo>
                  <a:lnTo>
                    <a:pt x="226" y="511"/>
                  </a:lnTo>
                  <a:lnTo>
                    <a:pt x="207" y="524"/>
                  </a:lnTo>
                  <a:lnTo>
                    <a:pt x="186" y="535"/>
                  </a:lnTo>
                  <a:lnTo>
                    <a:pt x="162" y="541"/>
                  </a:lnTo>
                  <a:lnTo>
                    <a:pt x="138" y="543"/>
                  </a:lnTo>
                  <a:lnTo>
                    <a:pt x="113" y="541"/>
                  </a:lnTo>
                  <a:lnTo>
                    <a:pt x="91" y="535"/>
                  </a:lnTo>
                  <a:lnTo>
                    <a:pt x="69" y="524"/>
                  </a:lnTo>
                  <a:lnTo>
                    <a:pt x="46" y="509"/>
                  </a:lnTo>
                  <a:lnTo>
                    <a:pt x="29" y="489"/>
                  </a:lnTo>
                  <a:lnTo>
                    <a:pt x="14" y="467"/>
                  </a:lnTo>
                  <a:lnTo>
                    <a:pt x="5" y="441"/>
                  </a:lnTo>
                  <a:lnTo>
                    <a:pt x="0" y="414"/>
                  </a:lnTo>
                  <a:lnTo>
                    <a:pt x="1" y="387"/>
                  </a:lnTo>
                  <a:lnTo>
                    <a:pt x="7" y="361"/>
                  </a:lnTo>
                  <a:lnTo>
                    <a:pt x="19" y="337"/>
                  </a:lnTo>
                  <a:lnTo>
                    <a:pt x="174" y="68"/>
                  </a:lnTo>
                  <a:lnTo>
                    <a:pt x="188" y="48"/>
                  </a:lnTo>
                  <a:lnTo>
                    <a:pt x="205" y="32"/>
                  </a:lnTo>
                  <a:lnTo>
                    <a:pt x="225" y="18"/>
                  </a:lnTo>
                  <a:lnTo>
                    <a:pt x="246" y="8"/>
                  </a:lnTo>
                  <a:lnTo>
                    <a:pt x="269" y="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2632" y="2253"/>
              <a:ext cx="55" cy="43"/>
            </a:xfrm>
            <a:custGeom>
              <a:avLst/>
              <a:gdLst>
                <a:gd name="T0" fmla="*/ 406 w 545"/>
                <a:gd name="T1" fmla="*/ 0 h 430"/>
                <a:gd name="T2" fmla="*/ 430 w 545"/>
                <a:gd name="T3" fmla="*/ 2 h 430"/>
                <a:gd name="T4" fmla="*/ 454 w 545"/>
                <a:gd name="T5" fmla="*/ 9 h 430"/>
                <a:gd name="T6" fmla="*/ 476 w 545"/>
                <a:gd name="T7" fmla="*/ 19 h 430"/>
                <a:gd name="T8" fmla="*/ 495 w 545"/>
                <a:gd name="T9" fmla="*/ 32 h 430"/>
                <a:gd name="T10" fmla="*/ 512 w 545"/>
                <a:gd name="T11" fmla="*/ 49 h 430"/>
                <a:gd name="T12" fmla="*/ 526 w 545"/>
                <a:gd name="T13" fmla="*/ 68 h 430"/>
                <a:gd name="T14" fmla="*/ 537 w 545"/>
                <a:gd name="T15" fmla="*/ 94 h 430"/>
                <a:gd name="T16" fmla="*/ 544 w 545"/>
                <a:gd name="T17" fmla="*/ 120 h 430"/>
                <a:gd name="T18" fmla="*/ 545 w 545"/>
                <a:gd name="T19" fmla="*/ 147 h 430"/>
                <a:gd name="T20" fmla="*/ 540 w 545"/>
                <a:gd name="T21" fmla="*/ 173 h 430"/>
                <a:gd name="T22" fmla="*/ 530 w 545"/>
                <a:gd name="T23" fmla="*/ 199 h 430"/>
                <a:gd name="T24" fmla="*/ 516 w 545"/>
                <a:gd name="T25" fmla="*/ 222 h 430"/>
                <a:gd name="T26" fmla="*/ 497 w 545"/>
                <a:gd name="T27" fmla="*/ 241 h 430"/>
                <a:gd name="T28" fmla="*/ 476 w 545"/>
                <a:gd name="T29" fmla="*/ 257 h 430"/>
                <a:gd name="T30" fmla="*/ 206 w 545"/>
                <a:gd name="T31" fmla="*/ 411 h 430"/>
                <a:gd name="T32" fmla="*/ 185 w 545"/>
                <a:gd name="T33" fmla="*/ 422 h 430"/>
                <a:gd name="T34" fmla="*/ 162 w 545"/>
                <a:gd name="T35" fmla="*/ 428 h 430"/>
                <a:gd name="T36" fmla="*/ 138 w 545"/>
                <a:gd name="T37" fmla="*/ 430 h 430"/>
                <a:gd name="T38" fmla="*/ 113 w 545"/>
                <a:gd name="T39" fmla="*/ 428 h 430"/>
                <a:gd name="T40" fmla="*/ 91 w 545"/>
                <a:gd name="T41" fmla="*/ 422 h 430"/>
                <a:gd name="T42" fmla="*/ 69 w 545"/>
                <a:gd name="T43" fmla="*/ 411 h 430"/>
                <a:gd name="T44" fmla="*/ 49 w 545"/>
                <a:gd name="T45" fmla="*/ 398 h 430"/>
                <a:gd name="T46" fmla="*/ 32 w 545"/>
                <a:gd name="T47" fmla="*/ 382 h 430"/>
                <a:gd name="T48" fmla="*/ 19 w 545"/>
                <a:gd name="T49" fmla="*/ 362 h 430"/>
                <a:gd name="T50" fmla="*/ 8 w 545"/>
                <a:gd name="T51" fmla="*/ 339 h 430"/>
                <a:gd name="T52" fmla="*/ 2 w 545"/>
                <a:gd name="T53" fmla="*/ 316 h 430"/>
                <a:gd name="T54" fmla="*/ 0 w 545"/>
                <a:gd name="T55" fmla="*/ 292 h 430"/>
                <a:gd name="T56" fmla="*/ 2 w 545"/>
                <a:gd name="T57" fmla="*/ 268 h 430"/>
                <a:gd name="T58" fmla="*/ 8 w 545"/>
                <a:gd name="T59" fmla="*/ 246 h 430"/>
                <a:gd name="T60" fmla="*/ 19 w 545"/>
                <a:gd name="T61" fmla="*/ 225 h 430"/>
                <a:gd name="T62" fmla="*/ 32 w 545"/>
                <a:gd name="T63" fmla="*/ 205 h 430"/>
                <a:gd name="T64" fmla="*/ 48 w 545"/>
                <a:gd name="T65" fmla="*/ 188 h 430"/>
                <a:gd name="T66" fmla="*/ 69 w 545"/>
                <a:gd name="T67" fmla="*/ 173 h 430"/>
                <a:gd name="T68" fmla="*/ 337 w 545"/>
                <a:gd name="T69" fmla="*/ 19 h 430"/>
                <a:gd name="T70" fmla="*/ 359 w 545"/>
                <a:gd name="T71" fmla="*/ 9 h 430"/>
                <a:gd name="T72" fmla="*/ 383 w 545"/>
                <a:gd name="T73" fmla="*/ 2 h 430"/>
                <a:gd name="T74" fmla="*/ 406 w 545"/>
                <a:gd name="T7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5" h="430">
                  <a:moveTo>
                    <a:pt x="406" y="0"/>
                  </a:moveTo>
                  <a:lnTo>
                    <a:pt x="430" y="2"/>
                  </a:lnTo>
                  <a:lnTo>
                    <a:pt x="454" y="9"/>
                  </a:lnTo>
                  <a:lnTo>
                    <a:pt x="476" y="19"/>
                  </a:lnTo>
                  <a:lnTo>
                    <a:pt x="495" y="32"/>
                  </a:lnTo>
                  <a:lnTo>
                    <a:pt x="512" y="49"/>
                  </a:lnTo>
                  <a:lnTo>
                    <a:pt x="526" y="68"/>
                  </a:lnTo>
                  <a:lnTo>
                    <a:pt x="537" y="94"/>
                  </a:lnTo>
                  <a:lnTo>
                    <a:pt x="544" y="120"/>
                  </a:lnTo>
                  <a:lnTo>
                    <a:pt x="545" y="147"/>
                  </a:lnTo>
                  <a:lnTo>
                    <a:pt x="540" y="173"/>
                  </a:lnTo>
                  <a:lnTo>
                    <a:pt x="530" y="199"/>
                  </a:lnTo>
                  <a:lnTo>
                    <a:pt x="516" y="222"/>
                  </a:lnTo>
                  <a:lnTo>
                    <a:pt x="497" y="241"/>
                  </a:lnTo>
                  <a:lnTo>
                    <a:pt x="476" y="257"/>
                  </a:lnTo>
                  <a:lnTo>
                    <a:pt x="206" y="411"/>
                  </a:lnTo>
                  <a:lnTo>
                    <a:pt x="185" y="422"/>
                  </a:lnTo>
                  <a:lnTo>
                    <a:pt x="162" y="428"/>
                  </a:lnTo>
                  <a:lnTo>
                    <a:pt x="138" y="430"/>
                  </a:lnTo>
                  <a:lnTo>
                    <a:pt x="113" y="428"/>
                  </a:lnTo>
                  <a:lnTo>
                    <a:pt x="91" y="422"/>
                  </a:lnTo>
                  <a:lnTo>
                    <a:pt x="69" y="411"/>
                  </a:lnTo>
                  <a:lnTo>
                    <a:pt x="49" y="398"/>
                  </a:lnTo>
                  <a:lnTo>
                    <a:pt x="32" y="382"/>
                  </a:lnTo>
                  <a:lnTo>
                    <a:pt x="19" y="362"/>
                  </a:lnTo>
                  <a:lnTo>
                    <a:pt x="8" y="339"/>
                  </a:lnTo>
                  <a:lnTo>
                    <a:pt x="2" y="316"/>
                  </a:lnTo>
                  <a:lnTo>
                    <a:pt x="0" y="292"/>
                  </a:lnTo>
                  <a:lnTo>
                    <a:pt x="2" y="268"/>
                  </a:lnTo>
                  <a:lnTo>
                    <a:pt x="8" y="246"/>
                  </a:lnTo>
                  <a:lnTo>
                    <a:pt x="19" y="225"/>
                  </a:lnTo>
                  <a:lnTo>
                    <a:pt x="32" y="205"/>
                  </a:lnTo>
                  <a:lnTo>
                    <a:pt x="48" y="188"/>
                  </a:lnTo>
                  <a:lnTo>
                    <a:pt x="69" y="173"/>
                  </a:lnTo>
                  <a:lnTo>
                    <a:pt x="337" y="19"/>
                  </a:lnTo>
                  <a:lnTo>
                    <a:pt x="359" y="9"/>
                  </a:lnTo>
                  <a:lnTo>
                    <a:pt x="383" y="2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2613" y="2196"/>
              <a:ext cx="59" cy="27"/>
            </a:xfrm>
            <a:custGeom>
              <a:avLst/>
              <a:gdLst>
                <a:gd name="T0" fmla="*/ 137 w 586"/>
                <a:gd name="T1" fmla="*/ 0 h 275"/>
                <a:gd name="T2" fmla="*/ 448 w 586"/>
                <a:gd name="T3" fmla="*/ 0 h 275"/>
                <a:gd name="T4" fmla="*/ 476 w 586"/>
                <a:gd name="T5" fmla="*/ 3 h 275"/>
                <a:gd name="T6" fmla="*/ 501 w 586"/>
                <a:gd name="T7" fmla="*/ 10 h 275"/>
                <a:gd name="T8" fmla="*/ 525 w 586"/>
                <a:gd name="T9" fmla="*/ 23 h 275"/>
                <a:gd name="T10" fmla="*/ 546 w 586"/>
                <a:gd name="T11" fmla="*/ 40 h 275"/>
                <a:gd name="T12" fmla="*/ 562 w 586"/>
                <a:gd name="T13" fmla="*/ 60 h 275"/>
                <a:gd name="T14" fmla="*/ 575 w 586"/>
                <a:gd name="T15" fmla="*/ 84 h 275"/>
                <a:gd name="T16" fmla="*/ 583 w 586"/>
                <a:gd name="T17" fmla="*/ 110 h 275"/>
                <a:gd name="T18" fmla="*/ 586 w 586"/>
                <a:gd name="T19" fmla="*/ 137 h 275"/>
                <a:gd name="T20" fmla="*/ 583 w 586"/>
                <a:gd name="T21" fmla="*/ 164 h 275"/>
                <a:gd name="T22" fmla="*/ 575 w 586"/>
                <a:gd name="T23" fmla="*/ 190 h 275"/>
                <a:gd name="T24" fmla="*/ 562 w 586"/>
                <a:gd name="T25" fmla="*/ 214 h 275"/>
                <a:gd name="T26" fmla="*/ 546 w 586"/>
                <a:gd name="T27" fmla="*/ 235 h 275"/>
                <a:gd name="T28" fmla="*/ 525 w 586"/>
                <a:gd name="T29" fmla="*/ 251 h 275"/>
                <a:gd name="T30" fmla="*/ 501 w 586"/>
                <a:gd name="T31" fmla="*/ 263 h 275"/>
                <a:gd name="T32" fmla="*/ 476 w 586"/>
                <a:gd name="T33" fmla="*/ 272 h 275"/>
                <a:gd name="T34" fmla="*/ 448 w 586"/>
                <a:gd name="T35" fmla="*/ 275 h 275"/>
                <a:gd name="T36" fmla="*/ 137 w 586"/>
                <a:gd name="T37" fmla="*/ 275 h 275"/>
                <a:gd name="T38" fmla="*/ 109 w 586"/>
                <a:gd name="T39" fmla="*/ 272 h 275"/>
                <a:gd name="T40" fmla="*/ 84 w 586"/>
                <a:gd name="T41" fmla="*/ 263 h 275"/>
                <a:gd name="T42" fmla="*/ 61 w 586"/>
                <a:gd name="T43" fmla="*/ 251 h 275"/>
                <a:gd name="T44" fmla="*/ 40 w 586"/>
                <a:gd name="T45" fmla="*/ 235 h 275"/>
                <a:gd name="T46" fmla="*/ 24 w 586"/>
                <a:gd name="T47" fmla="*/ 214 h 275"/>
                <a:gd name="T48" fmla="*/ 10 w 586"/>
                <a:gd name="T49" fmla="*/ 190 h 275"/>
                <a:gd name="T50" fmla="*/ 2 w 586"/>
                <a:gd name="T51" fmla="*/ 164 h 275"/>
                <a:gd name="T52" fmla="*/ 0 w 586"/>
                <a:gd name="T53" fmla="*/ 137 h 275"/>
                <a:gd name="T54" fmla="*/ 2 w 586"/>
                <a:gd name="T55" fmla="*/ 110 h 275"/>
                <a:gd name="T56" fmla="*/ 10 w 586"/>
                <a:gd name="T57" fmla="*/ 84 h 275"/>
                <a:gd name="T58" fmla="*/ 24 w 586"/>
                <a:gd name="T59" fmla="*/ 60 h 275"/>
                <a:gd name="T60" fmla="*/ 40 w 586"/>
                <a:gd name="T61" fmla="*/ 40 h 275"/>
                <a:gd name="T62" fmla="*/ 61 w 586"/>
                <a:gd name="T63" fmla="*/ 23 h 275"/>
                <a:gd name="T64" fmla="*/ 84 w 586"/>
                <a:gd name="T65" fmla="*/ 10 h 275"/>
                <a:gd name="T66" fmla="*/ 109 w 586"/>
                <a:gd name="T67" fmla="*/ 3 h 275"/>
                <a:gd name="T68" fmla="*/ 137 w 586"/>
                <a:gd name="T6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275">
                  <a:moveTo>
                    <a:pt x="137" y="0"/>
                  </a:moveTo>
                  <a:lnTo>
                    <a:pt x="448" y="0"/>
                  </a:lnTo>
                  <a:lnTo>
                    <a:pt x="476" y="3"/>
                  </a:lnTo>
                  <a:lnTo>
                    <a:pt x="501" y="10"/>
                  </a:lnTo>
                  <a:lnTo>
                    <a:pt x="525" y="23"/>
                  </a:lnTo>
                  <a:lnTo>
                    <a:pt x="546" y="40"/>
                  </a:lnTo>
                  <a:lnTo>
                    <a:pt x="562" y="60"/>
                  </a:lnTo>
                  <a:lnTo>
                    <a:pt x="575" y="84"/>
                  </a:lnTo>
                  <a:lnTo>
                    <a:pt x="583" y="110"/>
                  </a:lnTo>
                  <a:lnTo>
                    <a:pt x="586" y="137"/>
                  </a:lnTo>
                  <a:lnTo>
                    <a:pt x="583" y="164"/>
                  </a:lnTo>
                  <a:lnTo>
                    <a:pt x="575" y="190"/>
                  </a:lnTo>
                  <a:lnTo>
                    <a:pt x="562" y="214"/>
                  </a:lnTo>
                  <a:lnTo>
                    <a:pt x="546" y="235"/>
                  </a:lnTo>
                  <a:lnTo>
                    <a:pt x="525" y="251"/>
                  </a:lnTo>
                  <a:lnTo>
                    <a:pt x="501" y="263"/>
                  </a:lnTo>
                  <a:lnTo>
                    <a:pt x="476" y="272"/>
                  </a:lnTo>
                  <a:lnTo>
                    <a:pt x="448" y="275"/>
                  </a:lnTo>
                  <a:lnTo>
                    <a:pt x="137" y="275"/>
                  </a:lnTo>
                  <a:lnTo>
                    <a:pt x="109" y="272"/>
                  </a:lnTo>
                  <a:lnTo>
                    <a:pt x="84" y="263"/>
                  </a:lnTo>
                  <a:lnTo>
                    <a:pt x="61" y="251"/>
                  </a:lnTo>
                  <a:lnTo>
                    <a:pt x="40" y="235"/>
                  </a:lnTo>
                  <a:lnTo>
                    <a:pt x="24" y="214"/>
                  </a:lnTo>
                  <a:lnTo>
                    <a:pt x="10" y="190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0" y="84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61" y="23"/>
                  </a:lnTo>
                  <a:lnTo>
                    <a:pt x="84" y="10"/>
                  </a:lnTo>
                  <a:lnTo>
                    <a:pt x="109" y="3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2632" y="2124"/>
              <a:ext cx="55" cy="43"/>
            </a:xfrm>
            <a:custGeom>
              <a:avLst/>
              <a:gdLst>
                <a:gd name="T0" fmla="*/ 138 w 545"/>
                <a:gd name="T1" fmla="*/ 0 h 431"/>
                <a:gd name="T2" fmla="*/ 162 w 545"/>
                <a:gd name="T3" fmla="*/ 2 h 431"/>
                <a:gd name="T4" fmla="*/ 185 w 545"/>
                <a:gd name="T5" fmla="*/ 10 h 431"/>
                <a:gd name="T6" fmla="*/ 206 w 545"/>
                <a:gd name="T7" fmla="*/ 19 h 431"/>
                <a:gd name="T8" fmla="*/ 476 w 545"/>
                <a:gd name="T9" fmla="*/ 174 h 431"/>
                <a:gd name="T10" fmla="*/ 498 w 545"/>
                <a:gd name="T11" fmla="*/ 191 h 431"/>
                <a:gd name="T12" fmla="*/ 517 w 545"/>
                <a:gd name="T13" fmla="*/ 211 h 431"/>
                <a:gd name="T14" fmla="*/ 530 w 545"/>
                <a:gd name="T15" fmla="*/ 233 h 431"/>
                <a:gd name="T16" fmla="*/ 541 w 545"/>
                <a:gd name="T17" fmla="*/ 258 h 431"/>
                <a:gd name="T18" fmla="*/ 545 w 545"/>
                <a:gd name="T19" fmla="*/ 285 h 431"/>
                <a:gd name="T20" fmla="*/ 544 w 545"/>
                <a:gd name="T21" fmla="*/ 311 h 431"/>
                <a:gd name="T22" fmla="*/ 537 w 545"/>
                <a:gd name="T23" fmla="*/ 338 h 431"/>
                <a:gd name="T24" fmla="*/ 526 w 545"/>
                <a:gd name="T25" fmla="*/ 363 h 431"/>
                <a:gd name="T26" fmla="*/ 513 w 545"/>
                <a:gd name="T27" fmla="*/ 383 h 431"/>
                <a:gd name="T28" fmla="*/ 495 w 545"/>
                <a:gd name="T29" fmla="*/ 399 h 431"/>
                <a:gd name="T30" fmla="*/ 476 w 545"/>
                <a:gd name="T31" fmla="*/ 412 h 431"/>
                <a:gd name="T32" fmla="*/ 454 w 545"/>
                <a:gd name="T33" fmla="*/ 423 h 431"/>
                <a:gd name="T34" fmla="*/ 431 w 545"/>
                <a:gd name="T35" fmla="*/ 429 h 431"/>
                <a:gd name="T36" fmla="*/ 406 w 545"/>
                <a:gd name="T37" fmla="*/ 431 h 431"/>
                <a:gd name="T38" fmla="*/ 383 w 545"/>
                <a:gd name="T39" fmla="*/ 429 h 431"/>
                <a:gd name="T40" fmla="*/ 360 w 545"/>
                <a:gd name="T41" fmla="*/ 423 h 431"/>
                <a:gd name="T42" fmla="*/ 338 w 545"/>
                <a:gd name="T43" fmla="*/ 412 h 431"/>
                <a:gd name="T44" fmla="*/ 69 w 545"/>
                <a:gd name="T45" fmla="*/ 258 h 431"/>
                <a:gd name="T46" fmla="*/ 48 w 545"/>
                <a:gd name="T47" fmla="*/ 243 h 431"/>
                <a:gd name="T48" fmla="*/ 32 w 545"/>
                <a:gd name="T49" fmla="*/ 226 h 431"/>
                <a:gd name="T50" fmla="*/ 19 w 545"/>
                <a:gd name="T51" fmla="*/ 206 h 431"/>
                <a:gd name="T52" fmla="*/ 8 w 545"/>
                <a:gd name="T53" fmla="*/ 186 h 431"/>
                <a:gd name="T54" fmla="*/ 2 w 545"/>
                <a:gd name="T55" fmla="*/ 163 h 431"/>
                <a:gd name="T56" fmla="*/ 0 w 545"/>
                <a:gd name="T57" fmla="*/ 139 h 431"/>
                <a:gd name="T58" fmla="*/ 2 w 545"/>
                <a:gd name="T59" fmla="*/ 116 h 431"/>
                <a:gd name="T60" fmla="*/ 8 w 545"/>
                <a:gd name="T61" fmla="*/ 92 h 431"/>
                <a:gd name="T62" fmla="*/ 19 w 545"/>
                <a:gd name="T63" fmla="*/ 69 h 431"/>
                <a:gd name="T64" fmla="*/ 32 w 545"/>
                <a:gd name="T65" fmla="*/ 50 h 431"/>
                <a:gd name="T66" fmla="*/ 49 w 545"/>
                <a:gd name="T67" fmla="*/ 33 h 431"/>
                <a:gd name="T68" fmla="*/ 69 w 545"/>
                <a:gd name="T69" fmla="*/ 19 h 431"/>
                <a:gd name="T70" fmla="*/ 91 w 545"/>
                <a:gd name="T71" fmla="*/ 10 h 431"/>
                <a:gd name="T72" fmla="*/ 113 w 545"/>
                <a:gd name="T73" fmla="*/ 3 h 431"/>
                <a:gd name="T74" fmla="*/ 138 w 545"/>
                <a:gd name="T7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5" h="431">
                  <a:moveTo>
                    <a:pt x="138" y="0"/>
                  </a:moveTo>
                  <a:lnTo>
                    <a:pt x="162" y="2"/>
                  </a:lnTo>
                  <a:lnTo>
                    <a:pt x="185" y="10"/>
                  </a:lnTo>
                  <a:lnTo>
                    <a:pt x="206" y="19"/>
                  </a:lnTo>
                  <a:lnTo>
                    <a:pt x="476" y="174"/>
                  </a:lnTo>
                  <a:lnTo>
                    <a:pt x="498" y="191"/>
                  </a:lnTo>
                  <a:lnTo>
                    <a:pt x="517" y="211"/>
                  </a:lnTo>
                  <a:lnTo>
                    <a:pt x="530" y="233"/>
                  </a:lnTo>
                  <a:lnTo>
                    <a:pt x="541" y="258"/>
                  </a:lnTo>
                  <a:lnTo>
                    <a:pt x="545" y="285"/>
                  </a:lnTo>
                  <a:lnTo>
                    <a:pt x="544" y="311"/>
                  </a:lnTo>
                  <a:lnTo>
                    <a:pt x="537" y="338"/>
                  </a:lnTo>
                  <a:lnTo>
                    <a:pt x="526" y="363"/>
                  </a:lnTo>
                  <a:lnTo>
                    <a:pt x="513" y="383"/>
                  </a:lnTo>
                  <a:lnTo>
                    <a:pt x="495" y="399"/>
                  </a:lnTo>
                  <a:lnTo>
                    <a:pt x="476" y="412"/>
                  </a:lnTo>
                  <a:lnTo>
                    <a:pt x="454" y="423"/>
                  </a:lnTo>
                  <a:lnTo>
                    <a:pt x="431" y="429"/>
                  </a:lnTo>
                  <a:lnTo>
                    <a:pt x="406" y="431"/>
                  </a:lnTo>
                  <a:lnTo>
                    <a:pt x="383" y="429"/>
                  </a:lnTo>
                  <a:lnTo>
                    <a:pt x="360" y="423"/>
                  </a:lnTo>
                  <a:lnTo>
                    <a:pt x="338" y="412"/>
                  </a:lnTo>
                  <a:lnTo>
                    <a:pt x="69" y="258"/>
                  </a:lnTo>
                  <a:lnTo>
                    <a:pt x="48" y="243"/>
                  </a:lnTo>
                  <a:lnTo>
                    <a:pt x="32" y="226"/>
                  </a:lnTo>
                  <a:lnTo>
                    <a:pt x="19" y="206"/>
                  </a:lnTo>
                  <a:lnTo>
                    <a:pt x="8" y="186"/>
                  </a:lnTo>
                  <a:lnTo>
                    <a:pt x="2" y="163"/>
                  </a:lnTo>
                  <a:lnTo>
                    <a:pt x="0" y="139"/>
                  </a:lnTo>
                  <a:lnTo>
                    <a:pt x="2" y="116"/>
                  </a:lnTo>
                  <a:lnTo>
                    <a:pt x="8" y="92"/>
                  </a:lnTo>
                  <a:lnTo>
                    <a:pt x="19" y="69"/>
                  </a:lnTo>
                  <a:lnTo>
                    <a:pt x="32" y="50"/>
                  </a:lnTo>
                  <a:lnTo>
                    <a:pt x="49" y="33"/>
                  </a:lnTo>
                  <a:lnTo>
                    <a:pt x="69" y="19"/>
                  </a:lnTo>
                  <a:lnTo>
                    <a:pt x="91" y="10"/>
                  </a:lnTo>
                  <a:lnTo>
                    <a:pt x="113" y="3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2685" y="2071"/>
              <a:ext cx="43" cy="54"/>
            </a:xfrm>
            <a:custGeom>
              <a:avLst/>
              <a:gdLst>
                <a:gd name="T0" fmla="*/ 137 w 430"/>
                <a:gd name="T1" fmla="*/ 0 h 544"/>
                <a:gd name="T2" fmla="*/ 162 w 430"/>
                <a:gd name="T3" fmla="*/ 3 h 544"/>
                <a:gd name="T4" fmla="*/ 185 w 430"/>
                <a:gd name="T5" fmla="*/ 9 h 544"/>
                <a:gd name="T6" fmla="*/ 207 w 430"/>
                <a:gd name="T7" fmla="*/ 18 h 544"/>
                <a:gd name="T8" fmla="*/ 226 w 430"/>
                <a:gd name="T9" fmla="*/ 33 h 544"/>
                <a:gd name="T10" fmla="*/ 244 w 430"/>
                <a:gd name="T11" fmla="*/ 49 h 544"/>
                <a:gd name="T12" fmla="*/ 257 w 430"/>
                <a:gd name="T13" fmla="*/ 69 h 544"/>
                <a:gd name="T14" fmla="*/ 413 w 430"/>
                <a:gd name="T15" fmla="*/ 337 h 544"/>
                <a:gd name="T16" fmla="*/ 423 w 430"/>
                <a:gd name="T17" fmla="*/ 362 h 544"/>
                <a:gd name="T18" fmla="*/ 429 w 430"/>
                <a:gd name="T19" fmla="*/ 388 h 544"/>
                <a:gd name="T20" fmla="*/ 430 w 430"/>
                <a:gd name="T21" fmla="*/ 415 h 544"/>
                <a:gd name="T22" fmla="*/ 426 w 430"/>
                <a:gd name="T23" fmla="*/ 442 h 544"/>
                <a:gd name="T24" fmla="*/ 417 w 430"/>
                <a:gd name="T25" fmla="*/ 468 h 544"/>
                <a:gd name="T26" fmla="*/ 403 w 430"/>
                <a:gd name="T27" fmla="*/ 490 h 544"/>
                <a:gd name="T28" fmla="*/ 384 w 430"/>
                <a:gd name="T29" fmla="*/ 510 h 544"/>
                <a:gd name="T30" fmla="*/ 362 w 430"/>
                <a:gd name="T31" fmla="*/ 525 h 544"/>
                <a:gd name="T32" fmla="*/ 340 w 430"/>
                <a:gd name="T33" fmla="*/ 536 h 544"/>
                <a:gd name="T34" fmla="*/ 317 w 430"/>
                <a:gd name="T35" fmla="*/ 542 h 544"/>
                <a:gd name="T36" fmla="*/ 293 w 430"/>
                <a:gd name="T37" fmla="*/ 544 h 544"/>
                <a:gd name="T38" fmla="*/ 270 w 430"/>
                <a:gd name="T39" fmla="*/ 542 h 544"/>
                <a:gd name="T40" fmla="*/ 246 w 430"/>
                <a:gd name="T41" fmla="*/ 536 h 544"/>
                <a:gd name="T42" fmla="*/ 224 w 430"/>
                <a:gd name="T43" fmla="*/ 525 h 544"/>
                <a:gd name="T44" fmla="*/ 205 w 430"/>
                <a:gd name="T45" fmla="*/ 512 h 544"/>
                <a:gd name="T46" fmla="*/ 188 w 430"/>
                <a:gd name="T47" fmla="*/ 494 h 544"/>
                <a:gd name="T48" fmla="*/ 174 w 430"/>
                <a:gd name="T49" fmla="*/ 475 h 544"/>
                <a:gd name="T50" fmla="*/ 19 w 430"/>
                <a:gd name="T51" fmla="*/ 207 h 544"/>
                <a:gd name="T52" fmla="*/ 7 w 430"/>
                <a:gd name="T53" fmla="*/ 182 h 544"/>
                <a:gd name="T54" fmla="*/ 1 w 430"/>
                <a:gd name="T55" fmla="*/ 156 h 544"/>
                <a:gd name="T56" fmla="*/ 0 w 430"/>
                <a:gd name="T57" fmla="*/ 130 h 544"/>
                <a:gd name="T58" fmla="*/ 5 w 430"/>
                <a:gd name="T59" fmla="*/ 103 h 544"/>
                <a:gd name="T60" fmla="*/ 15 w 430"/>
                <a:gd name="T61" fmla="*/ 77 h 544"/>
                <a:gd name="T62" fmla="*/ 29 w 430"/>
                <a:gd name="T63" fmla="*/ 54 h 544"/>
                <a:gd name="T64" fmla="*/ 47 w 430"/>
                <a:gd name="T65" fmla="*/ 35 h 544"/>
                <a:gd name="T66" fmla="*/ 69 w 430"/>
                <a:gd name="T67" fmla="*/ 19 h 544"/>
                <a:gd name="T68" fmla="*/ 91 w 430"/>
                <a:gd name="T69" fmla="*/ 9 h 544"/>
                <a:gd name="T70" fmla="*/ 114 w 430"/>
                <a:gd name="T71" fmla="*/ 2 h 544"/>
                <a:gd name="T72" fmla="*/ 137 w 430"/>
                <a:gd name="T7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0" h="544">
                  <a:moveTo>
                    <a:pt x="137" y="0"/>
                  </a:moveTo>
                  <a:lnTo>
                    <a:pt x="162" y="3"/>
                  </a:lnTo>
                  <a:lnTo>
                    <a:pt x="185" y="9"/>
                  </a:lnTo>
                  <a:lnTo>
                    <a:pt x="207" y="18"/>
                  </a:lnTo>
                  <a:lnTo>
                    <a:pt x="226" y="33"/>
                  </a:lnTo>
                  <a:lnTo>
                    <a:pt x="244" y="49"/>
                  </a:lnTo>
                  <a:lnTo>
                    <a:pt x="257" y="69"/>
                  </a:lnTo>
                  <a:lnTo>
                    <a:pt x="413" y="337"/>
                  </a:lnTo>
                  <a:lnTo>
                    <a:pt x="423" y="362"/>
                  </a:lnTo>
                  <a:lnTo>
                    <a:pt x="429" y="388"/>
                  </a:lnTo>
                  <a:lnTo>
                    <a:pt x="430" y="415"/>
                  </a:lnTo>
                  <a:lnTo>
                    <a:pt x="426" y="442"/>
                  </a:lnTo>
                  <a:lnTo>
                    <a:pt x="417" y="468"/>
                  </a:lnTo>
                  <a:lnTo>
                    <a:pt x="403" y="490"/>
                  </a:lnTo>
                  <a:lnTo>
                    <a:pt x="384" y="510"/>
                  </a:lnTo>
                  <a:lnTo>
                    <a:pt x="362" y="525"/>
                  </a:lnTo>
                  <a:lnTo>
                    <a:pt x="340" y="536"/>
                  </a:lnTo>
                  <a:lnTo>
                    <a:pt x="317" y="542"/>
                  </a:lnTo>
                  <a:lnTo>
                    <a:pt x="293" y="544"/>
                  </a:lnTo>
                  <a:lnTo>
                    <a:pt x="270" y="542"/>
                  </a:lnTo>
                  <a:lnTo>
                    <a:pt x="246" y="536"/>
                  </a:lnTo>
                  <a:lnTo>
                    <a:pt x="224" y="525"/>
                  </a:lnTo>
                  <a:lnTo>
                    <a:pt x="205" y="512"/>
                  </a:lnTo>
                  <a:lnTo>
                    <a:pt x="188" y="494"/>
                  </a:lnTo>
                  <a:lnTo>
                    <a:pt x="174" y="475"/>
                  </a:lnTo>
                  <a:lnTo>
                    <a:pt x="19" y="207"/>
                  </a:lnTo>
                  <a:lnTo>
                    <a:pt x="7" y="182"/>
                  </a:lnTo>
                  <a:lnTo>
                    <a:pt x="1" y="156"/>
                  </a:lnTo>
                  <a:lnTo>
                    <a:pt x="0" y="130"/>
                  </a:lnTo>
                  <a:lnTo>
                    <a:pt x="5" y="103"/>
                  </a:lnTo>
                  <a:lnTo>
                    <a:pt x="15" y="77"/>
                  </a:lnTo>
                  <a:lnTo>
                    <a:pt x="29" y="54"/>
                  </a:lnTo>
                  <a:lnTo>
                    <a:pt x="47" y="35"/>
                  </a:lnTo>
                  <a:lnTo>
                    <a:pt x="69" y="19"/>
                  </a:lnTo>
                  <a:lnTo>
                    <a:pt x="91" y="9"/>
                  </a:lnTo>
                  <a:lnTo>
                    <a:pt x="114" y="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2856" y="2253"/>
              <a:ext cx="55" cy="43"/>
            </a:xfrm>
            <a:custGeom>
              <a:avLst/>
              <a:gdLst>
                <a:gd name="T0" fmla="*/ 138 w 545"/>
                <a:gd name="T1" fmla="*/ 0 h 430"/>
                <a:gd name="T2" fmla="*/ 162 w 545"/>
                <a:gd name="T3" fmla="*/ 2 h 430"/>
                <a:gd name="T4" fmla="*/ 184 w 545"/>
                <a:gd name="T5" fmla="*/ 9 h 430"/>
                <a:gd name="T6" fmla="*/ 206 w 545"/>
                <a:gd name="T7" fmla="*/ 19 h 430"/>
                <a:gd name="T8" fmla="*/ 475 w 545"/>
                <a:gd name="T9" fmla="*/ 173 h 430"/>
                <a:gd name="T10" fmla="*/ 498 w 545"/>
                <a:gd name="T11" fmla="*/ 189 h 430"/>
                <a:gd name="T12" fmla="*/ 516 w 545"/>
                <a:gd name="T13" fmla="*/ 208 h 430"/>
                <a:gd name="T14" fmla="*/ 530 w 545"/>
                <a:gd name="T15" fmla="*/ 232 h 430"/>
                <a:gd name="T16" fmla="*/ 539 w 545"/>
                <a:gd name="T17" fmla="*/ 257 h 430"/>
                <a:gd name="T18" fmla="*/ 545 w 545"/>
                <a:gd name="T19" fmla="*/ 284 h 430"/>
                <a:gd name="T20" fmla="*/ 544 w 545"/>
                <a:gd name="T21" fmla="*/ 310 h 430"/>
                <a:gd name="T22" fmla="*/ 537 w 545"/>
                <a:gd name="T23" fmla="*/ 337 h 430"/>
                <a:gd name="T24" fmla="*/ 526 w 545"/>
                <a:gd name="T25" fmla="*/ 361 h 430"/>
                <a:gd name="T26" fmla="*/ 513 w 545"/>
                <a:gd name="T27" fmla="*/ 382 h 430"/>
                <a:gd name="T28" fmla="*/ 495 w 545"/>
                <a:gd name="T29" fmla="*/ 398 h 430"/>
                <a:gd name="T30" fmla="*/ 475 w 545"/>
                <a:gd name="T31" fmla="*/ 411 h 430"/>
                <a:gd name="T32" fmla="*/ 454 w 545"/>
                <a:gd name="T33" fmla="*/ 422 h 430"/>
                <a:gd name="T34" fmla="*/ 431 w 545"/>
                <a:gd name="T35" fmla="*/ 428 h 430"/>
                <a:gd name="T36" fmla="*/ 406 w 545"/>
                <a:gd name="T37" fmla="*/ 430 h 430"/>
                <a:gd name="T38" fmla="*/ 383 w 545"/>
                <a:gd name="T39" fmla="*/ 428 h 430"/>
                <a:gd name="T40" fmla="*/ 360 w 545"/>
                <a:gd name="T41" fmla="*/ 422 h 430"/>
                <a:gd name="T42" fmla="*/ 338 w 545"/>
                <a:gd name="T43" fmla="*/ 411 h 430"/>
                <a:gd name="T44" fmla="*/ 69 w 545"/>
                <a:gd name="T45" fmla="*/ 257 h 430"/>
                <a:gd name="T46" fmla="*/ 46 w 545"/>
                <a:gd name="T47" fmla="*/ 240 h 430"/>
                <a:gd name="T48" fmla="*/ 28 w 545"/>
                <a:gd name="T49" fmla="*/ 221 h 430"/>
                <a:gd name="T50" fmla="*/ 14 w 545"/>
                <a:gd name="T51" fmla="*/ 198 h 430"/>
                <a:gd name="T52" fmla="*/ 4 w 545"/>
                <a:gd name="T53" fmla="*/ 173 h 430"/>
                <a:gd name="T54" fmla="*/ 0 w 545"/>
                <a:gd name="T55" fmla="*/ 147 h 430"/>
                <a:gd name="T56" fmla="*/ 1 w 545"/>
                <a:gd name="T57" fmla="*/ 120 h 430"/>
                <a:gd name="T58" fmla="*/ 7 w 545"/>
                <a:gd name="T59" fmla="*/ 93 h 430"/>
                <a:gd name="T60" fmla="*/ 18 w 545"/>
                <a:gd name="T61" fmla="*/ 68 h 430"/>
                <a:gd name="T62" fmla="*/ 32 w 545"/>
                <a:gd name="T63" fmla="*/ 49 h 430"/>
                <a:gd name="T64" fmla="*/ 49 w 545"/>
                <a:gd name="T65" fmla="*/ 32 h 430"/>
                <a:gd name="T66" fmla="*/ 69 w 545"/>
                <a:gd name="T67" fmla="*/ 19 h 430"/>
                <a:gd name="T68" fmla="*/ 91 w 545"/>
                <a:gd name="T69" fmla="*/ 9 h 430"/>
                <a:gd name="T70" fmla="*/ 113 w 545"/>
                <a:gd name="T71" fmla="*/ 2 h 430"/>
                <a:gd name="T72" fmla="*/ 138 w 545"/>
                <a:gd name="T7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430">
                  <a:moveTo>
                    <a:pt x="138" y="0"/>
                  </a:moveTo>
                  <a:lnTo>
                    <a:pt x="162" y="2"/>
                  </a:lnTo>
                  <a:lnTo>
                    <a:pt x="184" y="9"/>
                  </a:lnTo>
                  <a:lnTo>
                    <a:pt x="206" y="19"/>
                  </a:lnTo>
                  <a:lnTo>
                    <a:pt x="475" y="173"/>
                  </a:lnTo>
                  <a:lnTo>
                    <a:pt x="498" y="189"/>
                  </a:lnTo>
                  <a:lnTo>
                    <a:pt x="516" y="208"/>
                  </a:lnTo>
                  <a:lnTo>
                    <a:pt x="530" y="232"/>
                  </a:lnTo>
                  <a:lnTo>
                    <a:pt x="539" y="257"/>
                  </a:lnTo>
                  <a:lnTo>
                    <a:pt x="545" y="284"/>
                  </a:lnTo>
                  <a:lnTo>
                    <a:pt x="544" y="310"/>
                  </a:lnTo>
                  <a:lnTo>
                    <a:pt x="537" y="337"/>
                  </a:lnTo>
                  <a:lnTo>
                    <a:pt x="526" y="361"/>
                  </a:lnTo>
                  <a:lnTo>
                    <a:pt x="513" y="382"/>
                  </a:lnTo>
                  <a:lnTo>
                    <a:pt x="495" y="398"/>
                  </a:lnTo>
                  <a:lnTo>
                    <a:pt x="475" y="411"/>
                  </a:lnTo>
                  <a:lnTo>
                    <a:pt x="454" y="422"/>
                  </a:lnTo>
                  <a:lnTo>
                    <a:pt x="431" y="428"/>
                  </a:lnTo>
                  <a:lnTo>
                    <a:pt x="406" y="430"/>
                  </a:lnTo>
                  <a:lnTo>
                    <a:pt x="383" y="428"/>
                  </a:lnTo>
                  <a:lnTo>
                    <a:pt x="360" y="422"/>
                  </a:lnTo>
                  <a:lnTo>
                    <a:pt x="338" y="411"/>
                  </a:lnTo>
                  <a:lnTo>
                    <a:pt x="69" y="257"/>
                  </a:lnTo>
                  <a:lnTo>
                    <a:pt x="46" y="240"/>
                  </a:lnTo>
                  <a:lnTo>
                    <a:pt x="28" y="221"/>
                  </a:lnTo>
                  <a:lnTo>
                    <a:pt x="14" y="198"/>
                  </a:lnTo>
                  <a:lnTo>
                    <a:pt x="4" y="173"/>
                  </a:lnTo>
                  <a:lnTo>
                    <a:pt x="0" y="147"/>
                  </a:lnTo>
                  <a:lnTo>
                    <a:pt x="1" y="120"/>
                  </a:lnTo>
                  <a:lnTo>
                    <a:pt x="7" y="93"/>
                  </a:lnTo>
                  <a:lnTo>
                    <a:pt x="18" y="68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69" y="19"/>
                  </a:lnTo>
                  <a:lnTo>
                    <a:pt x="91" y="9"/>
                  </a:lnTo>
                  <a:lnTo>
                    <a:pt x="113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2872" y="2196"/>
              <a:ext cx="58" cy="27"/>
            </a:xfrm>
            <a:custGeom>
              <a:avLst/>
              <a:gdLst>
                <a:gd name="T0" fmla="*/ 139 w 586"/>
                <a:gd name="T1" fmla="*/ 0 h 275"/>
                <a:gd name="T2" fmla="*/ 449 w 586"/>
                <a:gd name="T3" fmla="*/ 0 h 275"/>
                <a:gd name="T4" fmla="*/ 476 w 586"/>
                <a:gd name="T5" fmla="*/ 3 h 275"/>
                <a:gd name="T6" fmla="*/ 502 w 586"/>
                <a:gd name="T7" fmla="*/ 10 h 275"/>
                <a:gd name="T8" fmla="*/ 526 w 586"/>
                <a:gd name="T9" fmla="*/ 23 h 275"/>
                <a:gd name="T10" fmla="*/ 546 w 586"/>
                <a:gd name="T11" fmla="*/ 40 h 275"/>
                <a:gd name="T12" fmla="*/ 563 w 586"/>
                <a:gd name="T13" fmla="*/ 60 h 275"/>
                <a:gd name="T14" fmla="*/ 576 w 586"/>
                <a:gd name="T15" fmla="*/ 84 h 275"/>
                <a:gd name="T16" fmla="*/ 583 w 586"/>
                <a:gd name="T17" fmla="*/ 110 h 275"/>
                <a:gd name="T18" fmla="*/ 586 w 586"/>
                <a:gd name="T19" fmla="*/ 137 h 275"/>
                <a:gd name="T20" fmla="*/ 583 w 586"/>
                <a:gd name="T21" fmla="*/ 164 h 275"/>
                <a:gd name="T22" fmla="*/ 576 w 586"/>
                <a:gd name="T23" fmla="*/ 190 h 275"/>
                <a:gd name="T24" fmla="*/ 563 w 586"/>
                <a:gd name="T25" fmla="*/ 214 h 275"/>
                <a:gd name="T26" fmla="*/ 546 w 586"/>
                <a:gd name="T27" fmla="*/ 235 h 275"/>
                <a:gd name="T28" fmla="*/ 526 w 586"/>
                <a:gd name="T29" fmla="*/ 251 h 275"/>
                <a:gd name="T30" fmla="*/ 502 w 586"/>
                <a:gd name="T31" fmla="*/ 263 h 275"/>
                <a:gd name="T32" fmla="*/ 476 w 586"/>
                <a:gd name="T33" fmla="*/ 272 h 275"/>
                <a:gd name="T34" fmla="*/ 449 w 586"/>
                <a:gd name="T35" fmla="*/ 275 h 275"/>
                <a:gd name="T36" fmla="*/ 139 w 586"/>
                <a:gd name="T37" fmla="*/ 275 h 275"/>
                <a:gd name="T38" fmla="*/ 111 w 586"/>
                <a:gd name="T39" fmla="*/ 272 h 275"/>
                <a:gd name="T40" fmla="*/ 85 w 586"/>
                <a:gd name="T41" fmla="*/ 263 h 275"/>
                <a:gd name="T42" fmla="*/ 61 w 586"/>
                <a:gd name="T43" fmla="*/ 251 h 275"/>
                <a:gd name="T44" fmla="*/ 41 w 586"/>
                <a:gd name="T45" fmla="*/ 235 h 275"/>
                <a:gd name="T46" fmla="*/ 24 w 586"/>
                <a:gd name="T47" fmla="*/ 214 h 275"/>
                <a:gd name="T48" fmla="*/ 12 w 586"/>
                <a:gd name="T49" fmla="*/ 190 h 275"/>
                <a:gd name="T50" fmla="*/ 4 w 586"/>
                <a:gd name="T51" fmla="*/ 164 h 275"/>
                <a:gd name="T52" fmla="*/ 0 w 586"/>
                <a:gd name="T53" fmla="*/ 137 h 275"/>
                <a:gd name="T54" fmla="*/ 4 w 586"/>
                <a:gd name="T55" fmla="*/ 110 h 275"/>
                <a:gd name="T56" fmla="*/ 12 w 586"/>
                <a:gd name="T57" fmla="*/ 84 h 275"/>
                <a:gd name="T58" fmla="*/ 24 w 586"/>
                <a:gd name="T59" fmla="*/ 60 h 275"/>
                <a:gd name="T60" fmla="*/ 41 w 586"/>
                <a:gd name="T61" fmla="*/ 40 h 275"/>
                <a:gd name="T62" fmla="*/ 61 w 586"/>
                <a:gd name="T63" fmla="*/ 23 h 275"/>
                <a:gd name="T64" fmla="*/ 85 w 586"/>
                <a:gd name="T65" fmla="*/ 10 h 275"/>
                <a:gd name="T66" fmla="*/ 111 w 586"/>
                <a:gd name="T67" fmla="*/ 3 h 275"/>
                <a:gd name="T68" fmla="*/ 139 w 586"/>
                <a:gd name="T6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275">
                  <a:moveTo>
                    <a:pt x="139" y="0"/>
                  </a:moveTo>
                  <a:lnTo>
                    <a:pt x="449" y="0"/>
                  </a:lnTo>
                  <a:lnTo>
                    <a:pt x="476" y="3"/>
                  </a:lnTo>
                  <a:lnTo>
                    <a:pt x="502" y="10"/>
                  </a:lnTo>
                  <a:lnTo>
                    <a:pt x="526" y="23"/>
                  </a:lnTo>
                  <a:lnTo>
                    <a:pt x="546" y="40"/>
                  </a:lnTo>
                  <a:lnTo>
                    <a:pt x="563" y="60"/>
                  </a:lnTo>
                  <a:lnTo>
                    <a:pt x="576" y="84"/>
                  </a:lnTo>
                  <a:lnTo>
                    <a:pt x="583" y="110"/>
                  </a:lnTo>
                  <a:lnTo>
                    <a:pt x="586" y="137"/>
                  </a:lnTo>
                  <a:lnTo>
                    <a:pt x="583" y="164"/>
                  </a:lnTo>
                  <a:lnTo>
                    <a:pt x="576" y="190"/>
                  </a:lnTo>
                  <a:lnTo>
                    <a:pt x="563" y="214"/>
                  </a:lnTo>
                  <a:lnTo>
                    <a:pt x="546" y="235"/>
                  </a:lnTo>
                  <a:lnTo>
                    <a:pt x="526" y="251"/>
                  </a:lnTo>
                  <a:lnTo>
                    <a:pt x="502" y="263"/>
                  </a:lnTo>
                  <a:lnTo>
                    <a:pt x="476" y="272"/>
                  </a:lnTo>
                  <a:lnTo>
                    <a:pt x="449" y="275"/>
                  </a:lnTo>
                  <a:lnTo>
                    <a:pt x="139" y="275"/>
                  </a:lnTo>
                  <a:lnTo>
                    <a:pt x="111" y="272"/>
                  </a:lnTo>
                  <a:lnTo>
                    <a:pt x="85" y="263"/>
                  </a:lnTo>
                  <a:lnTo>
                    <a:pt x="61" y="251"/>
                  </a:lnTo>
                  <a:lnTo>
                    <a:pt x="41" y="235"/>
                  </a:lnTo>
                  <a:lnTo>
                    <a:pt x="24" y="214"/>
                  </a:lnTo>
                  <a:lnTo>
                    <a:pt x="12" y="190"/>
                  </a:lnTo>
                  <a:lnTo>
                    <a:pt x="4" y="164"/>
                  </a:lnTo>
                  <a:lnTo>
                    <a:pt x="0" y="137"/>
                  </a:lnTo>
                  <a:lnTo>
                    <a:pt x="4" y="110"/>
                  </a:lnTo>
                  <a:lnTo>
                    <a:pt x="12" y="84"/>
                  </a:lnTo>
                  <a:lnTo>
                    <a:pt x="24" y="60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5" y="10"/>
                  </a:lnTo>
                  <a:lnTo>
                    <a:pt x="11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2744" y="2154"/>
              <a:ext cx="55" cy="109"/>
            </a:xfrm>
            <a:custGeom>
              <a:avLst/>
              <a:gdLst>
                <a:gd name="T0" fmla="*/ 279 w 552"/>
                <a:gd name="T1" fmla="*/ 0 h 1088"/>
                <a:gd name="T2" fmla="*/ 506 w 552"/>
                <a:gd name="T3" fmla="*/ 0 h 1088"/>
                <a:gd name="T4" fmla="*/ 518 w 552"/>
                <a:gd name="T5" fmla="*/ 2 h 1088"/>
                <a:gd name="T6" fmla="*/ 529 w 552"/>
                <a:gd name="T7" fmla="*/ 7 h 1088"/>
                <a:gd name="T8" fmla="*/ 537 w 552"/>
                <a:gd name="T9" fmla="*/ 15 h 1088"/>
                <a:gd name="T10" fmla="*/ 541 w 552"/>
                <a:gd name="T11" fmla="*/ 24 h 1088"/>
                <a:gd name="T12" fmla="*/ 542 w 552"/>
                <a:gd name="T13" fmla="*/ 35 h 1088"/>
                <a:gd name="T14" fmla="*/ 540 w 552"/>
                <a:gd name="T15" fmla="*/ 49 h 1088"/>
                <a:gd name="T16" fmla="*/ 409 w 552"/>
                <a:gd name="T17" fmla="*/ 405 h 1088"/>
                <a:gd name="T18" fmla="*/ 406 w 552"/>
                <a:gd name="T19" fmla="*/ 418 h 1088"/>
                <a:gd name="T20" fmla="*/ 407 w 552"/>
                <a:gd name="T21" fmla="*/ 429 h 1088"/>
                <a:gd name="T22" fmla="*/ 412 w 552"/>
                <a:gd name="T23" fmla="*/ 439 h 1088"/>
                <a:gd name="T24" fmla="*/ 419 w 552"/>
                <a:gd name="T25" fmla="*/ 447 h 1088"/>
                <a:gd name="T26" fmla="*/ 429 w 552"/>
                <a:gd name="T27" fmla="*/ 452 h 1088"/>
                <a:gd name="T28" fmla="*/ 443 w 552"/>
                <a:gd name="T29" fmla="*/ 453 h 1088"/>
                <a:gd name="T30" fmla="*/ 523 w 552"/>
                <a:gd name="T31" fmla="*/ 453 h 1088"/>
                <a:gd name="T32" fmla="*/ 536 w 552"/>
                <a:gd name="T33" fmla="*/ 455 h 1088"/>
                <a:gd name="T34" fmla="*/ 545 w 552"/>
                <a:gd name="T35" fmla="*/ 459 h 1088"/>
                <a:gd name="T36" fmla="*/ 550 w 552"/>
                <a:gd name="T37" fmla="*/ 465 h 1088"/>
                <a:gd name="T38" fmla="*/ 552 w 552"/>
                <a:gd name="T39" fmla="*/ 473 h 1088"/>
                <a:gd name="T40" fmla="*/ 550 w 552"/>
                <a:gd name="T41" fmla="*/ 483 h 1088"/>
                <a:gd name="T42" fmla="*/ 543 w 552"/>
                <a:gd name="T43" fmla="*/ 494 h 1088"/>
                <a:gd name="T44" fmla="*/ 103 w 552"/>
                <a:gd name="T45" fmla="*/ 1075 h 1088"/>
                <a:gd name="T46" fmla="*/ 95 w 552"/>
                <a:gd name="T47" fmla="*/ 1084 h 1088"/>
                <a:gd name="T48" fmla="*/ 88 w 552"/>
                <a:gd name="T49" fmla="*/ 1088 h 1088"/>
                <a:gd name="T50" fmla="*/ 83 w 552"/>
                <a:gd name="T51" fmla="*/ 1088 h 1088"/>
                <a:gd name="T52" fmla="*/ 80 w 552"/>
                <a:gd name="T53" fmla="*/ 1085 h 1088"/>
                <a:gd name="T54" fmla="*/ 78 w 552"/>
                <a:gd name="T55" fmla="*/ 1077 h 1088"/>
                <a:gd name="T56" fmla="*/ 79 w 552"/>
                <a:gd name="T57" fmla="*/ 1065 h 1088"/>
                <a:gd name="T58" fmla="*/ 124 w 552"/>
                <a:gd name="T59" fmla="*/ 714 h 1088"/>
                <a:gd name="T60" fmla="*/ 124 w 552"/>
                <a:gd name="T61" fmla="*/ 698 h 1088"/>
                <a:gd name="T62" fmla="*/ 118 w 552"/>
                <a:gd name="T63" fmla="*/ 683 h 1088"/>
                <a:gd name="T64" fmla="*/ 108 w 552"/>
                <a:gd name="T65" fmla="*/ 673 h 1088"/>
                <a:gd name="T66" fmla="*/ 95 w 552"/>
                <a:gd name="T67" fmla="*/ 666 h 1088"/>
                <a:gd name="T68" fmla="*/ 80 w 552"/>
                <a:gd name="T69" fmla="*/ 663 h 1088"/>
                <a:gd name="T70" fmla="*/ 36 w 552"/>
                <a:gd name="T71" fmla="*/ 663 h 1088"/>
                <a:gd name="T72" fmla="*/ 24 w 552"/>
                <a:gd name="T73" fmla="*/ 662 h 1088"/>
                <a:gd name="T74" fmla="*/ 13 w 552"/>
                <a:gd name="T75" fmla="*/ 657 h 1088"/>
                <a:gd name="T76" fmla="*/ 5 w 552"/>
                <a:gd name="T77" fmla="*/ 648 h 1088"/>
                <a:gd name="T78" fmla="*/ 1 w 552"/>
                <a:gd name="T79" fmla="*/ 639 h 1088"/>
                <a:gd name="T80" fmla="*/ 0 w 552"/>
                <a:gd name="T81" fmla="*/ 628 h 1088"/>
                <a:gd name="T82" fmla="*/ 3 w 552"/>
                <a:gd name="T83" fmla="*/ 614 h 1088"/>
                <a:gd name="T84" fmla="*/ 210 w 552"/>
                <a:gd name="T85" fmla="*/ 49 h 1088"/>
                <a:gd name="T86" fmla="*/ 218 w 552"/>
                <a:gd name="T87" fmla="*/ 33 h 1088"/>
                <a:gd name="T88" fmla="*/ 230 w 552"/>
                <a:gd name="T89" fmla="*/ 20 h 1088"/>
                <a:gd name="T90" fmla="*/ 246 w 552"/>
                <a:gd name="T91" fmla="*/ 10 h 1088"/>
                <a:gd name="T92" fmla="*/ 262 w 552"/>
                <a:gd name="T93" fmla="*/ 2 h 1088"/>
                <a:gd name="T94" fmla="*/ 279 w 552"/>
                <a:gd name="T95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2" h="1088">
                  <a:moveTo>
                    <a:pt x="279" y="0"/>
                  </a:moveTo>
                  <a:lnTo>
                    <a:pt x="506" y="0"/>
                  </a:lnTo>
                  <a:lnTo>
                    <a:pt x="518" y="2"/>
                  </a:lnTo>
                  <a:lnTo>
                    <a:pt x="529" y="7"/>
                  </a:lnTo>
                  <a:lnTo>
                    <a:pt x="537" y="15"/>
                  </a:lnTo>
                  <a:lnTo>
                    <a:pt x="541" y="24"/>
                  </a:lnTo>
                  <a:lnTo>
                    <a:pt x="542" y="35"/>
                  </a:lnTo>
                  <a:lnTo>
                    <a:pt x="540" y="49"/>
                  </a:lnTo>
                  <a:lnTo>
                    <a:pt x="409" y="405"/>
                  </a:lnTo>
                  <a:lnTo>
                    <a:pt x="406" y="418"/>
                  </a:lnTo>
                  <a:lnTo>
                    <a:pt x="407" y="429"/>
                  </a:lnTo>
                  <a:lnTo>
                    <a:pt x="412" y="439"/>
                  </a:lnTo>
                  <a:lnTo>
                    <a:pt x="419" y="447"/>
                  </a:lnTo>
                  <a:lnTo>
                    <a:pt x="429" y="452"/>
                  </a:lnTo>
                  <a:lnTo>
                    <a:pt x="443" y="453"/>
                  </a:lnTo>
                  <a:lnTo>
                    <a:pt x="523" y="453"/>
                  </a:lnTo>
                  <a:lnTo>
                    <a:pt x="536" y="455"/>
                  </a:lnTo>
                  <a:lnTo>
                    <a:pt x="545" y="459"/>
                  </a:lnTo>
                  <a:lnTo>
                    <a:pt x="550" y="465"/>
                  </a:lnTo>
                  <a:lnTo>
                    <a:pt x="552" y="473"/>
                  </a:lnTo>
                  <a:lnTo>
                    <a:pt x="550" y="483"/>
                  </a:lnTo>
                  <a:lnTo>
                    <a:pt x="543" y="494"/>
                  </a:lnTo>
                  <a:lnTo>
                    <a:pt x="103" y="1075"/>
                  </a:lnTo>
                  <a:lnTo>
                    <a:pt x="95" y="1084"/>
                  </a:lnTo>
                  <a:lnTo>
                    <a:pt x="88" y="1088"/>
                  </a:lnTo>
                  <a:lnTo>
                    <a:pt x="83" y="1088"/>
                  </a:lnTo>
                  <a:lnTo>
                    <a:pt x="80" y="1085"/>
                  </a:lnTo>
                  <a:lnTo>
                    <a:pt x="78" y="1077"/>
                  </a:lnTo>
                  <a:lnTo>
                    <a:pt x="79" y="1065"/>
                  </a:lnTo>
                  <a:lnTo>
                    <a:pt x="124" y="714"/>
                  </a:lnTo>
                  <a:lnTo>
                    <a:pt x="124" y="698"/>
                  </a:lnTo>
                  <a:lnTo>
                    <a:pt x="118" y="683"/>
                  </a:lnTo>
                  <a:lnTo>
                    <a:pt x="108" y="673"/>
                  </a:lnTo>
                  <a:lnTo>
                    <a:pt x="95" y="666"/>
                  </a:lnTo>
                  <a:lnTo>
                    <a:pt x="80" y="663"/>
                  </a:lnTo>
                  <a:lnTo>
                    <a:pt x="36" y="663"/>
                  </a:lnTo>
                  <a:lnTo>
                    <a:pt x="24" y="662"/>
                  </a:lnTo>
                  <a:lnTo>
                    <a:pt x="13" y="657"/>
                  </a:lnTo>
                  <a:lnTo>
                    <a:pt x="5" y="648"/>
                  </a:lnTo>
                  <a:lnTo>
                    <a:pt x="1" y="639"/>
                  </a:lnTo>
                  <a:lnTo>
                    <a:pt x="0" y="628"/>
                  </a:lnTo>
                  <a:lnTo>
                    <a:pt x="3" y="614"/>
                  </a:lnTo>
                  <a:lnTo>
                    <a:pt x="210" y="49"/>
                  </a:lnTo>
                  <a:lnTo>
                    <a:pt x="218" y="33"/>
                  </a:lnTo>
                  <a:lnTo>
                    <a:pt x="230" y="20"/>
                  </a:lnTo>
                  <a:lnTo>
                    <a:pt x="246" y="10"/>
                  </a:lnTo>
                  <a:lnTo>
                    <a:pt x="262" y="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0" name="Group 42"/>
          <p:cNvGrpSpPr>
            <a:grpSpLocks noChangeAspect="1"/>
          </p:cNvGrpSpPr>
          <p:nvPr/>
        </p:nvGrpSpPr>
        <p:grpSpPr bwMode="auto">
          <a:xfrm>
            <a:off x="2176590" y="4303010"/>
            <a:ext cx="484008" cy="515454"/>
            <a:chOff x="4940" y="1875"/>
            <a:chExt cx="337" cy="349"/>
          </a:xfrm>
          <a:solidFill>
            <a:srgbClr val="FF4661"/>
          </a:solidFill>
        </p:grpSpPr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940" y="1947"/>
              <a:ext cx="280" cy="277"/>
            </a:xfrm>
            <a:custGeom>
              <a:avLst/>
              <a:gdLst>
                <a:gd name="T0" fmla="*/ 903 w 2797"/>
                <a:gd name="T1" fmla="*/ 10 h 2774"/>
                <a:gd name="T2" fmla="*/ 1147 w 2797"/>
                <a:gd name="T3" fmla="*/ 65 h 2774"/>
                <a:gd name="T4" fmla="*/ 1397 w 2797"/>
                <a:gd name="T5" fmla="*/ 163 h 2774"/>
                <a:gd name="T6" fmla="*/ 1648 w 2797"/>
                <a:gd name="T7" fmla="*/ 302 h 2774"/>
                <a:gd name="T8" fmla="*/ 1654 w 2797"/>
                <a:gd name="T9" fmla="*/ 436 h 2774"/>
                <a:gd name="T10" fmla="*/ 1518 w 2797"/>
                <a:gd name="T11" fmla="*/ 618 h 2774"/>
                <a:gd name="T12" fmla="*/ 1299 w 2797"/>
                <a:gd name="T13" fmla="*/ 488 h 2774"/>
                <a:gd name="T14" fmla="*/ 1084 w 2797"/>
                <a:gd name="T15" fmla="*/ 396 h 2774"/>
                <a:gd name="T16" fmla="*/ 877 w 2797"/>
                <a:gd name="T17" fmla="*/ 345 h 2774"/>
                <a:gd name="T18" fmla="*/ 692 w 2797"/>
                <a:gd name="T19" fmla="*/ 337 h 2774"/>
                <a:gd name="T20" fmla="*/ 550 w 2797"/>
                <a:gd name="T21" fmla="*/ 369 h 2774"/>
                <a:gd name="T22" fmla="*/ 442 w 2797"/>
                <a:gd name="T23" fmla="*/ 440 h 2774"/>
                <a:gd name="T24" fmla="*/ 374 w 2797"/>
                <a:gd name="T25" fmla="*/ 542 h 2774"/>
                <a:gd name="T26" fmla="*/ 342 w 2797"/>
                <a:gd name="T27" fmla="*/ 678 h 2774"/>
                <a:gd name="T28" fmla="*/ 345 w 2797"/>
                <a:gd name="T29" fmla="*/ 841 h 2774"/>
                <a:gd name="T30" fmla="*/ 385 w 2797"/>
                <a:gd name="T31" fmla="*/ 1025 h 2774"/>
                <a:gd name="T32" fmla="*/ 461 w 2797"/>
                <a:gd name="T33" fmla="*/ 1225 h 2774"/>
                <a:gd name="T34" fmla="*/ 576 w 2797"/>
                <a:gd name="T35" fmla="*/ 1435 h 2774"/>
                <a:gd name="T36" fmla="*/ 728 w 2797"/>
                <a:gd name="T37" fmla="*/ 1649 h 2774"/>
                <a:gd name="T38" fmla="*/ 919 w 2797"/>
                <a:gd name="T39" fmla="*/ 1862 h 2774"/>
                <a:gd name="T40" fmla="*/ 1129 w 2797"/>
                <a:gd name="T41" fmla="*/ 2047 h 2774"/>
                <a:gd name="T42" fmla="*/ 1346 w 2797"/>
                <a:gd name="T43" fmla="*/ 2202 h 2774"/>
                <a:gd name="T44" fmla="*/ 1566 w 2797"/>
                <a:gd name="T45" fmla="*/ 2320 h 2774"/>
                <a:gd name="T46" fmla="*/ 1781 w 2797"/>
                <a:gd name="T47" fmla="*/ 2399 h 2774"/>
                <a:gd name="T48" fmla="*/ 1984 w 2797"/>
                <a:gd name="T49" fmla="*/ 2438 h 2774"/>
                <a:gd name="T50" fmla="*/ 2155 w 2797"/>
                <a:gd name="T51" fmla="*/ 2431 h 2774"/>
                <a:gd name="T52" fmla="*/ 2286 w 2797"/>
                <a:gd name="T53" fmla="*/ 2386 h 2774"/>
                <a:gd name="T54" fmla="*/ 2380 w 2797"/>
                <a:gd name="T55" fmla="*/ 2305 h 2774"/>
                <a:gd name="T56" fmla="*/ 2436 w 2797"/>
                <a:gd name="T57" fmla="*/ 2193 h 2774"/>
                <a:gd name="T58" fmla="*/ 2458 w 2797"/>
                <a:gd name="T59" fmla="*/ 2053 h 2774"/>
                <a:gd name="T60" fmla="*/ 2446 w 2797"/>
                <a:gd name="T61" fmla="*/ 1888 h 2774"/>
                <a:gd name="T62" fmla="*/ 2392 w 2797"/>
                <a:gd name="T63" fmla="*/ 1685 h 2774"/>
                <a:gd name="T64" fmla="*/ 2276 w 2797"/>
                <a:gd name="T65" fmla="*/ 1435 h 2774"/>
                <a:gd name="T66" fmla="*/ 2235 w 2797"/>
                <a:gd name="T67" fmla="*/ 1229 h 2774"/>
                <a:gd name="T68" fmla="*/ 2417 w 2797"/>
                <a:gd name="T69" fmla="*/ 1076 h 2774"/>
                <a:gd name="T70" fmla="*/ 2548 w 2797"/>
                <a:gd name="T71" fmla="*/ 1232 h 2774"/>
                <a:gd name="T72" fmla="*/ 2680 w 2797"/>
                <a:gd name="T73" fmla="*/ 1499 h 2774"/>
                <a:gd name="T74" fmla="*/ 2763 w 2797"/>
                <a:gd name="T75" fmla="*/ 1755 h 2774"/>
                <a:gd name="T76" fmla="*/ 2796 w 2797"/>
                <a:gd name="T77" fmla="*/ 1982 h 2774"/>
                <a:gd name="T78" fmla="*/ 2785 w 2797"/>
                <a:gd name="T79" fmla="*/ 2188 h 2774"/>
                <a:gd name="T80" fmla="*/ 2730 w 2797"/>
                <a:gd name="T81" fmla="*/ 2371 h 2774"/>
                <a:gd name="T82" fmla="*/ 2634 w 2797"/>
                <a:gd name="T83" fmla="*/ 2526 h 2774"/>
                <a:gd name="T84" fmla="*/ 2506 w 2797"/>
                <a:gd name="T85" fmla="*/ 2644 h 2774"/>
                <a:gd name="T86" fmla="*/ 2353 w 2797"/>
                <a:gd name="T87" fmla="*/ 2723 h 2774"/>
                <a:gd name="T88" fmla="*/ 2177 w 2797"/>
                <a:gd name="T89" fmla="*/ 2766 h 2774"/>
                <a:gd name="T90" fmla="*/ 1967 w 2797"/>
                <a:gd name="T91" fmla="*/ 2772 h 2774"/>
                <a:gd name="T92" fmla="*/ 1714 w 2797"/>
                <a:gd name="T93" fmla="*/ 2729 h 2774"/>
                <a:gd name="T94" fmla="*/ 1452 w 2797"/>
                <a:gd name="T95" fmla="*/ 2636 h 2774"/>
                <a:gd name="T96" fmla="*/ 1188 w 2797"/>
                <a:gd name="T97" fmla="*/ 2498 h 2774"/>
                <a:gd name="T98" fmla="*/ 929 w 2797"/>
                <a:gd name="T99" fmla="*/ 2318 h 2774"/>
                <a:gd name="T100" fmla="*/ 680 w 2797"/>
                <a:gd name="T101" fmla="*/ 2099 h 2774"/>
                <a:gd name="T102" fmla="*/ 482 w 2797"/>
                <a:gd name="T103" fmla="*/ 1879 h 2774"/>
                <a:gd name="T104" fmla="*/ 315 w 2797"/>
                <a:gd name="T105" fmla="*/ 1653 h 2774"/>
                <a:gd name="T106" fmla="*/ 183 w 2797"/>
                <a:gd name="T107" fmla="*/ 1425 h 2774"/>
                <a:gd name="T108" fmla="*/ 85 w 2797"/>
                <a:gd name="T109" fmla="*/ 1198 h 2774"/>
                <a:gd name="T110" fmla="*/ 24 w 2797"/>
                <a:gd name="T111" fmla="*/ 978 h 2774"/>
                <a:gd name="T112" fmla="*/ 0 w 2797"/>
                <a:gd name="T113" fmla="*/ 768 h 2774"/>
                <a:gd name="T114" fmla="*/ 14 w 2797"/>
                <a:gd name="T115" fmla="*/ 574 h 2774"/>
                <a:gd name="T116" fmla="*/ 68 w 2797"/>
                <a:gd name="T117" fmla="*/ 398 h 2774"/>
                <a:gd name="T118" fmla="*/ 162 w 2797"/>
                <a:gd name="T119" fmla="*/ 247 h 2774"/>
                <a:gd name="T120" fmla="*/ 290 w 2797"/>
                <a:gd name="T121" fmla="*/ 131 h 2774"/>
                <a:gd name="T122" fmla="*/ 442 w 2797"/>
                <a:gd name="T123" fmla="*/ 51 h 2774"/>
                <a:gd name="T124" fmla="*/ 618 w 2797"/>
                <a:gd name="T125" fmla="*/ 8 h 2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7" h="2774">
                  <a:moveTo>
                    <a:pt x="747" y="0"/>
                  </a:moveTo>
                  <a:lnTo>
                    <a:pt x="824" y="2"/>
                  </a:lnTo>
                  <a:lnTo>
                    <a:pt x="903" y="10"/>
                  </a:lnTo>
                  <a:lnTo>
                    <a:pt x="984" y="24"/>
                  </a:lnTo>
                  <a:lnTo>
                    <a:pt x="1065" y="41"/>
                  </a:lnTo>
                  <a:lnTo>
                    <a:pt x="1147" y="65"/>
                  </a:lnTo>
                  <a:lnTo>
                    <a:pt x="1230" y="93"/>
                  </a:lnTo>
                  <a:lnTo>
                    <a:pt x="1313" y="126"/>
                  </a:lnTo>
                  <a:lnTo>
                    <a:pt x="1397" y="163"/>
                  </a:lnTo>
                  <a:lnTo>
                    <a:pt x="1480" y="205"/>
                  </a:lnTo>
                  <a:lnTo>
                    <a:pt x="1565" y="251"/>
                  </a:lnTo>
                  <a:lnTo>
                    <a:pt x="1648" y="302"/>
                  </a:lnTo>
                  <a:lnTo>
                    <a:pt x="1731" y="356"/>
                  </a:lnTo>
                  <a:lnTo>
                    <a:pt x="1711" y="376"/>
                  </a:lnTo>
                  <a:lnTo>
                    <a:pt x="1654" y="436"/>
                  </a:lnTo>
                  <a:lnTo>
                    <a:pt x="1603" y="495"/>
                  </a:lnTo>
                  <a:lnTo>
                    <a:pt x="1558" y="557"/>
                  </a:lnTo>
                  <a:lnTo>
                    <a:pt x="1518" y="618"/>
                  </a:lnTo>
                  <a:lnTo>
                    <a:pt x="1445" y="571"/>
                  </a:lnTo>
                  <a:lnTo>
                    <a:pt x="1372" y="527"/>
                  </a:lnTo>
                  <a:lnTo>
                    <a:pt x="1299" y="488"/>
                  </a:lnTo>
                  <a:lnTo>
                    <a:pt x="1227" y="453"/>
                  </a:lnTo>
                  <a:lnTo>
                    <a:pt x="1154" y="422"/>
                  </a:lnTo>
                  <a:lnTo>
                    <a:pt x="1084" y="396"/>
                  </a:lnTo>
                  <a:lnTo>
                    <a:pt x="1013" y="375"/>
                  </a:lnTo>
                  <a:lnTo>
                    <a:pt x="944" y="357"/>
                  </a:lnTo>
                  <a:lnTo>
                    <a:pt x="877" y="345"/>
                  </a:lnTo>
                  <a:lnTo>
                    <a:pt x="810" y="337"/>
                  </a:lnTo>
                  <a:lnTo>
                    <a:pt x="747" y="335"/>
                  </a:lnTo>
                  <a:lnTo>
                    <a:pt x="692" y="337"/>
                  </a:lnTo>
                  <a:lnTo>
                    <a:pt x="641" y="343"/>
                  </a:lnTo>
                  <a:lnTo>
                    <a:pt x="593" y="354"/>
                  </a:lnTo>
                  <a:lnTo>
                    <a:pt x="550" y="369"/>
                  </a:lnTo>
                  <a:lnTo>
                    <a:pt x="510" y="388"/>
                  </a:lnTo>
                  <a:lnTo>
                    <a:pt x="474" y="412"/>
                  </a:lnTo>
                  <a:lnTo>
                    <a:pt x="442" y="440"/>
                  </a:lnTo>
                  <a:lnTo>
                    <a:pt x="416" y="470"/>
                  </a:lnTo>
                  <a:lnTo>
                    <a:pt x="393" y="504"/>
                  </a:lnTo>
                  <a:lnTo>
                    <a:pt x="374" y="542"/>
                  </a:lnTo>
                  <a:lnTo>
                    <a:pt x="359" y="584"/>
                  </a:lnTo>
                  <a:lnTo>
                    <a:pt x="349" y="629"/>
                  </a:lnTo>
                  <a:lnTo>
                    <a:pt x="342" y="678"/>
                  </a:lnTo>
                  <a:lnTo>
                    <a:pt x="339" y="729"/>
                  </a:lnTo>
                  <a:lnTo>
                    <a:pt x="341" y="784"/>
                  </a:lnTo>
                  <a:lnTo>
                    <a:pt x="345" y="841"/>
                  </a:lnTo>
                  <a:lnTo>
                    <a:pt x="354" y="899"/>
                  </a:lnTo>
                  <a:lnTo>
                    <a:pt x="368" y="961"/>
                  </a:lnTo>
                  <a:lnTo>
                    <a:pt x="385" y="1025"/>
                  </a:lnTo>
                  <a:lnTo>
                    <a:pt x="406" y="1090"/>
                  </a:lnTo>
                  <a:lnTo>
                    <a:pt x="432" y="1157"/>
                  </a:lnTo>
                  <a:lnTo>
                    <a:pt x="461" y="1225"/>
                  </a:lnTo>
                  <a:lnTo>
                    <a:pt x="496" y="1294"/>
                  </a:lnTo>
                  <a:lnTo>
                    <a:pt x="534" y="1364"/>
                  </a:lnTo>
                  <a:lnTo>
                    <a:pt x="576" y="1435"/>
                  </a:lnTo>
                  <a:lnTo>
                    <a:pt x="622" y="1506"/>
                  </a:lnTo>
                  <a:lnTo>
                    <a:pt x="673" y="1577"/>
                  </a:lnTo>
                  <a:lnTo>
                    <a:pt x="728" y="1649"/>
                  </a:lnTo>
                  <a:lnTo>
                    <a:pt x="787" y="1720"/>
                  </a:lnTo>
                  <a:lnTo>
                    <a:pt x="852" y="1790"/>
                  </a:lnTo>
                  <a:lnTo>
                    <a:pt x="919" y="1862"/>
                  </a:lnTo>
                  <a:lnTo>
                    <a:pt x="988" y="1926"/>
                  </a:lnTo>
                  <a:lnTo>
                    <a:pt x="1058" y="1988"/>
                  </a:lnTo>
                  <a:lnTo>
                    <a:pt x="1129" y="2047"/>
                  </a:lnTo>
                  <a:lnTo>
                    <a:pt x="1201" y="2103"/>
                  </a:lnTo>
                  <a:lnTo>
                    <a:pt x="1274" y="2153"/>
                  </a:lnTo>
                  <a:lnTo>
                    <a:pt x="1346" y="2202"/>
                  </a:lnTo>
                  <a:lnTo>
                    <a:pt x="1420" y="2245"/>
                  </a:lnTo>
                  <a:lnTo>
                    <a:pt x="1493" y="2284"/>
                  </a:lnTo>
                  <a:lnTo>
                    <a:pt x="1566" y="2320"/>
                  </a:lnTo>
                  <a:lnTo>
                    <a:pt x="1638" y="2351"/>
                  </a:lnTo>
                  <a:lnTo>
                    <a:pt x="1710" y="2378"/>
                  </a:lnTo>
                  <a:lnTo>
                    <a:pt x="1781" y="2399"/>
                  </a:lnTo>
                  <a:lnTo>
                    <a:pt x="1850" y="2417"/>
                  </a:lnTo>
                  <a:lnTo>
                    <a:pt x="1918" y="2429"/>
                  </a:lnTo>
                  <a:lnTo>
                    <a:pt x="1984" y="2438"/>
                  </a:lnTo>
                  <a:lnTo>
                    <a:pt x="2049" y="2440"/>
                  </a:lnTo>
                  <a:lnTo>
                    <a:pt x="2103" y="2438"/>
                  </a:lnTo>
                  <a:lnTo>
                    <a:pt x="2155" y="2431"/>
                  </a:lnTo>
                  <a:lnTo>
                    <a:pt x="2202" y="2420"/>
                  </a:lnTo>
                  <a:lnTo>
                    <a:pt x="2246" y="2406"/>
                  </a:lnTo>
                  <a:lnTo>
                    <a:pt x="2286" y="2386"/>
                  </a:lnTo>
                  <a:lnTo>
                    <a:pt x="2322" y="2362"/>
                  </a:lnTo>
                  <a:lnTo>
                    <a:pt x="2353" y="2334"/>
                  </a:lnTo>
                  <a:lnTo>
                    <a:pt x="2380" y="2305"/>
                  </a:lnTo>
                  <a:lnTo>
                    <a:pt x="2402" y="2272"/>
                  </a:lnTo>
                  <a:lnTo>
                    <a:pt x="2421" y="2235"/>
                  </a:lnTo>
                  <a:lnTo>
                    <a:pt x="2436" y="2193"/>
                  </a:lnTo>
                  <a:lnTo>
                    <a:pt x="2448" y="2150"/>
                  </a:lnTo>
                  <a:lnTo>
                    <a:pt x="2455" y="2103"/>
                  </a:lnTo>
                  <a:lnTo>
                    <a:pt x="2458" y="2053"/>
                  </a:lnTo>
                  <a:lnTo>
                    <a:pt x="2458" y="2001"/>
                  </a:lnTo>
                  <a:lnTo>
                    <a:pt x="2454" y="1946"/>
                  </a:lnTo>
                  <a:lnTo>
                    <a:pt x="2446" y="1888"/>
                  </a:lnTo>
                  <a:lnTo>
                    <a:pt x="2434" y="1830"/>
                  </a:lnTo>
                  <a:lnTo>
                    <a:pt x="2417" y="1768"/>
                  </a:lnTo>
                  <a:lnTo>
                    <a:pt x="2392" y="1685"/>
                  </a:lnTo>
                  <a:lnTo>
                    <a:pt x="2358" y="1603"/>
                  </a:lnTo>
                  <a:lnTo>
                    <a:pt x="2320" y="1518"/>
                  </a:lnTo>
                  <a:lnTo>
                    <a:pt x="2276" y="1435"/>
                  </a:lnTo>
                  <a:lnTo>
                    <a:pt x="2227" y="1352"/>
                  </a:lnTo>
                  <a:lnTo>
                    <a:pt x="2173" y="1268"/>
                  </a:lnTo>
                  <a:lnTo>
                    <a:pt x="2235" y="1229"/>
                  </a:lnTo>
                  <a:lnTo>
                    <a:pt x="2296" y="1184"/>
                  </a:lnTo>
                  <a:lnTo>
                    <a:pt x="2357" y="1133"/>
                  </a:lnTo>
                  <a:lnTo>
                    <a:pt x="2417" y="1076"/>
                  </a:lnTo>
                  <a:lnTo>
                    <a:pt x="2436" y="1058"/>
                  </a:lnTo>
                  <a:lnTo>
                    <a:pt x="2494" y="1144"/>
                  </a:lnTo>
                  <a:lnTo>
                    <a:pt x="2548" y="1232"/>
                  </a:lnTo>
                  <a:lnTo>
                    <a:pt x="2597" y="1321"/>
                  </a:lnTo>
                  <a:lnTo>
                    <a:pt x="2642" y="1410"/>
                  </a:lnTo>
                  <a:lnTo>
                    <a:pt x="2680" y="1499"/>
                  </a:lnTo>
                  <a:lnTo>
                    <a:pt x="2715" y="1588"/>
                  </a:lnTo>
                  <a:lnTo>
                    <a:pt x="2743" y="1676"/>
                  </a:lnTo>
                  <a:lnTo>
                    <a:pt x="2763" y="1755"/>
                  </a:lnTo>
                  <a:lnTo>
                    <a:pt x="2779" y="1833"/>
                  </a:lnTo>
                  <a:lnTo>
                    <a:pt x="2790" y="1909"/>
                  </a:lnTo>
                  <a:lnTo>
                    <a:pt x="2796" y="1982"/>
                  </a:lnTo>
                  <a:lnTo>
                    <a:pt x="2797" y="2053"/>
                  </a:lnTo>
                  <a:lnTo>
                    <a:pt x="2794" y="2122"/>
                  </a:lnTo>
                  <a:lnTo>
                    <a:pt x="2785" y="2188"/>
                  </a:lnTo>
                  <a:lnTo>
                    <a:pt x="2772" y="2252"/>
                  </a:lnTo>
                  <a:lnTo>
                    <a:pt x="2753" y="2313"/>
                  </a:lnTo>
                  <a:lnTo>
                    <a:pt x="2730" y="2371"/>
                  </a:lnTo>
                  <a:lnTo>
                    <a:pt x="2703" y="2426"/>
                  </a:lnTo>
                  <a:lnTo>
                    <a:pt x="2671" y="2478"/>
                  </a:lnTo>
                  <a:lnTo>
                    <a:pt x="2634" y="2526"/>
                  </a:lnTo>
                  <a:lnTo>
                    <a:pt x="2592" y="2571"/>
                  </a:lnTo>
                  <a:lnTo>
                    <a:pt x="2550" y="2610"/>
                  </a:lnTo>
                  <a:lnTo>
                    <a:pt x="2506" y="2644"/>
                  </a:lnTo>
                  <a:lnTo>
                    <a:pt x="2458" y="2674"/>
                  </a:lnTo>
                  <a:lnTo>
                    <a:pt x="2407" y="2700"/>
                  </a:lnTo>
                  <a:lnTo>
                    <a:pt x="2353" y="2723"/>
                  </a:lnTo>
                  <a:lnTo>
                    <a:pt x="2297" y="2741"/>
                  </a:lnTo>
                  <a:lnTo>
                    <a:pt x="2239" y="2756"/>
                  </a:lnTo>
                  <a:lnTo>
                    <a:pt x="2177" y="2766"/>
                  </a:lnTo>
                  <a:lnTo>
                    <a:pt x="2114" y="2772"/>
                  </a:lnTo>
                  <a:lnTo>
                    <a:pt x="2049" y="2774"/>
                  </a:lnTo>
                  <a:lnTo>
                    <a:pt x="1967" y="2772"/>
                  </a:lnTo>
                  <a:lnTo>
                    <a:pt x="1883" y="2763"/>
                  </a:lnTo>
                  <a:lnTo>
                    <a:pt x="1799" y="2749"/>
                  </a:lnTo>
                  <a:lnTo>
                    <a:pt x="1714" y="2729"/>
                  </a:lnTo>
                  <a:lnTo>
                    <a:pt x="1627" y="2703"/>
                  </a:lnTo>
                  <a:lnTo>
                    <a:pt x="1540" y="2672"/>
                  </a:lnTo>
                  <a:lnTo>
                    <a:pt x="1452" y="2636"/>
                  </a:lnTo>
                  <a:lnTo>
                    <a:pt x="1364" y="2595"/>
                  </a:lnTo>
                  <a:lnTo>
                    <a:pt x="1276" y="2550"/>
                  </a:lnTo>
                  <a:lnTo>
                    <a:pt x="1188" y="2498"/>
                  </a:lnTo>
                  <a:lnTo>
                    <a:pt x="1101" y="2443"/>
                  </a:lnTo>
                  <a:lnTo>
                    <a:pt x="1014" y="2383"/>
                  </a:lnTo>
                  <a:lnTo>
                    <a:pt x="929" y="2318"/>
                  </a:lnTo>
                  <a:lnTo>
                    <a:pt x="845" y="2249"/>
                  </a:lnTo>
                  <a:lnTo>
                    <a:pt x="761" y="2176"/>
                  </a:lnTo>
                  <a:lnTo>
                    <a:pt x="680" y="2099"/>
                  </a:lnTo>
                  <a:lnTo>
                    <a:pt x="611" y="2026"/>
                  </a:lnTo>
                  <a:lnTo>
                    <a:pt x="544" y="1953"/>
                  </a:lnTo>
                  <a:lnTo>
                    <a:pt x="482" y="1879"/>
                  </a:lnTo>
                  <a:lnTo>
                    <a:pt x="423" y="1805"/>
                  </a:lnTo>
                  <a:lnTo>
                    <a:pt x="367" y="1730"/>
                  </a:lnTo>
                  <a:lnTo>
                    <a:pt x="315" y="1653"/>
                  </a:lnTo>
                  <a:lnTo>
                    <a:pt x="267" y="1577"/>
                  </a:lnTo>
                  <a:lnTo>
                    <a:pt x="223" y="1501"/>
                  </a:lnTo>
                  <a:lnTo>
                    <a:pt x="183" y="1425"/>
                  </a:lnTo>
                  <a:lnTo>
                    <a:pt x="146" y="1350"/>
                  </a:lnTo>
                  <a:lnTo>
                    <a:pt x="113" y="1273"/>
                  </a:lnTo>
                  <a:lnTo>
                    <a:pt x="85" y="1198"/>
                  </a:lnTo>
                  <a:lnTo>
                    <a:pt x="60" y="1124"/>
                  </a:lnTo>
                  <a:lnTo>
                    <a:pt x="41" y="1051"/>
                  </a:lnTo>
                  <a:lnTo>
                    <a:pt x="24" y="978"/>
                  </a:lnTo>
                  <a:lnTo>
                    <a:pt x="11" y="906"/>
                  </a:lnTo>
                  <a:lnTo>
                    <a:pt x="3" y="836"/>
                  </a:lnTo>
                  <a:lnTo>
                    <a:pt x="0" y="768"/>
                  </a:lnTo>
                  <a:lnTo>
                    <a:pt x="0" y="701"/>
                  </a:lnTo>
                  <a:lnTo>
                    <a:pt x="5" y="637"/>
                  </a:lnTo>
                  <a:lnTo>
                    <a:pt x="14" y="574"/>
                  </a:lnTo>
                  <a:lnTo>
                    <a:pt x="27" y="513"/>
                  </a:lnTo>
                  <a:lnTo>
                    <a:pt x="46" y="454"/>
                  </a:lnTo>
                  <a:lnTo>
                    <a:pt x="68" y="398"/>
                  </a:lnTo>
                  <a:lnTo>
                    <a:pt x="95" y="345"/>
                  </a:lnTo>
                  <a:lnTo>
                    <a:pt x="126" y="294"/>
                  </a:lnTo>
                  <a:lnTo>
                    <a:pt x="162" y="247"/>
                  </a:lnTo>
                  <a:lnTo>
                    <a:pt x="203" y="203"/>
                  </a:lnTo>
                  <a:lnTo>
                    <a:pt x="245" y="165"/>
                  </a:lnTo>
                  <a:lnTo>
                    <a:pt x="290" y="131"/>
                  </a:lnTo>
                  <a:lnTo>
                    <a:pt x="338" y="100"/>
                  </a:lnTo>
                  <a:lnTo>
                    <a:pt x="389" y="74"/>
                  </a:lnTo>
                  <a:lnTo>
                    <a:pt x="442" y="51"/>
                  </a:lnTo>
                  <a:lnTo>
                    <a:pt x="498" y="33"/>
                  </a:lnTo>
                  <a:lnTo>
                    <a:pt x="557" y="18"/>
                  </a:lnTo>
                  <a:lnTo>
                    <a:pt x="618" y="8"/>
                  </a:lnTo>
                  <a:lnTo>
                    <a:pt x="682" y="2"/>
                  </a:lnTo>
                  <a:lnTo>
                    <a:pt x="7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5"/>
            <p:cNvSpPr>
              <a:spLocks/>
            </p:cNvSpPr>
            <p:nvPr/>
          </p:nvSpPr>
          <p:spPr bwMode="auto">
            <a:xfrm>
              <a:off x="5011" y="2006"/>
              <a:ext cx="149" cy="148"/>
            </a:xfrm>
            <a:custGeom>
              <a:avLst/>
              <a:gdLst>
                <a:gd name="T0" fmla="*/ 366 w 1491"/>
                <a:gd name="T1" fmla="*/ 2 h 1480"/>
                <a:gd name="T2" fmla="*/ 465 w 1491"/>
                <a:gd name="T3" fmla="*/ 22 h 1480"/>
                <a:gd name="T4" fmla="*/ 571 w 1491"/>
                <a:gd name="T5" fmla="*/ 60 h 1480"/>
                <a:gd name="T6" fmla="*/ 682 w 1491"/>
                <a:gd name="T7" fmla="*/ 114 h 1480"/>
                <a:gd name="T8" fmla="*/ 711 w 1491"/>
                <a:gd name="T9" fmla="*/ 204 h 1480"/>
                <a:gd name="T10" fmla="*/ 669 w 1491"/>
                <a:gd name="T11" fmla="*/ 312 h 1480"/>
                <a:gd name="T12" fmla="*/ 639 w 1491"/>
                <a:gd name="T13" fmla="*/ 409 h 1480"/>
                <a:gd name="T14" fmla="*/ 619 w 1491"/>
                <a:gd name="T15" fmla="*/ 493 h 1480"/>
                <a:gd name="T16" fmla="*/ 608 w 1491"/>
                <a:gd name="T17" fmla="*/ 558 h 1480"/>
                <a:gd name="T18" fmla="*/ 603 w 1491"/>
                <a:gd name="T19" fmla="*/ 601 h 1480"/>
                <a:gd name="T20" fmla="*/ 601 w 1491"/>
                <a:gd name="T21" fmla="*/ 620 h 1480"/>
                <a:gd name="T22" fmla="*/ 608 w 1491"/>
                <a:gd name="T23" fmla="*/ 689 h 1480"/>
                <a:gd name="T24" fmla="*/ 633 w 1491"/>
                <a:gd name="T25" fmla="*/ 754 h 1480"/>
                <a:gd name="T26" fmla="*/ 676 w 1491"/>
                <a:gd name="T27" fmla="*/ 809 h 1480"/>
                <a:gd name="T28" fmla="*/ 731 w 1491"/>
                <a:gd name="T29" fmla="*/ 851 h 1480"/>
                <a:gd name="T30" fmla="*/ 795 w 1491"/>
                <a:gd name="T31" fmla="*/ 876 h 1480"/>
                <a:gd name="T32" fmla="*/ 865 w 1491"/>
                <a:gd name="T33" fmla="*/ 882 h 1480"/>
                <a:gd name="T34" fmla="*/ 885 w 1491"/>
                <a:gd name="T35" fmla="*/ 881 h 1480"/>
                <a:gd name="T36" fmla="*/ 929 w 1491"/>
                <a:gd name="T37" fmla="*/ 876 h 1480"/>
                <a:gd name="T38" fmla="*/ 995 w 1491"/>
                <a:gd name="T39" fmla="*/ 865 h 1480"/>
                <a:gd name="T40" fmla="*/ 1079 w 1491"/>
                <a:gd name="T41" fmla="*/ 845 h 1480"/>
                <a:gd name="T42" fmla="*/ 1177 w 1491"/>
                <a:gd name="T43" fmla="*/ 816 h 1480"/>
                <a:gd name="T44" fmla="*/ 1286 w 1491"/>
                <a:gd name="T45" fmla="*/ 773 h 1480"/>
                <a:gd name="T46" fmla="*/ 1375 w 1491"/>
                <a:gd name="T47" fmla="*/ 800 h 1480"/>
                <a:gd name="T48" fmla="*/ 1428 w 1491"/>
                <a:gd name="T49" fmla="*/ 903 h 1480"/>
                <a:gd name="T50" fmla="*/ 1465 w 1491"/>
                <a:gd name="T51" fmla="*/ 1002 h 1480"/>
                <a:gd name="T52" fmla="*/ 1485 w 1491"/>
                <a:gd name="T53" fmla="*/ 1088 h 1480"/>
                <a:gd name="T54" fmla="*/ 1491 w 1491"/>
                <a:gd name="T55" fmla="*/ 1164 h 1480"/>
                <a:gd name="T56" fmla="*/ 1485 w 1491"/>
                <a:gd name="T57" fmla="*/ 1229 h 1480"/>
                <a:gd name="T58" fmla="*/ 1471 w 1491"/>
                <a:gd name="T59" fmla="*/ 1283 h 1480"/>
                <a:gd name="T60" fmla="*/ 1451 w 1491"/>
                <a:gd name="T61" fmla="*/ 1328 h 1480"/>
                <a:gd name="T62" fmla="*/ 1427 w 1491"/>
                <a:gd name="T63" fmla="*/ 1364 h 1480"/>
                <a:gd name="T64" fmla="*/ 1402 w 1491"/>
                <a:gd name="T65" fmla="*/ 1392 h 1480"/>
                <a:gd name="T66" fmla="*/ 1371 w 1491"/>
                <a:gd name="T67" fmla="*/ 1419 h 1480"/>
                <a:gd name="T68" fmla="*/ 1328 w 1491"/>
                <a:gd name="T69" fmla="*/ 1445 h 1480"/>
                <a:gd name="T70" fmla="*/ 1274 w 1491"/>
                <a:gd name="T71" fmla="*/ 1465 h 1480"/>
                <a:gd name="T72" fmla="*/ 1209 w 1491"/>
                <a:gd name="T73" fmla="*/ 1478 h 1480"/>
                <a:gd name="T74" fmla="*/ 1125 w 1491"/>
                <a:gd name="T75" fmla="*/ 1478 h 1480"/>
                <a:gd name="T76" fmla="*/ 1027 w 1491"/>
                <a:gd name="T77" fmla="*/ 1458 h 1480"/>
                <a:gd name="T78" fmla="*/ 922 w 1491"/>
                <a:gd name="T79" fmla="*/ 1422 h 1480"/>
                <a:gd name="T80" fmla="*/ 812 w 1491"/>
                <a:gd name="T81" fmla="*/ 1368 h 1480"/>
                <a:gd name="T82" fmla="*/ 700 w 1491"/>
                <a:gd name="T83" fmla="*/ 1299 h 1480"/>
                <a:gd name="T84" fmla="*/ 586 w 1491"/>
                <a:gd name="T85" fmla="*/ 1216 h 1480"/>
                <a:gd name="T86" fmla="*/ 472 w 1491"/>
                <a:gd name="T87" fmla="*/ 1119 h 1480"/>
                <a:gd name="T88" fmla="*/ 359 w 1491"/>
                <a:gd name="T89" fmla="*/ 1006 h 1480"/>
                <a:gd name="T90" fmla="*/ 254 w 1491"/>
                <a:gd name="T91" fmla="*/ 884 h 1480"/>
                <a:gd name="T92" fmla="*/ 164 w 1491"/>
                <a:gd name="T93" fmla="*/ 759 h 1480"/>
                <a:gd name="T94" fmla="*/ 92 w 1491"/>
                <a:gd name="T95" fmla="*/ 637 h 1480"/>
                <a:gd name="T96" fmla="*/ 42 w 1491"/>
                <a:gd name="T97" fmla="*/ 527 h 1480"/>
                <a:gd name="T98" fmla="*/ 14 w 1491"/>
                <a:gd name="T99" fmla="*/ 433 h 1480"/>
                <a:gd name="T100" fmla="*/ 1 w 1491"/>
                <a:gd name="T101" fmla="*/ 352 h 1480"/>
                <a:gd name="T102" fmla="*/ 2 w 1491"/>
                <a:gd name="T103" fmla="*/ 282 h 1480"/>
                <a:gd name="T104" fmla="*/ 12 w 1491"/>
                <a:gd name="T105" fmla="*/ 223 h 1480"/>
                <a:gd name="T106" fmla="*/ 30 w 1491"/>
                <a:gd name="T107" fmla="*/ 172 h 1480"/>
                <a:gd name="T108" fmla="*/ 52 w 1491"/>
                <a:gd name="T109" fmla="*/ 132 h 1480"/>
                <a:gd name="T110" fmla="*/ 77 w 1491"/>
                <a:gd name="T111" fmla="*/ 101 h 1480"/>
                <a:gd name="T112" fmla="*/ 104 w 1491"/>
                <a:gd name="T113" fmla="*/ 74 h 1480"/>
                <a:gd name="T114" fmla="*/ 140 w 1491"/>
                <a:gd name="T115" fmla="*/ 48 h 1480"/>
                <a:gd name="T116" fmla="*/ 188 w 1491"/>
                <a:gd name="T117" fmla="*/ 24 h 1480"/>
                <a:gd name="T118" fmla="*/ 248 w 1491"/>
                <a:gd name="T119" fmla="*/ 6 h 1480"/>
                <a:gd name="T120" fmla="*/ 320 w 1491"/>
                <a:gd name="T121" fmla="*/ 0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1" h="1480">
                  <a:moveTo>
                    <a:pt x="320" y="0"/>
                  </a:moveTo>
                  <a:lnTo>
                    <a:pt x="366" y="2"/>
                  </a:lnTo>
                  <a:lnTo>
                    <a:pt x="414" y="10"/>
                  </a:lnTo>
                  <a:lnTo>
                    <a:pt x="465" y="22"/>
                  </a:lnTo>
                  <a:lnTo>
                    <a:pt x="517" y="39"/>
                  </a:lnTo>
                  <a:lnTo>
                    <a:pt x="571" y="60"/>
                  </a:lnTo>
                  <a:lnTo>
                    <a:pt x="626" y="86"/>
                  </a:lnTo>
                  <a:lnTo>
                    <a:pt x="682" y="114"/>
                  </a:lnTo>
                  <a:lnTo>
                    <a:pt x="738" y="147"/>
                  </a:lnTo>
                  <a:lnTo>
                    <a:pt x="711" y="204"/>
                  </a:lnTo>
                  <a:lnTo>
                    <a:pt x="688" y="260"/>
                  </a:lnTo>
                  <a:lnTo>
                    <a:pt x="669" y="312"/>
                  </a:lnTo>
                  <a:lnTo>
                    <a:pt x="652" y="363"/>
                  </a:lnTo>
                  <a:lnTo>
                    <a:pt x="639" y="409"/>
                  </a:lnTo>
                  <a:lnTo>
                    <a:pt x="628" y="452"/>
                  </a:lnTo>
                  <a:lnTo>
                    <a:pt x="619" y="493"/>
                  </a:lnTo>
                  <a:lnTo>
                    <a:pt x="613" y="527"/>
                  </a:lnTo>
                  <a:lnTo>
                    <a:pt x="608" y="558"/>
                  </a:lnTo>
                  <a:lnTo>
                    <a:pt x="605" y="582"/>
                  </a:lnTo>
                  <a:lnTo>
                    <a:pt x="603" y="601"/>
                  </a:lnTo>
                  <a:lnTo>
                    <a:pt x="602" y="614"/>
                  </a:lnTo>
                  <a:lnTo>
                    <a:pt x="601" y="620"/>
                  </a:lnTo>
                  <a:lnTo>
                    <a:pt x="602" y="655"/>
                  </a:lnTo>
                  <a:lnTo>
                    <a:pt x="608" y="689"/>
                  </a:lnTo>
                  <a:lnTo>
                    <a:pt x="619" y="722"/>
                  </a:lnTo>
                  <a:lnTo>
                    <a:pt x="633" y="754"/>
                  </a:lnTo>
                  <a:lnTo>
                    <a:pt x="652" y="783"/>
                  </a:lnTo>
                  <a:lnTo>
                    <a:pt x="676" y="809"/>
                  </a:lnTo>
                  <a:lnTo>
                    <a:pt x="702" y="832"/>
                  </a:lnTo>
                  <a:lnTo>
                    <a:pt x="731" y="851"/>
                  </a:lnTo>
                  <a:lnTo>
                    <a:pt x="762" y="866"/>
                  </a:lnTo>
                  <a:lnTo>
                    <a:pt x="795" y="876"/>
                  </a:lnTo>
                  <a:lnTo>
                    <a:pt x="831" y="882"/>
                  </a:lnTo>
                  <a:lnTo>
                    <a:pt x="865" y="882"/>
                  </a:lnTo>
                  <a:lnTo>
                    <a:pt x="872" y="882"/>
                  </a:lnTo>
                  <a:lnTo>
                    <a:pt x="885" y="881"/>
                  </a:lnTo>
                  <a:lnTo>
                    <a:pt x="904" y="879"/>
                  </a:lnTo>
                  <a:lnTo>
                    <a:pt x="929" y="876"/>
                  </a:lnTo>
                  <a:lnTo>
                    <a:pt x="960" y="872"/>
                  </a:lnTo>
                  <a:lnTo>
                    <a:pt x="995" y="865"/>
                  </a:lnTo>
                  <a:lnTo>
                    <a:pt x="1035" y="856"/>
                  </a:lnTo>
                  <a:lnTo>
                    <a:pt x="1079" y="845"/>
                  </a:lnTo>
                  <a:lnTo>
                    <a:pt x="1127" y="832"/>
                  </a:lnTo>
                  <a:lnTo>
                    <a:pt x="1177" y="816"/>
                  </a:lnTo>
                  <a:lnTo>
                    <a:pt x="1231" y="797"/>
                  </a:lnTo>
                  <a:lnTo>
                    <a:pt x="1286" y="773"/>
                  </a:lnTo>
                  <a:lnTo>
                    <a:pt x="1344" y="746"/>
                  </a:lnTo>
                  <a:lnTo>
                    <a:pt x="1375" y="800"/>
                  </a:lnTo>
                  <a:lnTo>
                    <a:pt x="1403" y="851"/>
                  </a:lnTo>
                  <a:lnTo>
                    <a:pt x="1428" y="903"/>
                  </a:lnTo>
                  <a:lnTo>
                    <a:pt x="1449" y="953"/>
                  </a:lnTo>
                  <a:lnTo>
                    <a:pt x="1465" y="1002"/>
                  </a:lnTo>
                  <a:lnTo>
                    <a:pt x="1477" y="1047"/>
                  </a:lnTo>
                  <a:lnTo>
                    <a:pt x="1485" y="1088"/>
                  </a:lnTo>
                  <a:lnTo>
                    <a:pt x="1489" y="1127"/>
                  </a:lnTo>
                  <a:lnTo>
                    <a:pt x="1491" y="1164"/>
                  </a:lnTo>
                  <a:lnTo>
                    <a:pt x="1489" y="1197"/>
                  </a:lnTo>
                  <a:lnTo>
                    <a:pt x="1485" y="1229"/>
                  </a:lnTo>
                  <a:lnTo>
                    <a:pt x="1479" y="1257"/>
                  </a:lnTo>
                  <a:lnTo>
                    <a:pt x="1471" y="1283"/>
                  </a:lnTo>
                  <a:lnTo>
                    <a:pt x="1461" y="1307"/>
                  </a:lnTo>
                  <a:lnTo>
                    <a:pt x="1451" y="1328"/>
                  </a:lnTo>
                  <a:lnTo>
                    <a:pt x="1438" y="1348"/>
                  </a:lnTo>
                  <a:lnTo>
                    <a:pt x="1427" y="1364"/>
                  </a:lnTo>
                  <a:lnTo>
                    <a:pt x="1415" y="1379"/>
                  </a:lnTo>
                  <a:lnTo>
                    <a:pt x="1402" y="1392"/>
                  </a:lnTo>
                  <a:lnTo>
                    <a:pt x="1388" y="1405"/>
                  </a:lnTo>
                  <a:lnTo>
                    <a:pt x="1371" y="1419"/>
                  </a:lnTo>
                  <a:lnTo>
                    <a:pt x="1350" y="1432"/>
                  </a:lnTo>
                  <a:lnTo>
                    <a:pt x="1328" y="1445"/>
                  </a:lnTo>
                  <a:lnTo>
                    <a:pt x="1302" y="1456"/>
                  </a:lnTo>
                  <a:lnTo>
                    <a:pt x="1274" y="1465"/>
                  </a:lnTo>
                  <a:lnTo>
                    <a:pt x="1243" y="1473"/>
                  </a:lnTo>
                  <a:lnTo>
                    <a:pt x="1209" y="1478"/>
                  </a:lnTo>
                  <a:lnTo>
                    <a:pt x="1170" y="1480"/>
                  </a:lnTo>
                  <a:lnTo>
                    <a:pt x="1125" y="1478"/>
                  </a:lnTo>
                  <a:lnTo>
                    <a:pt x="1077" y="1470"/>
                  </a:lnTo>
                  <a:lnTo>
                    <a:pt x="1027" y="1458"/>
                  </a:lnTo>
                  <a:lnTo>
                    <a:pt x="975" y="1443"/>
                  </a:lnTo>
                  <a:lnTo>
                    <a:pt x="922" y="1422"/>
                  </a:lnTo>
                  <a:lnTo>
                    <a:pt x="868" y="1397"/>
                  </a:lnTo>
                  <a:lnTo>
                    <a:pt x="812" y="1368"/>
                  </a:lnTo>
                  <a:lnTo>
                    <a:pt x="756" y="1335"/>
                  </a:lnTo>
                  <a:lnTo>
                    <a:pt x="700" y="1299"/>
                  </a:lnTo>
                  <a:lnTo>
                    <a:pt x="643" y="1259"/>
                  </a:lnTo>
                  <a:lnTo>
                    <a:pt x="586" y="1216"/>
                  </a:lnTo>
                  <a:lnTo>
                    <a:pt x="528" y="1170"/>
                  </a:lnTo>
                  <a:lnTo>
                    <a:pt x="472" y="1119"/>
                  </a:lnTo>
                  <a:lnTo>
                    <a:pt x="417" y="1065"/>
                  </a:lnTo>
                  <a:lnTo>
                    <a:pt x="359" y="1006"/>
                  </a:lnTo>
                  <a:lnTo>
                    <a:pt x="305" y="946"/>
                  </a:lnTo>
                  <a:lnTo>
                    <a:pt x="254" y="884"/>
                  </a:lnTo>
                  <a:lnTo>
                    <a:pt x="207" y="822"/>
                  </a:lnTo>
                  <a:lnTo>
                    <a:pt x="164" y="759"/>
                  </a:lnTo>
                  <a:lnTo>
                    <a:pt x="125" y="699"/>
                  </a:lnTo>
                  <a:lnTo>
                    <a:pt x="92" y="637"/>
                  </a:lnTo>
                  <a:lnTo>
                    <a:pt x="63" y="577"/>
                  </a:lnTo>
                  <a:lnTo>
                    <a:pt x="42" y="527"/>
                  </a:lnTo>
                  <a:lnTo>
                    <a:pt x="26" y="478"/>
                  </a:lnTo>
                  <a:lnTo>
                    <a:pt x="14" y="433"/>
                  </a:lnTo>
                  <a:lnTo>
                    <a:pt x="6" y="392"/>
                  </a:lnTo>
                  <a:lnTo>
                    <a:pt x="1" y="352"/>
                  </a:lnTo>
                  <a:lnTo>
                    <a:pt x="0" y="315"/>
                  </a:lnTo>
                  <a:lnTo>
                    <a:pt x="2" y="282"/>
                  </a:lnTo>
                  <a:lnTo>
                    <a:pt x="6" y="250"/>
                  </a:lnTo>
                  <a:lnTo>
                    <a:pt x="12" y="223"/>
                  </a:lnTo>
                  <a:lnTo>
                    <a:pt x="20" y="196"/>
                  </a:lnTo>
                  <a:lnTo>
                    <a:pt x="30" y="172"/>
                  </a:lnTo>
                  <a:lnTo>
                    <a:pt x="40" y="152"/>
                  </a:lnTo>
                  <a:lnTo>
                    <a:pt x="52" y="132"/>
                  </a:lnTo>
                  <a:lnTo>
                    <a:pt x="64" y="116"/>
                  </a:lnTo>
                  <a:lnTo>
                    <a:pt x="77" y="101"/>
                  </a:lnTo>
                  <a:lnTo>
                    <a:pt x="88" y="88"/>
                  </a:lnTo>
                  <a:lnTo>
                    <a:pt x="104" y="74"/>
                  </a:lnTo>
                  <a:lnTo>
                    <a:pt x="120" y="61"/>
                  </a:lnTo>
                  <a:lnTo>
                    <a:pt x="140" y="48"/>
                  </a:lnTo>
                  <a:lnTo>
                    <a:pt x="163" y="35"/>
                  </a:lnTo>
                  <a:lnTo>
                    <a:pt x="188" y="24"/>
                  </a:lnTo>
                  <a:lnTo>
                    <a:pt x="217" y="15"/>
                  </a:lnTo>
                  <a:lnTo>
                    <a:pt x="248" y="6"/>
                  </a:lnTo>
                  <a:lnTo>
                    <a:pt x="282" y="2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6"/>
            <p:cNvSpPr>
              <a:spLocks/>
            </p:cNvSpPr>
            <p:nvPr/>
          </p:nvSpPr>
          <p:spPr bwMode="auto">
            <a:xfrm>
              <a:off x="5095" y="1875"/>
              <a:ext cx="182" cy="180"/>
            </a:xfrm>
            <a:custGeom>
              <a:avLst/>
              <a:gdLst>
                <a:gd name="T0" fmla="*/ 1279 w 1822"/>
                <a:gd name="T1" fmla="*/ 2 h 1806"/>
                <a:gd name="T2" fmla="*/ 1317 w 1822"/>
                <a:gd name="T3" fmla="*/ 23 h 1806"/>
                <a:gd name="T4" fmla="*/ 1340 w 1822"/>
                <a:gd name="T5" fmla="*/ 59 h 1806"/>
                <a:gd name="T6" fmla="*/ 1762 w 1822"/>
                <a:gd name="T7" fmla="*/ 477 h 1806"/>
                <a:gd name="T8" fmla="*/ 1799 w 1822"/>
                <a:gd name="T9" fmla="*/ 500 h 1806"/>
                <a:gd name="T10" fmla="*/ 1820 w 1822"/>
                <a:gd name="T11" fmla="*/ 538 h 1806"/>
                <a:gd name="T12" fmla="*/ 1819 w 1822"/>
                <a:gd name="T13" fmla="*/ 580 h 1806"/>
                <a:gd name="T14" fmla="*/ 1797 w 1822"/>
                <a:gd name="T15" fmla="*/ 616 h 1806"/>
                <a:gd name="T16" fmla="*/ 1487 w 1822"/>
                <a:gd name="T17" fmla="*/ 920 h 1806"/>
                <a:gd name="T18" fmla="*/ 1449 w 1822"/>
                <a:gd name="T19" fmla="*/ 932 h 1806"/>
                <a:gd name="T20" fmla="*/ 1244 w 1822"/>
                <a:gd name="T21" fmla="*/ 894 h 1806"/>
                <a:gd name="T22" fmla="*/ 1185 w 1822"/>
                <a:gd name="T23" fmla="*/ 1001 h 1806"/>
                <a:gd name="T24" fmla="*/ 1110 w 1822"/>
                <a:gd name="T25" fmla="*/ 1115 h 1806"/>
                <a:gd name="T26" fmla="*/ 1023 w 1822"/>
                <a:gd name="T27" fmla="*/ 1231 h 1806"/>
                <a:gd name="T28" fmla="*/ 923 w 1822"/>
                <a:gd name="T29" fmla="*/ 1349 h 1806"/>
                <a:gd name="T30" fmla="*/ 817 w 1822"/>
                <a:gd name="T31" fmla="*/ 1461 h 1806"/>
                <a:gd name="T32" fmla="*/ 700 w 1822"/>
                <a:gd name="T33" fmla="*/ 1563 h 1806"/>
                <a:gd name="T34" fmla="*/ 581 w 1822"/>
                <a:gd name="T35" fmla="*/ 1643 h 1806"/>
                <a:gd name="T36" fmla="*/ 467 w 1822"/>
                <a:gd name="T37" fmla="*/ 1703 h 1806"/>
                <a:gd name="T38" fmla="*/ 361 w 1822"/>
                <a:gd name="T39" fmla="*/ 1746 h 1806"/>
                <a:gd name="T40" fmla="*/ 266 w 1822"/>
                <a:gd name="T41" fmla="*/ 1775 h 1806"/>
                <a:gd name="T42" fmla="*/ 186 w 1822"/>
                <a:gd name="T43" fmla="*/ 1793 h 1806"/>
                <a:gd name="T44" fmla="*/ 129 w 1822"/>
                <a:gd name="T45" fmla="*/ 1802 h 1806"/>
                <a:gd name="T46" fmla="*/ 95 w 1822"/>
                <a:gd name="T47" fmla="*/ 1806 h 1806"/>
                <a:gd name="T48" fmla="*/ 71 w 1822"/>
                <a:gd name="T49" fmla="*/ 1805 h 1806"/>
                <a:gd name="T50" fmla="*/ 39 w 1822"/>
                <a:gd name="T51" fmla="*/ 1793 h 1806"/>
                <a:gd name="T52" fmla="*/ 14 w 1822"/>
                <a:gd name="T53" fmla="*/ 1768 h 1806"/>
                <a:gd name="T54" fmla="*/ 2 w 1822"/>
                <a:gd name="T55" fmla="*/ 1736 h 1806"/>
                <a:gd name="T56" fmla="*/ 0 w 1822"/>
                <a:gd name="T57" fmla="*/ 1712 h 1806"/>
                <a:gd name="T58" fmla="*/ 4 w 1822"/>
                <a:gd name="T59" fmla="*/ 1678 h 1806"/>
                <a:gd name="T60" fmla="*/ 13 w 1822"/>
                <a:gd name="T61" fmla="*/ 1621 h 1806"/>
                <a:gd name="T62" fmla="*/ 31 w 1822"/>
                <a:gd name="T63" fmla="*/ 1542 h 1806"/>
                <a:gd name="T64" fmla="*/ 61 w 1822"/>
                <a:gd name="T65" fmla="*/ 1449 h 1806"/>
                <a:gd name="T66" fmla="*/ 104 w 1822"/>
                <a:gd name="T67" fmla="*/ 1344 h 1806"/>
                <a:gd name="T68" fmla="*/ 165 w 1822"/>
                <a:gd name="T69" fmla="*/ 1230 h 1806"/>
                <a:gd name="T70" fmla="*/ 246 w 1822"/>
                <a:gd name="T71" fmla="*/ 1113 h 1806"/>
                <a:gd name="T72" fmla="*/ 349 w 1822"/>
                <a:gd name="T73" fmla="*/ 997 h 1806"/>
                <a:gd name="T74" fmla="*/ 462 w 1822"/>
                <a:gd name="T75" fmla="*/ 890 h 1806"/>
                <a:gd name="T76" fmla="*/ 579 w 1822"/>
                <a:gd name="T77" fmla="*/ 792 h 1806"/>
                <a:gd name="T78" fmla="*/ 698 w 1822"/>
                <a:gd name="T79" fmla="*/ 705 h 1806"/>
                <a:gd name="T80" fmla="*/ 812 w 1822"/>
                <a:gd name="T81" fmla="*/ 631 h 1806"/>
                <a:gd name="T82" fmla="*/ 920 w 1822"/>
                <a:gd name="T83" fmla="*/ 573 h 1806"/>
                <a:gd name="T84" fmla="*/ 881 w 1822"/>
                <a:gd name="T85" fmla="*/ 370 h 1806"/>
                <a:gd name="T86" fmla="*/ 894 w 1822"/>
                <a:gd name="T87" fmla="*/ 332 h 1806"/>
                <a:gd name="T88" fmla="*/ 1199 w 1822"/>
                <a:gd name="T89" fmla="*/ 25 h 1806"/>
                <a:gd name="T90" fmla="*/ 1237 w 1822"/>
                <a:gd name="T91" fmla="*/ 3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2" h="1806">
                  <a:moveTo>
                    <a:pt x="1258" y="0"/>
                  </a:moveTo>
                  <a:lnTo>
                    <a:pt x="1279" y="2"/>
                  </a:lnTo>
                  <a:lnTo>
                    <a:pt x="1300" y="10"/>
                  </a:lnTo>
                  <a:lnTo>
                    <a:pt x="1317" y="23"/>
                  </a:lnTo>
                  <a:lnTo>
                    <a:pt x="1331" y="39"/>
                  </a:lnTo>
                  <a:lnTo>
                    <a:pt x="1340" y="59"/>
                  </a:lnTo>
                  <a:lnTo>
                    <a:pt x="1440" y="377"/>
                  </a:lnTo>
                  <a:lnTo>
                    <a:pt x="1762" y="477"/>
                  </a:lnTo>
                  <a:lnTo>
                    <a:pt x="1782" y="486"/>
                  </a:lnTo>
                  <a:lnTo>
                    <a:pt x="1799" y="500"/>
                  </a:lnTo>
                  <a:lnTo>
                    <a:pt x="1811" y="517"/>
                  </a:lnTo>
                  <a:lnTo>
                    <a:pt x="1820" y="538"/>
                  </a:lnTo>
                  <a:lnTo>
                    <a:pt x="1822" y="559"/>
                  </a:lnTo>
                  <a:lnTo>
                    <a:pt x="1819" y="580"/>
                  </a:lnTo>
                  <a:lnTo>
                    <a:pt x="1810" y="600"/>
                  </a:lnTo>
                  <a:lnTo>
                    <a:pt x="1797" y="616"/>
                  </a:lnTo>
                  <a:lnTo>
                    <a:pt x="1504" y="908"/>
                  </a:lnTo>
                  <a:lnTo>
                    <a:pt x="1487" y="920"/>
                  </a:lnTo>
                  <a:lnTo>
                    <a:pt x="1468" y="928"/>
                  </a:lnTo>
                  <a:lnTo>
                    <a:pt x="1449" y="932"/>
                  </a:lnTo>
                  <a:lnTo>
                    <a:pt x="1428" y="930"/>
                  </a:lnTo>
                  <a:lnTo>
                    <a:pt x="1244" y="894"/>
                  </a:lnTo>
                  <a:lnTo>
                    <a:pt x="1217" y="947"/>
                  </a:lnTo>
                  <a:lnTo>
                    <a:pt x="1185" y="1001"/>
                  </a:lnTo>
                  <a:lnTo>
                    <a:pt x="1149" y="1057"/>
                  </a:lnTo>
                  <a:lnTo>
                    <a:pt x="1110" y="1115"/>
                  </a:lnTo>
                  <a:lnTo>
                    <a:pt x="1067" y="1173"/>
                  </a:lnTo>
                  <a:lnTo>
                    <a:pt x="1023" y="1231"/>
                  </a:lnTo>
                  <a:lnTo>
                    <a:pt x="974" y="1290"/>
                  </a:lnTo>
                  <a:lnTo>
                    <a:pt x="923" y="1349"/>
                  </a:lnTo>
                  <a:lnTo>
                    <a:pt x="871" y="1405"/>
                  </a:lnTo>
                  <a:lnTo>
                    <a:pt x="817" y="1461"/>
                  </a:lnTo>
                  <a:lnTo>
                    <a:pt x="758" y="1515"/>
                  </a:lnTo>
                  <a:lnTo>
                    <a:pt x="700" y="1563"/>
                  </a:lnTo>
                  <a:lnTo>
                    <a:pt x="640" y="1606"/>
                  </a:lnTo>
                  <a:lnTo>
                    <a:pt x="581" y="1643"/>
                  </a:lnTo>
                  <a:lnTo>
                    <a:pt x="524" y="1675"/>
                  </a:lnTo>
                  <a:lnTo>
                    <a:pt x="467" y="1703"/>
                  </a:lnTo>
                  <a:lnTo>
                    <a:pt x="413" y="1727"/>
                  </a:lnTo>
                  <a:lnTo>
                    <a:pt x="361" y="1746"/>
                  </a:lnTo>
                  <a:lnTo>
                    <a:pt x="312" y="1763"/>
                  </a:lnTo>
                  <a:lnTo>
                    <a:pt x="266" y="1775"/>
                  </a:lnTo>
                  <a:lnTo>
                    <a:pt x="225" y="1786"/>
                  </a:lnTo>
                  <a:lnTo>
                    <a:pt x="186" y="1793"/>
                  </a:lnTo>
                  <a:lnTo>
                    <a:pt x="155" y="1799"/>
                  </a:lnTo>
                  <a:lnTo>
                    <a:pt x="129" y="1802"/>
                  </a:lnTo>
                  <a:lnTo>
                    <a:pt x="109" y="1804"/>
                  </a:lnTo>
                  <a:lnTo>
                    <a:pt x="95" y="1806"/>
                  </a:lnTo>
                  <a:lnTo>
                    <a:pt x="88" y="1806"/>
                  </a:lnTo>
                  <a:lnTo>
                    <a:pt x="71" y="1805"/>
                  </a:lnTo>
                  <a:lnTo>
                    <a:pt x="55" y="1800"/>
                  </a:lnTo>
                  <a:lnTo>
                    <a:pt x="39" y="1793"/>
                  </a:lnTo>
                  <a:lnTo>
                    <a:pt x="25" y="1781"/>
                  </a:lnTo>
                  <a:lnTo>
                    <a:pt x="14" y="1768"/>
                  </a:lnTo>
                  <a:lnTo>
                    <a:pt x="6" y="1753"/>
                  </a:lnTo>
                  <a:lnTo>
                    <a:pt x="2" y="1736"/>
                  </a:lnTo>
                  <a:lnTo>
                    <a:pt x="0" y="1719"/>
                  </a:lnTo>
                  <a:lnTo>
                    <a:pt x="0" y="1712"/>
                  </a:lnTo>
                  <a:lnTo>
                    <a:pt x="2" y="1699"/>
                  </a:lnTo>
                  <a:lnTo>
                    <a:pt x="4" y="1678"/>
                  </a:lnTo>
                  <a:lnTo>
                    <a:pt x="8" y="1653"/>
                  </a:lnTo>
                  <a:lnTo>
                    <a:pt x="13" y="1621"/>
                  </a:lnTo>
                  <a:lnTo>
                    <a:pt x="21" y="1584"/>
                  </a:lnTo>
                  <a:lnTo>
                    <a:pt x="31" y="1542"/>
                  </a:lnTo>
                  <a:lnTo>
                    <a:pt x="44" y="1497"/>
                  </a:lnTo>
                  <a:lnTo>
                    <a:pt x="61" y="1449"/>
                  </a:lnTo>
                  <a:lnTo>
                    <a:pt x="80" y="1397"/>
                  </a:lnTo>
                  <a:lnTo>
                    <a:pt x="104" y="1344"/>
                  </a:lnTo>
                  <a:lnTo>
                    <a:pt x="132" y="1287"/>
                  </a:lnTo>
                  <a:lnTo>
                    <a:pt x="165" y="1230"/>
                  </a:lnTo>
                  <a:lnTo>
                    <a:pt x="202" y="1171"/>
                  </a:lnTo>
                  <a:lnTo>
                    <a:pt x="246" y="1113"/>
                  </a:lnTo>
                  <a:lnTo>
                    <a:pt x="293" y="1055"/>
                  </a:lnTo>
                  <a:lnTo>
                    <a:pt x="349" y="997"/>
                  </a:lnTo>
                  <a:lnTo>
                    <a:pt x="405" y="943"/>
                  </a:lnTo>
                  <a:lnTo>
                    <a:pt x="462" y="890"/>
                  </a:lnTo>
                  <a:lnTo>
                    <a:pt x="521" y="841"/>
                  </a:lnTo>
                  <a:lnTo>
                    <a:pt x="579" y="792"/>
                  </a:lnTo>
                  <a:lnTo>
                    <a:pt x="638" y="747"/>
                  </a:lnTo>
                  <a:lnTo>
                    <a:pt x="698" y="705"/>
                  </a:lnTo>
                  <a:lnTo>
                    <a:pt x="756" y="667"/>
                  </a:lnTo>
                  <a:lnTo>
                    <a:pt x="812" y="631"/>
                  </a:lnTo>
                  <a:lnTo>
                    <a:pt x="867" y="600"/>
                  </a:lnTo>
                  <a:lnTo>
                    <a:pt x="920" y="573"/>
                  </a:lnTo>
                  <a:lnTo>
                    <a:pt x="884" y="391"/>
                  </a:lnTo>
                  <a:lnTo>
                    <a:pt x="881" y="370"/>
                  </a:lnTo>
                  <a:lnTo>
                    <a:pt x="886" y="350"/>
                  </a:lnTo>
                  <a:lnTo>
                    <a:pt x="894" y="332"/>
                  </a:lnTo>
                  <a:lnTo>
                    <a:pt x="906" y="315"/>
                  </a:lnTo>
                  <a:lnTo>
                    <a:pt x="1199" y="25"/>
                  </a:lnTo>
                  <a:lnTo>
                    <a:pt x="1217" y="11"/>
                  </a:lnTo>
                  <a:lnTo>
                    <a:pt x="1237" y="3"/>
                  </a:lnTo>
                  <a:lnTo>
                    <a:pt x="1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" name="Group 24"/>
          <p:cNvGrpSpPr>
            <a:grpSpLocks noChangeAspect="1"/>
          </p:cNvGrpSpPr>
          <p:nvPr/>
        </p:nvGrpSpPr>
        <p:grpSpPr bwMode="auto">
          <a:xfrm>
            <a:off x="846090" y="2866498"/>
            <a:ext cx="497449" cy="482960"/>
            <a:chOff x="3800" y="2077"/>
            <a:chExt cx="340" cy="321"/>
          </a:xfrm>
          <a:solidFill>
            <a:srgbClr val="FF4661"/>
          </a:solidFill>
        </p:grpSpPr>
        <p:sp>
          <p:nvSpPr>
            <p:cNvPr id="106" name="Freeform 26"/>
            <p:cNvSpPr>
              <a:spLocks/>
            </p:cNvSpPr>
            <p:nvPr/>
          </p:nvSpPr>
          <p:spPr bwMode="auto">
            <a:xfrm>
              <a:off x="4080" y="2110"/>
              <a:ext cx="60" cy="61"/>
            </a:xfrm>
            <a:custGeom>
              <a:avLst/>
              <a:gdLst>
                <a:gd name="T0" fmla="*/ 566 w 602"/>
                <a:gd name="T1" fmla="*/ 0 h 607"/>
                <a:gd name="T2" fmla="*/ 577 w 602"/>
                <a:gd name="T3" fmla="*/ 1 h 607"/>
                <a:gd name="T4" fmla="*/ 586 w 602"/>
                <a:gd name="T5" fmla="*/ 7 h 607"/>
                <a:gd name="T6" fmla="*/ 593 w 602"/>
                <a:gd name="T7" fmla="*/ 17 h 607"/>
                <a:gd name="T8" fmla="*/ 595 w 602"/>
                <a:gd name="T9" fmla="*/ 29 h 607"/>
                <a:gd name="T10" fmla="*/ 592 w 602"/>
                <a:gd name="T11" fmla="*/ 40 h 607"/>
                <a:gd name="T12" fmla="*/ 456 w 602"/>
                <a:gd name="T13" fmla="*/ 289 h 607"/>
                <a:gd name="T14" fmla="*/ 452 w 602"/>
                <a:gd name="T15" fmla="*/ 297 h 607"/>
                <a:gd name="T16" fmla="*/ 452 w 602"/>
                <a:gd name="T17" fmla="*/ 307 h 607"/>
                <a:gd name="T18" fmla="*/ 456 w 602"/>
                <a:gd name="T19" fmla="*/ 315 h 607"/>
                <a:gd name="T20" fmla="*/ 598 w 602"/>
                <a:gd name="T21" fmla="*/ 560 h 607"/>
                <a:gd name="T22" fmla="*/ 602 w 602"/>
                <a:gd name="T23" fmla="*/ 571 h 607"/>
                <a:gd name="T24" fmla="*/ 600 w 602"/>
                <a:gd name="T25" fmla="*/ 583 h 607"/>
                <a:gd name="T26" fmla="*/ 595 w 602"/>
                <a:gd name="T27" fmla="*/ 592 h 607"/>
                <a:gd name="T28" fmla="*/ 585 w 602"/>
                <a:gd name="T29" fmla="*/ 599 h 607"/>
                <a:gd name="T30" fmla="*/ 574 w 602"/>
                <a:gd name="T31" fmla="*/ 600 h 607"/>
                <a:gd name="T32" fmla="*/ 563 w 602"/>
                <a:gd name="T33" fmla="*/ 597 h 607"/>
                <a:gd name="T34" fmla="*/ 316 w 602"/>
                <a:gd name="T35" fmla="*/ 459 h 607"/>
                <a:gd name="T36" fmla="*/ 308 w 602"/>
                <a:gd name="T37" fmla="*/ 457 h 607"/>
                <a:gd name="T38" fmla="*/ 299 w 602"/>
                <a:gd name="T39" fmla="*/ 457 h 607"/>
                <a:gd name="T40" fmla="*/ 290 w 602"/>
                <a:gd name="T41" fmla="*/ 459 h 607"/>
                <a:gd name="T42" fmla="*/ 47 w 602"/>
                <a:gd name="T43" fmla="*/ 604 h 607"/>
                <a:gd name="T44" fmla="*/ 37 w 602"/>
                <a:gd name="T45" fmla="*/ 607 h 607"/>
                <a:gd name="T46" fmla="*/ 26 w 602"/>
                <a:gd name="T47" fmla="*/ 606 h 607"/>
                <a:gd name="T48" fmla="*/ 15 w 602"/>
                <a:gd name="T49" fmla="*/ 600 h 607"/>
                <a:gd name="T50" fmla="*/ 9 w 602"/>
                <a:gd name="T51" fmla="*/ 590 h 607"/>
                <a:gd name="T52" fmla="*/ 8 w 602"/>
                <a:gd name="T53" fmla="*/ 579 h 607"/>
                <a:gd name="T54" fmla="*/ 11 w 602"/>
                <a:gd name="T55" fmla="*/ 568 h 607"/>
                <a:gd name="T56" fmla="*/ 147 w 602"/>
                <a:gd name="T57" fmla="*/ 319 h 607"/>
                <a:gd name="T58" fmla="*/ 150 w 602"/>
                <a:gd name="T59" fmla="*/ 310 h 607"/>
                <a:gd name="T60" fmla="*/ 150 w 602"/>
                <a:gd name="T61" fmla="*/ 301 h 607"/>
                <a:gd name="T62" fmla="*/ 147 w 602"/>
                <a:gd name="T63" fmla="*/ 293 h 607"/>
                <a:gd name="T64" fmla="*/ 4 w 602"/>
                <a:gd name="T65" fmla="*/ 48 h 607"/>
                <a:gd name="T66" fmla="*/ 0 w 602"/>
                <a:gd name="T67" fmla="*/ 36 h 607"/>
                <a:gd name="T68" fmla="*/ 1 w 602"/>
                <a:gd name="T69" fmla="*/ 26 h 607"/>
                <a:gd name="T70" fmla="*/ 8 w 602"/>
                <a:gd name="T71" fmla="*/ 16 h 607"/>
                <a:gd name="T72" fmla="*/ 17 w 602"/>
                <a:gd name="T73" fmla="*/ 10 h 607"/>
                <a:gd name="T74" fmla="*/ 28 w 602"/>
                <a:gd name="T75" fmla="*/ 7 h 607"/>
                <a:gd name="T76" fmla="*/ 40 w 602"/>
                <a:gd name="T77" fmla="*/ 11 h 607"/>
                <a:gd name="T78" fmla="*/ 286 w 602"/>
                <a:gd name="T79" fmla="*/ 149 h 607"/>
                <a:gd name="T80" fmla="*/ 295 w 602"/>
                <a:gd name="T81" fmla="*/ 151 h 607"/>
                <a:gd name="T82" fmla="*/ 304 w 602"/>
                <a:gd name="T83" fmla="*/ 151 h 607"/>
                <a:gd name="T84" fmla="*/ 312 w 602"/>
                <a:gd name="T85" fmla="*/ 148 h 607"/>
                <a:gd name="T86" fmla="*/ 556 w 602"/>
                <a:gd name="T87" fmla="*/ 4 h 607"/>
                <a:gd name="T88" fmla="*/ 566 w 602"/>
                <a:gd name="T8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2" h="607">
                  <a:moveTo>
                    <a:pt x="566" y="0"/>
                  </a:moveTo>
                  <a:lnTo>
                    <a:pt x="577" y="1"/>
                  </a:lnTo>
                  <a:lnTo>
                    <a:pt x="586" y="7"/>
                  </a:lnTo>
                  <a:lnTo>
                    <a:pt x="593" y="17"/>
                  </a:lnTo>
                  <a:lnTo>
                    <a:pt x="595" y="29"/>
                  </a:lnTo>
                  <a:lnTo>
                    <a:pt x="592" y="40"/>
                  </a:lnTo>
                  <a:lnTo>
                    <a:pt x="456" y="289"/>
                  </a:lnTo>
                  <a:lnTo>
                    <a:pt x="452" y="297"/>
                  </a:lnTo>
                  <a:lnTo>
                    <a:pt x="452" y="307"/>
                  </a:lnTo>
                  <a:lnTo>
                    <a:pt x="456" y="315"/>
                  </a:lnTo>
                  <a:lnTo>
                    <a:pt x="598" y="560"/>
                  </a:lnTo>
                  <a:lnTo>
                    <a:pt x="602" y="571"/>
                  </a:lnTo>
                  <a:lnTo>
                    <a:pt x="600" y="583"/>
                  </a:lnTo>
                  <a:lnTo>
                    <a:pt x="595" y="592"/>
                  </a:lnTo>
                  <a:lnTo>
                    <a:pt x="585" y="599"/>
                  </a:lnTo>
                  <a:lnTo>
                    <a:pt x="574" y="600"/>
                  </a:lnTo>
                  <a:lnTo>
                    <a:pt x="563" y="597"/>
                  </a:lnTo>
                  <a:lnTo>
                    <a:pt x="316" y="459"/>
                  </a:lnTo>
                  <a:lnTo>
                    <a:pt x="308" y="457"/>
                  </a:lnTo>
                  <a:lnTo>
                    <a:pt x="299" y="457"/>
                  </a:lnTo>
                  <a:lnTo>
                    <a:pt x="290" y="459"/>
                  </a:lnTo>
                  <a:lnTo>
                    <a:pt x="47" y="604"/>
                  </a:lnTo>
                  <a:lnTo>
                    <a:pt x="37" y="607"/>
                  </a:lnTo>
                  <a:lnTo>
                    <a:pt x="26" y="606"/>
                  </a:lnTo>
                  <a:lnTo>
                    <a:pt x="15" y="600"/>
                  </a:lnTo>
                  <a:lnTo>
                    <a:pt x="9" y="590"/>
                  </a:lnTo>
                  <a:lnTo>
                    <a:pt x="8" y="579"/>
                  </a:lnTo>
                  <a:lnTo>
                    <a:pt x="11" y="568"/>
                  </a:lnTo>
                  <a:lnTo>
                    <a:pt x="147" y="319"/>
                  </a:lnTo>
                  <a:lnTo>
                    <a:pt x="150" y="310"/>
                  </a:lnTo>
                  <a:lnTo>
                    <a:pt x="150" y="301"/>
                  </a:lnTo>
                  <a:lnTo>
                    <a:pt x="147" y="293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1" y="26"/>
                  </a:lnTo>
                  <a:lnTo>
                    <a:pt x="8" y="16"/>
                  </a:lnTo>
                  <a:lnTo>
                    <a:pt x="17" y="10"/>
                  </a:lnTo>
                  <a:lnTo>
                    <a:pt x="28" y="7"/>
                  </a:lnTo>
                  <a:lnTo>
                    <a:pt x="40" y="11"/>
                  </a:lnTo>
                  <a:lnTo>
                    <a:pt x="286" y="149"/>
                  </a:lnTo>
                  <a:lnTo>
                    <a:pt x="295" y="151"/>
                  </a:lnTo>
                  <a:lnTo>
                    <a:pt x="304" y="151"/>
                  </a:lnTo>
                  <a:lnTo>
                    <a:pt x="312" y="148"/>
                  </a:lnTo>
                  <a:lnTo>
                    <a:pt x="556" y="4"/>
                  </a:lnTo>
                  <a:lnTo>
                    <a:pt x="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7"/>
            <p:cNvSpPr>
              <a:spLocks/>
            </p:cNvSpPr>
            <p:nvPr/>
          </p:nvSpPr>
          <p:spPr bwMode="auto">
            <a:xfrm>
              <a:off x="3809" y="2089"/>
              <a:ext cx="65" cy="65"/>
            </a:xfrm>
            <a:custGeom>
              <a:avLst/>
              <a:gdLst>
                <a:gd name="T0" fmla="*/ 432 w 652"/>
                <a:gd name="T1" fmla="*/ 0 h 658"/>
                <a:gd name="T2" fmla="*/ 435 w 652"/>
                <a:gd name="T3" fmla="*/ 0 h 658"/>
                <a:gd name="T4" fmla="*/ 439 w 652"/>
                <a:gd name="T5" fmla="*/ 1 h 658"/>
                <a:gd name="T6" fmla="*/ 441 w 652"/>
                <a:gd name="T7" fmla="*/ 5 h 658"/>
                <a:gd name="T8" fmla="*/ 443 w 652"/>
                <a:gd name="T9" fmla="*/ 8 h 658"/>
                <a:gd name="T10" fmla="*/ 443 w 652"/>
                <a:gd name="T11" fmla="*/ 11 h 658"/>
                <a:gd name="T12" fmla="*/ 429 w 652"/>
                <a:gd name="T13" fmla="*/ 262 h 658"/>
                <a:gd name="T14" fmla="*/ 430 w 652"/>
                <a:gd name="T15" fmla="*/ 272 h 658"/>
                <a:gd name="T16" fmla="*/ 434 w 652"/>
                <a:gd name="T17" fmla="*/ 279 h 658"/>
                <a:gd name="T18" fmla="*/ 441 w 652"/>
                <a:gd name="T19" fmla="*/ 286 h 658"/>
                <a:gd name="T20" fmla="*/ 648 w 652"/>
                <a:gd name="T21" fmla="*/ 425 h 658"/>
                <a:gd name="T22" fmla="*/ 650 w 652"/>
                <a:gd name="T23" fmla="*/ 428 h 658"/>
                <a:gd name="T24" fmla="*/ 652 w 652"/>
                <a:gd name="T25" fmla="*/ 432 h 658"/>
                <a:gd name="T26" fmla="*/ 652 w 652"/>
                <a:gd name="T27" fmla="*/ 435 h 658"/>
                <a:gd name="T28" fmla="*/ 652 w 652"/>
                <a:gd name="T29" fmla="*/ 438 h 658"/>
                <a:gd name="T30" fmla="*/ 650 w 652"/>
                <a:gd name="T31" fmla="*/ 441 h 658"/>
                <a:gd name="T32" fmla="*/ 648 w 652"/>
                <a:gd name="T33" fmla="*/ 445 h 658"/>
                <a:gd name="T34" fmla="*/ 645 w 652"/>
                <a:gd name="T35" fmla="*/ 446 h 658"/>
                <a:gd name="T36" fmla="*/ 641 w 652"/>
                <a:gd name="T37" fmla="*/ 446 h 658"/>
                <a:gd name="T38" fmla="*/ 392 w 652"/>
                <a:gd name="T39" fmla="*/ 433 h 658"/>
                <a:gd name="T40" fmla="*/ 383 w 652"/>
                <a:gd name="T41" fmla="*/ 433 h 658"/>
                <a:gd name="T42" fmla="*/ 375 w 652"/>
                <a:gd name="T43" fmla="*/ 437 h 658"/>
                <a:gd name="T44" fmla="*/ 369 w 652"/>
                <a:gd name="T45" fmla="*/ 444 h 658"/>
                <a:gd name="T46" fmla="*/ 230 w 652"/>
                <a:gd name="T47" fmla="*/ 653 h 658"/>
                <a:gd name="T48" fmla="*/ 228 w 652"/>
                <a:gd name="T49" fmla="*/ 656 h 658"/>
                <a:gd name="T50" fmla="*/ 225 w 652"/>
                <a:gd name="T51" fmla="*/ 657 h 658"/>
                <a:gd name="T52" fmla="*/ 222 w 652"/>
                <a:gd name="T53" fmla="*/ 658 h 658"/>
                <a:gd name="T54" fmla="*/ 217 w 652"/>
                <a:gd name="T55" fmla="*/ 657 h 658"/>
                <a:gd name="T56" fmla="*/ 214 w 652"/>
                <a:gd name="T57" fmla="*/ 656 h 658"/>
                <a:gd name="T58" fmla="*/ 212 w 652"/>
                <a:gd name="T59" fmla="*/ 653 h 658"/>
                <a:gd name="T60" fmla="*/ 211 w 652"/>
                <a:gd name="T61" fmla="*/ 650 h 658"/>
                <a:gd name="T62" fmla="*/ 211 w 652"/>
                <a:gd name="T63" fmla="*/ 646 h 658"/>
                <a:gd name="T64" fmla="*/ 224 w 652"/>
                <a:gd name="T65" fmla="*/ 395 h 658"/>
                <a:gd name="T66" fmla="*/ 223 w 652"/>
                <a:gd name="T67" fmla="*/ 387 h 658"/>
                <a:gd name="T68" fmla="*/ 220 w 652"/>
                <a:gd name="T69" fmla="*/ 378 h 658"/>
                <a:gd name="T70" fmla="*/ 213 w 652"/>
                <a:gd name="T71" fmla="*/ 372 h 658"/>
                <a:gd name="T72" fmla="*/ 6 w 652"/>
                <a:gd name="T73" fmla="*/ 232 h 658"/>
                <a:gd name="T74" fmla="*/ 4 w 652"/>
                <a:gd name="T75" fmla="*/ 230 h 658"/>
                <a:gd name="T76" fmla="*/ 1 w 652"/>
                <a:gd name="T77" fmla="*/ 228 h 658"/>
                <a:gd name="T78" fmla="*/ 0 w 652"/>
                <a:gd name="T79" fmla="*/ 225 h 658"/>
                <a:gd name="T80" fmla="*/ 0 w 652"/>
                <a:gd name="T81" fmla="*/ 222 h 658"/>
                <a:gd name="T82" fmla="*/ 1 w 652"/>
                <a:gd name="T83" fmla="*/ 219 h 658"/>
                <a:gd name="T84" fmla="*/ 3 w 652"/>
                <a:gd name="T85" fmla="*/ 216 h 658"/>
                <a:gd name="T86" fmla="*/ 6 w 652"/>
                <a:gd name="T87" fmla="*/ 214 h 658"/>
                <a:gd name="T88" fmla="*/ 9 w 652"/>
                <a:gd name="T89" fmla="*/ 212 h 658"/>
                <a:gd name="T90" fmla="*/ 12 w 652"/>
                <a:gd name="T91" fmla="*/ 212 h 658"/>
                <a:gd name="T92" fmla="*/ 261 w 652"/>
                <a:gd name="T93" fmla="*/ 226 h 658"/>
                <a:gd name="T94" fmla="*/ 270 w 652"/>
                <a:gd name="T95" fmla="*/ 225 h 658"/>
                <a:gd name="T96" fmla="*/ 278 w 652"/>
                <a:gd name="T97" fmla="*/ 220 h 658"/>
                <a:gd name="T98" fmla="*/ 284 w 652"/>
                <a:gd name="T99" fmla="*/ 214 h 658"/>
                <a:gd name="T100" fmla="*/ 423 w 652"/>
                <a:gd name="T101" fmla="*/ 5 h 658"/>
                <a:gd name="T102" fmla="*/ 425 w 652"/>
                <a:gd name="T103" fmla="*/ 2 h 658"/>
                <a:gd name="T104" fmla="*/ 428 w 652"/>
                <a:gd name="T105" fmla="*/ 0 h 658"/>
                <a:gd name="T106" fmla="*/ 432 w 652"/>
                <a:gd name="T107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2" h="658">
                  <a:moveTo>
                    <a:pt x="432" y="0"/>
                  </a:moveTo>
                  <a:lnTo>
                    <a:pt x="435" y="0"/>
                  </a:lnTo>
                  <a:lnTo>
                    <a:pt x="439" y="1"/>
                  </a:lnTo>
                  <a:lnTo>
                    <a:pt x="441" y="5"/>
                  </a:lnTo>
                  <a:lnTo>
                    <a:pt x="443" y="8"/>
                  </a:lnTo>
                  <a:lnTo>
                    <a:pt x="443" y="11"/>
                  </a:lnTo>
                  <a:lnTo>
                    <a:pt x="429" y="262"/>
                  </a:lnTo>
                  <a:lnTo>
                    <a:pt x="430" y="272"/>
                  </a:lnTo>
                  <a:lnTo>
                    <a:pt x="434" y="279"/>
                  </a:lnTo>
                  <a:lnTo>
                    <a:pt x="441" y="286"/>
                  </a:lnTo>
                  <a:lnTo>
                    <a:pt x="648" y="425"/>
                  </a:lnTo>
                  <a:lnTo>
                    <a:pt x="650" y="428"/>
                  </a:lnTo>
                  <a:lnTo>
                    <a:pt x="652" y="432"/>
                  </a:lnTo>
                  <a:lnTo>
                    <a:pt x="652" y="435"/>
                  </a:lnTo>
                  <a:lnTo>
                    <a:pt x="652" y="438"/>
                  </a:lnTo>
                  <a:lnTo>
                    <a:pt x="650" y="441"/>
                  </a:lnTo>
                  <a:lnTo>
                    <a:pt x="648" y="445"/>
                  </a:lnTo>
                  <a:lnTo>
                    <a:pt x="645" y="446"/>
                  </a:lnTo>
                  <a:lnTo>
                    <a:pt x="641" y="446"/>
                  </a:lnTo>
                  <a:lnTo>
                    <a:pt x="392" y="433"/>
                  </a:lnTo>
                  <a:lnTo>
                    <a:pt x="383" y="433"/>
                  </a:lnTo>
                  <a:lnTo>
                    <a:pt x="375" y="437"/>
                  </a:lnTo>
                  <a:lnTo>
                    <a:pt x="369" y="444"/>
                  </a:lnTo>
                  <a:lnTo>
                    <a:pt x="230" y="653"/>
                  </a:lnTo>
                  <a:lnTo>
                    <a:pt x="228" y="656"/>
                  </a:lnTo>
                  <a:lnTo>
                    <a:pt x="225" y="657"/>
                  </a:lnTo>
                  <a:lnTo>
                    <a:pt x="222" y="658"/>
                  </a:lnTo>
                  <a:lnTo>
                    <a:pt x="217" y="657"/>
                  </a:lnTo>
                  <a:lnTo>
                    <a:pt x="214" y="656"/>
                  </a:lnTo>
                  <a:lnTo>
                    <a:pt x="212" y="653"/>
                  </a:lnTo>
                  <a:lnTo>
                    <a:pt x="211" y="650"/>
                  </a:lnTo>
                  <a:lnTo>
                    <a:pt x="211" y="646"/>
                  </a:lnTo>
                  <a:lnTo>
                    <a:pt x="224" y="395"/>
                  </a:lnTo>
                  <a:lnTo>
                    <a:pt x="223" y="387"/>
                  </a:lnTo>
                  <a:lnTo>
                    <a:pt x="220" y="378"/>
                  </a:lnTo>
                  <a:lnTo>
                    <a:pt x="213" y="372"/>
                  </a:lnTo>
                  <a:lnTo>
                    <a:pt x="6" y="232"/>
                  </a:lnTo>
                  <a:lnTo>
                    <a:pt x="4" y="230"/>
                  </a:lnTo>
                  <a:lnTo>
                    <a:pt x="1" y="228"/>
                  </a:lnTo>
                  <a:lnTo>
                    <a:pt x="0" y="225"/>
                  </a:lnTo>
                  <a:lnTo>
                    <a:pt x="0" y="222"/>
                  </a:lnTo>
                  <a:lnTo>
                    <a:pt x="1" y="219"/>
                  </a:lnTo>
                  <a:lnTo>
                    <a:pt x="3" y="216"/>
                  </a:lnTo>
                  <a:lnTo>
                    <a:pt x="6" y="214"/>
                  </a:lnTo>
                  <a:lnTo>
                    <a:pt x="9" y="212"/>
                  </a:lnTo>
                  <a:lnTo>
                    <a:pt x="12" y="212"/>
                  </a:lnTo>
                  <a:lnTo>
                    <a:pt x="261" y="226"/>
                  </a:lnTo>
                  <a:lnTo>
                    <a:pt x="270" y="225"/>
                  </a:lnTo>
                  <a:lnTo>
                    <a:pt x="278" y="220"/>
                  </a:lnTo>
                  <a:lnTo>
                    <a:pt x="284" y="214"/>
                  </a:lnTo>
                  <a:lnTo>
                    <a:pt x="423" y="5"/>
                  </a:lnTo>
                  <a:lnTo>
                    <a:pt x="425" y="2"/>
                  </a:lnTo>
                  <a:lnTo>
                    <a:pt x="428" y="0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8"/>
            <p:cNvSpPr>
              <a:spLocks/>
            </p:cNvSpPr>
            <p:nvPr/>
          </p:nvSpPr>
          <p:spPr bwMode="auto">
            <a:xfrm>
              <a:off x="4015" y="2077"/>
              <a:ext cx="48" cy="49"/>
            </a:xfrm>
            <a:custGeom>
              <a:avLst/>
              <a:gdLst>
                <a:gd name="T0" fmla="*/ 431 w 482"/>
                <a:gd name="T1" fmla="*/ 0 h 488"/>
                <a:gd name="T2" fmla="*/ 431 w 482"/>
                <a:gd name="T3" fmla="*/ 0 h 488"/>
                <a:gd name="T4" fmla="*/ 434 w 482"/>
                <a:gd name="T5" fmla="*/ 0 h 488"/>
                <a:gd name="T6" fmla="*/ 437 w 482"/>
                <a:gd name="T7" fmla="*/ 3 h 488"/>
                <a:gd name="T8" fmla="*/ 439 w 482"/>
                <a:gd name="T9" fmla="*/ 5 h 488"/>
                <a:gd name="T10" fmla="*/ 440 w 482"/>
                <a:gd name="T11" fmla="*/ 7 h 488"/>
                <a:gd name="T12" fmla="*/ 440 w 482"/>
                <a:gd name="T13" fmla="*/ 10 h 488"/>
                <a:gd name="T14" fmla="*/ 439 w 482"/>
                <a:gd name="T15" fmla="*/ 12 h 488"/>
                <a:gd name="T16" fmla="*/ 348 w 482"/>
                <a:gd name="T17" fmla="*/ 219 h 488"/>
                <a:gd name="T18" fmla="*/ 345 w 482"/>
                <a:gd name="T19" fmla="*/ 229 h 488"/>
                <a:gd name="T20" fmla="*/ 346 w 482"/>
                <a:gd name="T21" fmla="*/ 238 h 488"/>
                <a:gd name="T22" fmla="*/ 350 w 482"/>
                <a:gd name="T23" fmla="*/ 246 h 488"/>
                <a:gd name="T24" fmla="*/ 481 w 482"/>
                <a:gd name="T25" fmla="*/ 431 h 488"/>
                <a:gd name="T26" fmla="*/ 482 w 482"/>
                <a:gd name="T27" fmla="*/ 433 h 488"/>
                <a:gd name="T28" fmla="*/ 482 w 482"/>
                <a:gd name="T29" fmla="*/ 436 h 488"/>
                <a:gd name="T30" fmla="*/ 482 w 482"/>
                <a:gd name="T31" fmla="*/ 438 h 488"/>
                <a:gd name="T32" fmla="*/ 480 w 482"/>
                <a:gd name="T33" fmla="*/ 441 h 488"/>
                <a:gd name="T34" fmla="*/ 478 w 482"/>
                <a:gd name="T35" fmla="*/ 443 h 488"/>
                <a:gd name="T36" fmla="*/ 476 w 482"/>
                <a:gd name="T37" fmla="*/ 445 h 488"/>
                <a:gd name="T38" fmla="*/ 474 w 482"/>
                <a:gd name="T39" fmla="*/ 445 h 488"/>
                <a:gd name="T40" fmla="*/ 471 w 482"/>
                <a:gd name="T41" fmla="*/ 444 h 488"/>
                <a:gd name="T42" fmla="*/ 265 w 482"/>
                <a:gd name="T43" fmla="*/ 351 h 488"/>
                <a:gd name="T44" fmla="*/ 256 w 482"/>
                <a:gd name="T45" fmla="*/ 349 h 488"/>
                <a:gd name="T46" fmla="*/ 247 w 482"/>
                <a:gd name="T47" fmla="*/ 350 h 488"/>
                <a:gd name="T48" fmla="*/ 239 w 482"/>
                <a:gd name="T49" fmla="*/ 355 h 488"/>
                <a:gd name="T50" fmla="*/ 56 w 482"/>
                <a:gd name="T51" fmla="*/ 485 h 488"/>
                <a:gd name="T52" fmla="*/ 54 w 482"/>
                <a:gd name="T53" fmla="*/ 487 h 488"/>
                <a:gd name="T54" fmla="*/ 50 w 482"/>
                <a:gd name="T55" fmla="*/ 488 h 488"/>
                <a:gd name="T56" fmla="*/ 48 w 482"/>
                <a:gd name="T57" fmla="*/ 487 h 488"/>
                <a:gd name="T58" fmla="*/ 45 w 482"/>
                <a:gd name="T59" fmla="*/ 485 h 488"/>
                <a:gd name="T60" fmla="*/ 44 w 482"/>
                <a:gd name="T61" fmla="*/ 483 h 488"/>
                <a:gd name="T62" fmla="*/ 43 w 482"/>
                <a:gd name="T63" fmla="*/ 481 h 488"/>
                <a:gd name="T64" fmla="*/ 43 w 482"/>
                <a:gd name="T65" fmla="*/ 478 h 488"/>
                <a:gd name="T66" fmla="*/ 43 w 482"/>
                <a:gd name="T67" fmla="*/ 476 h 488"/>
                <a:gd name="T68" fmla="*/ 135 w 482"/>
                <a:gd name="T69" fmla="*/ 269 h 488"/>
                <a:gd name="T70" fmla="*/ 137 w 482"/>
                <a:gd name="T71" fmla="*/ 259 h 488"/>
                <a:gd name="T72" fmla="*/ 136 w 482"/>
                <a:gd name="T73" fmla="*/ 250 h 488"/>
                <a:gd name="T74" fmla="*/ 131 w 482"/>
                <a:gd name="T75" fmla="*/ 242 h 488"/>
                <a:gd name="T76" fmla="*/ 2 w 482"/>
                <a:gd name="T77" fmla="*/ 57 h 488"/>
                <a:gd name="T78" fmla="*/ 0 w 482"/>
                <a:gd name="T79" fmla="*/ 55 h 488"/>
                <a:gd name="T80" fmla="*/ 0 w 482"/>
                <a:gd name="T81" fmla="*/ 52 h 488"/>
                <a:gd name="T82" fmla="*/ 0 w 482"/>
                <a:gd name="T83" fmla="*/ 50 h 488"/>
                <a:gd name="T84" fmla="*/ 2 w 482"/>
                <a:gd name="T85" fmla="*/ 47 h 488"/>
                <a:gd name="T86" fmla="*/ 4 w 482"/>
                <a:gd name="T87" fmla="*/ 45 h 488"/>
                <a:gd name="T88" fmla="*/ 6 w 482"/>
                <a:gd name="T89" fmla="*/ 44 h 488"/>
                <a:gd name="T90" fmla="*/ 9 w 482"/>
                <a:gd name="T91" fmla="*/ 43 h 488"/>
                <a:gd name="T92" fmla="*/ 11 w 482"/>
                <a:gd name="T93" fmla="*/ 44 h 488"/>
                <a:gd name="T94" fmla="*/ 217 w 482"/>
                <a:gd name="T95" fmla="*/ 137 h 488"/>
                <a:gd name="T96" fmla="*/ 226 w 482"/>
                <a:gd name="T97" fmla="*/ 139 h 488"/>
                <a:gd name="T98" fmla="*/ 236 w 482"/>
                <a:gd name="T99" fmla="*/ 138 h 488"/>
                <a:gd name="T100" fmla="*/ 243 w 482"/>
                <a:gd name="T101" fmla="*/ 133 h 488"/>
                <a:gd name="T102" fmla="*/ 426 w 482"/>
                <a:gd name="T103" fmla="*/ 3 h 488"/>
                <a:gd name="T104" fmla="*/ 429 w 482"/>
                <a:gd name="T105" fmla="*/ 0 h 488"/>
                <a:gd name="T106" fmla="*/ 431 w 482"/>
                <a:gd name="T10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2" h="488">
                  <a:moveTo>
                    <a:pt x="431" y="0"/>
                  </a:moveTo>
                  <a:lnTo>
                    <a:pt x="431" y="0"/>
                  </a:lnTo>
                  <a:lnTo>
                    <a:pt x="434" y="0"/>
                  </a:lnTo>
                  <a:lnTo>
                    <a:pt x="437" y="3"/>
                  </a:lnTo>
                  <a:lnTo>
                    <a:pt x="439" y="5"/>
                  </a:lnTo>
                  <a:lnTo>
                    <a:pt x="440" y="7"/>
                  </a:lnTo>
                  <a:lnTo>
                    <a:pt x="440" y="10"/>
                  </a:lnTo>
                  <a:lnTo>
                    <a:pt x="439" y="12"/>
                  </a:lnTo>
                  <a:lnTo>
                    <a:pt x="348" y="219"/>
                  </a:lnTo>
                  <a:lnTo>
                    <a:pt x="345" y="229"/>
                  </a:lnTo>
                  <a:lnTo>
                    <a:pt x="346" y="238"/>
                  </a:lnTo>
                  <a:lnTo>
                    <a:pt x="350" y="246"/>
                  </a:lnTo>
                  <a:lnTo>
                    <a:pt x="481" y="431"/>
                  </a:lnTo>
                  <a:lnTo>
                    <a:pt x="482" y="433"/>
                  </a:lnTo>
                  <a:lnTo>
                    <a:pt x="482" y="436"/>
                  </a:lnTo>
                  <a:lnTo>
                    <a:pt x="482" y="438"/>
                  </a:lnTo>
                  <a:lnTo>
                    <a:pt x="480" y="441"/>
                  </a:lnTo>
                  <a:lnTo>
                    <a:pt x="478" y="443"/>
                  </a:lnTo>
                  <a:lnTo>
                    <a:pt x="476" y="445"/>
                  </a:lnTo>
                  <a:lnTo>
                    <a:pt x="474" y="445"/>
                  </a:lnTo>
                  <a:lnTo>
                    <a:pt x="471" y="444"/>
                  </a:lnTo>
                  <a:lnTo>
                    <a:pt x="265" y="351"/>
                  </a:lnTo>
                  <a:lnTo>
                    <a:pt x="256" y="349"/>
                  </a:lnTo>
                  <a:lnTo>
                    <a:pt x="247" y="350"/>
                  </a:lnTo>
                  <a:lnTo>
                    <a:pt x="239" y="355"/>
                  </a:lnTo>
                  <a:lnTo>
                    <a:pt x="56" y="485"/>
                  </a:lnTo>
                  <a:lnTo>
                    <a:pt x="54" y="487"/>
                  </a:lnTo>
                  <a:lnTo>
                    <a:pt x="50" y="488"/>
                  </a:lnTo>
                  <a:lnTo>
                    <a:pt x="48" y="487"/>
                  </a:lnTo>
                  <a:lnTo>
                    <a:pt x="45" y="485"/>
                  </a:lnTo>
                  <a:lnTo>
                    <a:pt x="44" y="483"/>
                  </a:lnTo>
                  <a:lnTo>
                    <a:pt x="43" y="481"/>
                  </a:lnTo>
                  <a:lnTo>
                    <a:pt x="43" y="478"/>
                  </a:lnTo>
                  <a:lnTo>
                    <a:pt x="43" y="476"/>
                  </a:lnTo>
                  <a:lnTo>
                    <a:pt x="135" y="269"/>
                  </a:lnTo>
                  <a:lnTo>
                    <a:pt x="137" y="259"/>
                  </a:lnTo>
                  <a:lnTo>
                    <a:pt x="136" y="250"/>
                  </a:lnTo>
                  <a:lnTo>
                    <a:pt x="131" y="242"/>
                  </a:lnTo>
                  <a:lnTo>
                    <a:pt x="2" y="57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4" y="45"/>
                  </a:lnTo>
                  <a:lnTo>
                    <a:pt x="6" y="44"/>
                  </a:lnTo>
                  <a:lnTo>
                    <a:pt x="9" y="43"/>
                  </a:lnTo>
                  <a:lnTo>
                    <a:pt x="11" y="44"/>
                  </a:lnTo>
                  <a:lnTo>
                    <a:pt x="217" y="137"/>
                  </a:lnTo>
                  <a:lnTo>
                    <a:pt x="226" y="139"/>
                  </a:lnTo>
                  <a:lnTo>
                    <a:pt x="236" y="138"/>
                  </a:lnTo>
                  <a:lnTo>
                    <a:pt x="243" y="133"/>
                  </a:lnTo>
                  <a:lnTo>
                    <a:pt x="426" y="3"/>
                  </a:lnTo>
                  <a:lnTo>
                    <a:pt x="429" y="0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"/>
            <p:cNvSpPr>
              <a:spLocks noEditPoints="1"/>
            </p:cNvSpPr>
            <p:nvPr/>
          </p:nvSpPr>
          <p:spPr bwMode="auto">
            <a:xfrm>
              <a:off x="3800" y="2195"/>
              <a:ext cx="321" cy="203"/>
            </a:xfrm>
            <a:custGeom>
              <a:avLst/>
              <a:gdLst>
                <a:gd name="T0" fmla="*/ 2792 w 3210"/>
                <a:gd name="T1" fmla="*/ 925 h 2030"/>
                <a:gd name="T2" fmla="*/ 2810 w 3210"/>
                <a:gd name="T3" fmla="*/ 1107 h 2030"/>
                <a:gd name="T4" fmla="*/ 2936 w 3210"/>
                <a:gd name="T5" fmla="*/ 1038 h 2030"/>
                <a:gd name="T6" fmla="*/ 2986 w 3210"/>
                <a:gd name="T7" fmla="*/ 924 h 2030"/>
                <a:gd name="T8" fmla="*/ 2936 w 3210"/>
                <a:gd name="T9" fmla="*/ 812 h 2030"/>
                <a:gd name="T10" fmla="*/ 2810 w 3210"/>
                <a:gd name="T11" fmla="*/ 742 h 2030"/>
                <a:gd name="T12" fmla="*/ 363 w 3210"/>
                <a:gd name="T13" fmla="*/ 754 h 2030"/>
                <a:gd name="T14" fmla="*/ 253 w 3210"/>
                <a:gd name="T15" fmla="*/ 838 h 2030"/>
                <a:gd name="T16" fmla="*/ 229 w 3210"/>
                <a:gd name="T17" fmla="*/ 955 h 2030"/>
                <a:gd name="T18" fmla="*/ 300 w 3210"/>
                <a:gd name="T19" fmla="*/ 1059 h 2030"/>
                <a:gd name="T20" fmla="*/ 437 w 3210"/>
                <a:gd name="T21" fmla="*/ 1115 h 2030"/>
                <a:gd name="T22" fmla="*/ 419 w 3210"/>
                <a:gd name="T23" fmla="*/ 861 h 2030"/>
                <a:gd name="T24" fmla="*/ 2562 w 3210"/>
                <a:gd name="T25" fmla="*/ 31 h 2030"/>
                <a:gd name="T26" fmla="*/ 2562 w 3210"/>
                <a:gd name="T27" fmla="*/ 159 h 2030"/>
                <a:gd name="T28" fmla="*/ 2554 w 3210"/>
                <a:gd name="T29" fmla="*/ 296 h 2030"/>
                <a:gd name="T30" fmla="*/ 2693 w 3210"/>
                <a:gd name="T31" fmla="*/ 507 h 2030"/>
                <a:gd name="T32" fmla="*/ 2839 w 3210"/>
                <a:gd name="T33" fmla="*/ 515 h 2030"/>
                <a:gd name="T34" fmla="*/ 3030 w 3210"/>
                <a:gd name="T35" fmla="*/ 596 h 2030"/>
                <a:gd name="T36" fmla="*/ 3161 w 3210"/>
                <a:gd name="T37" fmla="*/ 740 h 2030"/>
                <a:gd name="T38" fmla="*/ 3210 w 3210"/>
                <a:gd name="T39" fmla="*/ 925 h 2030"/>
                <a:gd name="T40" fmla="*/ 3161 w 3210"/>
                <a:gd name="T41" fmla="*/ 1110 h 2030"/>
                <a:gd name="T42" fmla="*/ 3030 w 3210"/>
                <a:gd name="T43" fmla="*/ 1252 h 2030"/>
                <a:gd name="T44" fmla="*/ 2839 w 3210"/>
                <a:gd name="T45" fmla="*/ 1334 h 2030"/>
                <a:gd name="T46" fmla="*/ 2693 w 3210"/>
                <a:gd name="T47" fmla="*/ 1341 h 2030"/>
                <a:gd name="T48" fmla="*/ 2536 w 3210"/>
                <a:gd name="T49" fmla="*/ 1574 h 2030"/>
                <a:gd name="T50" fmla="*/ 2317 w 3210"/>
                <a:gd name="T51" fmla="*/ 1763 h 2030"/>
                <a:gd name="T52" fmla="*/ 2347 w 3210"/>
                <a:gd name="T53" fmla="*/ 1860 h 2030"/>
                <a:gd name="T54" fmla="*/ 2308 w 3210"/>
                <a:gd name="T55" fmla="*/ 1970 h 2030"/>
                <a:gd name="T56" fmla="*/ 2209 w 3210"/>
                <a:gd name="T57" fmla="*/ 2028 h 2030"/>
                <a:gd name="T58" fmla="*/ 971 w 3210"/>
                <a:gd name="T59" fmla="*/ 2020 h 2030"/>
                <a:gd name="T60" fmla="*/ 884 w 3210"/>
                <a:gd name="T61" fmla="*/ 1946 h 2030"/>
                <a:gd name="T62" fmla="*/ 864 w 3210"/>
                <a:gd name="T63" fmla="*/ 1833 h 2030"/>
                <a:gd name="T64" fmla="*/ 832 w 3210"/>
                <a:gd name="T65" fmla="*/ 1720 h 2030"/>
                <a:gd name="T66" fmla="*/ 628 w 3210"/>
                <a:gd name="T67" fmla="*/ 1521 h 2030"/>
                <a:gd name="T68" fmla="*/ 499 w 3210"/>
                <a:gd name="T69" fmla="*/ 1343 h 2030"/>
                <a:gd name="T70" fmla="*/ 319 w 3210"/>
                <a:gd name="T71" fmla="*/ 1321 h 2030"/>
                <a:gd name="T72" fmla="*/ 141 w 3210"/>
                <a:gd name="T73" fmla="*/ 1222 h 2030"/>
                <a:gd name="T74" fmla="*/ 28 w 3210"/>
                <a:gd name="T75" fmla="*/ 1067 h 2030"/>
                <a:gd name="T76" fmla="*/ 3 w 3210"/>
                <a:gd name="T77" fmla="*/ 876 h 2030"/>
                <a:gd name="T78" fmla="*/ 76 w 3210"/>
                <a:gd name="T79" fmla="*/ 700 h 2030"/>
                <a:gd name="T80" fmla="*/ 223 w 3210"/>
                <a:gd name="T81" fmla="*/ 570 h 2030"/>
                <a:gd name="T82" fmla="*/ 425 w 3210"/>
                <a:gd name="T83" fmla="*/ 507 h 2030"/>
                <a:gd name="T84" fmla="*/ 545 w 3210"/>
                <a:gd name="T85" fmla="*/ 452 h 2030"/>
                <a:gd name="T86" fmla="*/ 697 w 3210"/>
                <a:gd name="T87" fmla="*/ 249 h 2030"/>
                <a:gd name="T88" fmla="*/ 638 w 3210"/>
                <a:gd name="T89" fmla="*/ 127 h 2030"/>
                <a:gd name="T90" fmla="*/ 654 w 3210"/>
                <a:gd name="T91" fmla="*/ 9 h 2030"/>
                <a:gd name="T92" fmla="*/ 799 w 3210"/>
                <a:gd name="T93" fmla="*/ 80 h 2030"/>
                <a:gd name="T94" fmla="*/ 907 w 3210"/>
                <a:gd name="T95" fmla="*/ 191 h 2030"/>
                <a:gd name="T96" fmla="*/ 1106 w 3210"/>
                <a:gd name="T97" fmla="*/ 278 h 2030"/>
                <a:gd name="T98" fmla="*/ 1373 w 3210"/>
                <a:gd name="T99" fmla="*/ 330 h 2030"/>
                <a:gd name="T100" fmla="*/ 1684 w 3210"/>
                <a:gd name="T101" fmla="*/ 342 h 2030"/>
                <a:gd name="T102" fmla="*/ 1977 w 3210"/>
                <a:gd name="T103" fmla="*/ 309 h 2030"/>
                <a:gd name="T104" fmla="*/ 2213 w 3210"/>
                <a:gd name="T105" fmla="*/ 237 h 2030"/>
                <a:gd name="T106" fmla="*/ 2370 w 3210"/>
                <a:gd name="T107" fmla="*/ 136 h 2030"/>
                <a:gd name="T108" fmla="*/ 2498 w 3210"/>
                <a:gd name="T109" fmla="*/ 51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10" h="2030">
                  <a:moveTo>
                    <a:pt x="2771" y="735"/>
                  </a:moveTo>
                  <a:lnTo>
                    <a:pt x="2782" y="797"/>
                  </a:lnTo>
                  <a:lnTo>
                    <a:pt x="2790" y="861"/>
                  </a:lnTo>
                  <a:lnTo>
                    <a:pt x="2792" y="925"/>
                  </a:lnTo>
                  <a:lnTo>
                    <a:pt x="2790" y="989"/>
                  </a:lnTo>
                  <a:lnTo>
                    <a:pt x="2782" y="1053"/>
                  </a:lnTo>
                  <a:lnTo>
                    <a:pt x="2771" y="1115"/>
                  </a:lnTo>
                  <a:lnTo>
                    <a:pt x="2810" y="1107"/>
                  </a:lnTo>
                  <a:lnTo>
                    <a:pt x="2846" y="1096"/>
                  </a:lnTo>
                  <a:lnTo>
                    <a:pt x="2880" y="1079"/>
                  </a:lnTo>
                  <a:lnTo>
                    <a:pt x="2910" y="1060"/>
                  </a:lnTo>
                  <a:lnTo>
                    <a:pt x="2936" y="1038"/>
                  </a:lnTo>
                  <a:lnTo>
                    <a:pt x="2957" y="1012"/>
                  </a:lnTo>
                  <a:lnTo>
                    <a:pt x="2973" y="984"/>
                  </a:lnTo>
                  <a:lnTo>
                    <a:pt x="2982" y="955"/>
                  </a:lnTo>
                  <a:lnTo>
                    <a:pt x="2986" y="924"/>
                  </a:lnTo>
                  <a:lnTo>
                    <a:pt x="2982" y="894"/>
                  </a:lnTo>
                  <a:lnTo>
                    <a:pt x="2973" y="865"/>
                  </a:lnTo>
                  <a:lnTo>
                    <a:pt x="2957" y="837"/>
                  </a:lnTo>
                  <a:lnTo>
                    <a:pt x="2936" y="812"/>
                  </a:lnTo>
                  <a:lnTo>
                    <a:pt x="2910" y="790"/>
                  </a:lnTo>
                  <a:lnTo>
                    <a:pt x="2880" y="769"/>
                  </a:lnTo>
                  <a:lnTo>
                    <a:pt x="2846" y="754"/>
                  </a:lnTo>
                  <a:lnTo>
                    <a:pt x="2810" y="742"/>
                  </a:lnTo>
                  <a:lnTo>
                    <a:pt x="2771" y="735"/>
                  </a:lnTo>
                  <a:close/>
                  <a:moveTo>
                    <a:pt x="437" y="735"/>
                  </a:moveTo>
                  <a:lnTo>
                    <a:pt x="399" y="742"/>
                  </a:lnTo>
                  <a:lnTo>
                    <a:pt x="363" y="754"/>
                  </a:lnTo>
                  <a:lnTo>
                    <a:pt x="330" y="770"/>
                  </a:lnTo>
                  <a:lnTo>
                    <a:pt x="300" y="790"/>
                  </a:lnTo>
                  <a:lnTo>
                    <a:pt x="274" y="812"/>
                  </a:lnTo>
                  <a:lnTo>
                    <a:pt x="253" y="838"/>
                  </a:lnTo>
                  <a:lnTo>
                    <a:pt x="238" y="865"/>
                  </a:lnTo>
                  <a:lnTo>
                    <a:pt x="229" y="894"/>
                  </a:lnTo>
                  <a:lnTo>
                    <a:pt x="224" y="925"/>
                  </a:lnTo>
                  <a:lnTo>
                    <a:pt x="229" y="955"/>
                  </a:lnTo>
                  <a:lnTo>
                    <a:pt x="238" y="984"/>
                  </a:lnTo>
                  <a:lnTo>
                    <a:pt x="253" y="1012"/>
                  </a:lnTo>
                  <a:lnTo>
                    <a:pt x="274" y="1037"/>
                  </a:lnTo>
                  <a:lnTo>
                    <a:pt x="300" y="1059"/>
                  </a:lnTo>
                  <a:lnTo>
                    <a:pt x="330" y="1078"/>
                  </a:lnTo>
                  <a:lnTo>
                    <a:pt x="363" y="1094"/>
                  </a:lnTo>
                  <a:lnTo>
                    <a:pt x="399" y="1107"/>
                  </a:lnTo>
                  <a:lnTo>
                    <a:pt x="437" y="1115"/>
                  </a:lnTo>
                  <a:lnTo>
                    <a:pt x="427" y="1053"/>
                  </a:lnTo>
                  <a:lnTo>
                    <a:pt x="419" y="989"/>
                  </a:lnTo>
                  <a:lnTo>
                    <a:pt x="417" y="925"/>
                  </a:lnTo>
                  <a:lnTo>
                    <a:pt x="419" y="861"/>
                  </a:lnTo>
                  <a:lnTo>
                    <a:pt x="427" y="797"/>
                  </a:lnTo>
                  <a:lnTo>
                    <a:pt x="437" y="735"/>
                  </a:lnTo>
                  <a:close/>
                  <a:moveTo>
                    <a:pt x="2550" y="0"/>
                  </a:moveTo>
                  <a:lnTo>
                    <a:pt x="2562" y="31"/>
                  </a:lnTo>
                  <a:lnTo>
                    <a:pt x="2571" y="63"/>
                  </a:lnTo>
                  <a:lnTo>
                    <a:pt x="2573" y="96"/>
                  </a:lnTo>
                  <a:lnTo>
                    <a:pt x="2571" y="127"/>
                  </a:lnTo>
                  <a:lnTo>
                    <a:pt x="2562" y="159"/>
                  </a:lnTo>
                  <a:lnTo>
                    <a:pt x="2551" y="190"/>
                  </a:lnTo>
                  <a:lnTo>
                    <a:pt x="2533" y="220"/>
                  </a:lnTo>
                  <a:lnTo>
                    <a:pt x="2511" y="249"/>
                  </a:lnTo>
                  <a:lnTo>
                    <a:pt x="2554" y="296"/>
                  </a:lnTo>
                  <a:lnTo>
                    <a:pt x="2594" y="346"/>
                  </a:lnTo>
                  <a:lnTo>
                    <a:pt x="2630" y="398"/>
                  </a:lnTo>
                  <a:lnTo>
                    <a:pt x="2663" y="452"/>
                  </a:lnTo>
                  <a:lnTo>
                    <a:pt x="2693" y="507"/>
                  </a:lnTo>
                  <a:lnTo>
                    <a:pt x="2711" y="505"/>
                  </a:lnTo>
                  <a:lnTo>
                    <a:pt x="2728" y="504"/>
                  </a:lnTo>
                  <a:lnTo>
                    <a:pt x="2785" y="507"/>
                  </a:lnTo>
                  <a:lnTo>
                    <a:pt x="2839" y="515"/>
                  </a:lnTo>
                  <a:lnTo>
                    <a:pt x="2891" y="529"/>
                  </a:lnTo>
                  <a:lnTo>
                    <a:pt x="2940" y="547"/>
                  </a:lnTo>
                  <a:lnTo>
                    <a:pt x="2987" y="570"/>
                  </a:lnTo>
                  <a:lnTo>
                    <a:pt x="3030" y="596"/>
                  </a:lnTo>
                  <a:lnTo>
                    <a:pt x="3070" y="628"/>
                  </a:lnTo>
                  <a:lnTo>
                    <a:pt x="3105" y="662"/>
                  </a:lnTo>
                  <a:lnTo>
                    <a:pt x="3136" y="700"/>
                  </a:lnTo>
                  <a:lnTo>
                    <a:pt x="3161" y="740"/>
                  </a:lnTo>
                  <a:lnTo>
                    <a:pt x="3182" y="783"/>
                  </a:lnTo>
                  <a:lnTo>
                    <a:pt x="3197" y="828"/>
                  </a:lnTo>
                  <a:lnTo>
                    <a:pt x="3207" y="876"/>
                  </a:lnTo>
                  <a:lnTo>
                    <a:pt x="3210" y="925"/>
                  </a:lnTo>
                  <a:lnTo>
                    <a:pt x="3207" y="974"/>
                  </a:lnTo>
                  <a:lnTo>
                    <a:pt x="3197" y="1021"/>
                  </a:lnTo>
                  <a:lnTo>
                    <a:pt x="3182" y="1067"/>
                  </a:lnTo>
                  <a:lnTo>
                    <a:pt x="3161" y="1110"/>
                  </a:lnTo>
                  <a:lnTo>
                    <a:pt x="3136" y="1150"/>
                  </a:lnTo>
                  <a:lnTo>
                    <a:pt x="3105" y="1188"/>
                  </a:lnTo>
                  <a:lnTo>
                    <a:pt x="3070" y="1222"/>
                  </a:lnTo>
                  <a:lnTo>
                    <a:pt x="3030" y="1252"/>
                  </a:lnTo>
                  <a:lnTo>
                    <a:pt x="2987" y="1279"/>
                  </a:lnTo>
                  <a:lnTo>
                    <a:pt x="2940" y="1302"/>
                  </a:lnTo>
                  <a:lnTo>
                    <a:pt x="2891" y="1321"/>
                  </a:lnTo>
                  <a:lnTo>
                    <a:pt x="2839" y="1334"/>
                  </a:lnTo>
                  <a:lnTo>
                    <a:pt x="2785" y="1342"/>
                  </a:lnTo>
                  <a:lnTo>
                    <a:pt x="2728" y="1345"/>
                  </a:lnTo>
                  <a:lnTo>
                    <a:pt x="2711" y="1343"/>
                  </a:lnTo>
                  <a:lnTo>
                    <a:pt x="2693" y="1341"/>
                  </a:lnTo>
                  <a:lnTo>
                    <a:pt x="2660" y="1404"/>
                  </a:lnTo>
                  <a:lnTo>
                    <a:pt x="2623" y="1463"/>
                  </a:lnTo>
                  <a:lnTo>
                    <a:pt x="2581" y="1521"/>
                  </a:lnTo>
                  <a:lnTo>
                    <a:pt x="2536" y="1574"/>
                  </a:lnTo>
                  <a:lnTo>
                    <a:pt x="2486" y="1626"/>
                  </a:lnTo>
                  <a:lnTo>
                    <a:pt x="2433" y="1675"/>
                  </a:lnTo>
                  <a:lnTo>
                    <a:pt x="2376" y="1720"/>
                  </a:lnTo>
                  <a:lnTo>
                    <a:pt x="2317" y="1763"/>
                  </a:lnTo>
                  <a:lnTo>
                    <a:pt x="2329" y="1785"/>
                  </a:lnTo>
                  <a:lnTo>
                    <a:pt x="2339" y="1808"/>
                  </a:lnTo>
                  <a:lnTo>
                    <a:pt x="2345" y="1833"/>
                  </a:lnTo>
                  <a:lnTo>
                    <a:pt x="2347" y="1860"/>
                  </a:lnTo>
                  <a:lnTo>
                    <a:pt x="2344" y="1891"/>
                  </a:lnTo>
                  <a:lnTo>
                    <a:pt x="2337" y="1920"/>
                  </a:lnTo>
                  <a:lnTo>
                    <a:pt x="2324" y="1946"/>
                  </a:lnTo>
                  <a:lnTo>
                    <a:pt x="2308" y="1970"/>
                  </a:lnTo>
                  <a:lnTo>
                    <a:pt x="2287" y="1991"/>
                  </a:lnTo>
                  <a:lnTo>
                    <a:pt x="2263" y="2008"/>
                  </a:lnTo>
                  <a:lnTo>
                    <a:pt x="2238" y="2020"/>
                  </a:lnTo>
                  <a:lnTo>
                    <a:pt x="2209" y="2028"/>
                  </a:lnTo>
                  <a:lnTo>
                    <a:pt x="2179" y="2030"/>
                  </a:lnTo>
                  <a:lnTo>
                    <a:pt x="1030" y="2030"/>
                  </a:lnTo>
                  <a:lnTo>
                    <a:pt x="999" y="2028"/>
                  </a:lnTo>
                  <a:lnTo>
                    <a:pt x="971" y="2020"/>
                  </a:lnTo>
                  <a:lnTo>
                    <a:pt x="945" y="2008"/>
                  </a:lnTo>
                  <a:lnTo>
                    <a:pt x="921" y="1991"/>
                  </a:lnTo>
                  <a:lnTo>
                    <a:pt x="901" y="1970"/>
                  </a:lnTo>
                  <a:lnTo>
                    <a:pt x="884" y="1946"/>
                  </a:lnTo>
                  <a:lnTo>
                    <a:pt x="871" y="1920"/>
                  </a:lnTo>
                  <a:lnTo>
                    <a:pt x="864" y="1891"/>
                  </a:lnTo>
                  <a:lnTo>
                    <a:pt x="862" y="1860"/>
                  </a:lnTo>
                  <a:lnTo>
                    <a:pt x="864" y="1833"/>
                  </a:lnTo>
                  <a:lnTo>
                    <a:pt x="869" y="1808"/>
                  </a:lnTo>
                  <a:lnTo>
                    <a:pt x="879" y="1785"/>
                  </a:lnTo>
                  <a:lnTo>
                    <a:pt x="891" y="1763"/>
                  </a:lnTo>
                  <a:lnTo>
                    <a:pt x="832" y="1720"/>
                  </a:lnTo>
                  <a:lnTo>
                    <a:pt x="775" y="1675"/>
                  </a:lnTo>
                  <a:lnTo>
                    <a:pt x="722" y="1626"/>
                  </a:lnTo>
                  <a:lnTo>
                    <a:pt x="673" y="1574"/>
                  </a:lnTo>
                  <a:lnTo>
                    <a:pt x="628" y="1521"/>
                  </a:lnTo>
                  <a:lnTo>
                    <a:pt x="586" y="1464"/>
                  </a:lnTo>
                  <a:lnTo>
                    <a:pt x="548" y="1404"/>
                  </a:lnTo>
                  <a:lnTo>
                    <a:pt x="515" y="1342"/>
                  </a:lnTo>
                  <a:lnTo>
                    <a:pt x="499" y="1343"/>
                  </a:lnTo>
                  <a:lnTo>
                    <a:pt x="482" y="1345"/>
                  </a:lnTo>
                  <a:lnTo>
                    <a:pt x="425" y="1342"/>
                  </a:lnTo>
                  <a:lnTo>
                    <a:pt x="371" y="1334"/>
                  </a:lnTo>
                  <a:lnTo>
                    <a:pt x="319" y="1321"/>
                  </a:lnTo>
                  <a:lnTo>
                    <a:pt x="270" y="1302"/>
                  </a:lnTo>
                  <a:lnTo>
                    <a:pt x="223" y="1279"/>
                  </a:lnTo>
                  <a:lnTo>
                    <a:pt x="181" y="1252"/>
                  </a:lnTo>
                  <a:lnTo>
                    <a:pt x="141" y="1222"/>
                  </a:lnTo>
                  <a:lnTo>
                    <a:pt x="106" y="1188"/>
                  </a:lnTo>
                  <a:lnTo>
                    <a:pt x="76" y="1150"/>
                  </a:lnTo>
                  <a:lnTo>
                    <a:pt x="49" y="1110"/>
                  </a:lnTo>
                  <a:lnTo>
                    <a:pt x="28" y="1067"/>
                  </a:lnTo>
                  <a:lnTo>
                    <a:pt x="13" y="1021"/>
                  </a:lnTo>
                  <a:lnTo>
                    <a:pt x="3" y="974"/>
                  </a:lnTo>
                  <a:lnTo>
                    <a:pt x="0" y="925"/>
                  </a:lnTo>
                  <a:lnTo>
                    <a:pt x="3" y="876"/>
                  </a:lnTo>
                  <a:lnTo>
                    <a:pt x="13" y="828"/>
                  </a:lnTo>
                  <a:lnTo>
                    <a:pt x="28" y="783"/>
                  </a:lnTo>
                  <a:lnTo>
                    <a:pt x="49" y="740"/>
                  </a:lnTo>
                  <a:lnTo>
                    <a:pt x="76" y="700"/>
                  </a:lnTo>
                  <a:lnTo>
                    <a:pt x="106" y="662"/>
                  </a:lnTo>
                  <a:lnTo>
                    <a:pt x="141" y="628"/>
                  </a:lnTo>
                  <a:lnTo>
                    <a:pt x="181" y="596"/>
                  </a:lnTo>
                  <a:lnTo>
                    <a:pt x="223" y="570"/>
                  </a:lnTo>
                  <a:lnTo>
                    <a:pt x="270" y="547"/>
                  </a:lnTo>
                  <a:lnTo>
                    <a:pt x="319" y="529"/>
                  </a:lnTo>
                  <a:lnTo>
                    <a:pt x="371" y="515"/>
                  </a:lnTo>
                  <a:lnTo>
                    <a:pt x="425" y="507"/>
                  </a:lnTo>
                  <a:lnTo>
                    <a:pt x="482" y="504"/>
                  </a:lnTo>
                  <a:lnTo>
                    <a:pt x="499" y="505"/>
                  </a:lnTo>
                  <a:lnTo>
                    <a:pt x="515" y="507"/>
                  </a:lnTo>
                  <a:lnTo>
                    <a:pt x="545" y="452"/>
                  </a:lnTo>
                  <a:lnTo>
                    <a:pt x="578" y="398"/>
                  </a:lnTo>
                  <a:lnTo>
                    <a:pt x="615" y="346"/>
                  </a:lnTo>
                  <a:lnTo>
                    <a:pt x="654" y="296"/>
                  </a:lnTo>
                  <a:lnTo>
                    <a:pt x="697" y="249"/>
                  </a:lnTo>
                  <a:lnTo>
                    <a:pt x="675" y="220"/>
                  </a:lnTo>
                  <a:lnTo>
                    <a:pt x="658" y="190"/>
                  </a:lnTo>
                  <a:lnTo>
                    <a:pt x="646" y="160"/>
                  </a:lnTo>
                  <a:lnTo>
                    <a:pt x="638" y="127"/>
                  </a:lnTo>
                  <a:lnTo>
                    <a:pt x="635" y="96"/>
                  </a:lnTo>
                  <a:lnTo>
                    <a:pt x="637" y="66"/>
                  </a:lnTo>
                  <a:lnTo>
                    <a:pt x="644" y="37"/>
                  </a:lnTo>
                  <a:lnTo>
                    <a:pt x="654" y="9"/>
                  </a:lnTo>
                  <a:lnTo>
                    <a:pt x="685" y="31"/>
                  </a:lnTo>
                  <a:lnTo>
                    <a:pt x="719" y="51"/>
                  </a:lnTo>
                  <a:lnTo>
                    <a:pt x="757" y="67"/>
                  </a:lnTo>
                  <a:lnTo>
                    <a:pt x="799" y="80"/>
                  </a:lnTo>
                  <a:lnTo>
                    <a:pt x="816" y="110"/>
                  </a:lnTo>
                  <a:lnTo>
                    <a:pt x="840" y="138"/>
                  </a:lnTo>
                  <a:lnTo>
                    <a:pt x="871" y="165"/>
                  </a:lnTo>
                  <a:lnTo>
                    <a:pt x="907" y="191"/>
                  </a:lnTo>
                  <a:lnTo>
                    <a:pt x="950" y="215"/>
                  </a:lnTo>
                  <a:lnTo>
                    <a:pt x="997" y="238"/>
                  </a:lnTo>
                  <a:lnTo>
                    <a:pt x="1049" y="258"/>
                  </a:lnTo>
                  <a:lnTo>
                    <a:pt x="1106" y="278"/>
                  </a:lnTo>
                  <a:lnTo>
                    <a:pt x="1167" y="294"/>
                  </a:lnTo>
                  <a:lnTo>
                    <a:pt x="1233" y="309"/>
                  </a:lnTo>
                  <a:lnTo>
                    <a:pt x="1301" y="321"/>
                  </a:lnTo>
                  <a:lnTo>
                    <a:pt x="1373" y="330"/>
                  </a:lnTo>
                  <a:lnTo>
                    <a:pt x="1448" y="338"/>
                  </a:lnTo>
                  <a:lnTo>
                    <a:pt x="1525" y="342"/>
                  </a:lnTo>
                  <a:lnTo>
                    <a:pt x="1604" y="344"/>
                  </a:lnTo>
                  <a:lnTo>
                    <a:pt x="1684" y="342"/>
                  </a:lnTo>
                  <a:lnTo>
                    <a:pt x="1761" y="338"/>
                  </a:lnTo>
                  <a:lnTo>
                    <a:pt x="1837" y="330"/>
                  </a:lnTo>
                  <a:lnTo>
                    <a:pt x="1908" y="321"/>
                  </a:lnTo>
                  <a:lnTo>
                    <a:pt x="1977" y="309"/>
                  </a:lnTo>
                  <a:lnTo>
                    <a:pt x="2043" y="294"/>
                  </a:lnTo>
                  <a:lnTo>
                    <a:pt x="2104" y="277"/>
                  </a:lnTo>
                  <a:lnTo>
                    <a:pt x="2161" y="257"/>
                  </a:lnTo>
                  <a:lnTo>
                    <a:pt x="2213" y="237"/>
                  </a:lnTo>
                  <a:lnTo>
                    <a:pt x="2261" y="214"/>
                  </a:lnTo>
                  <a:lnTo>
                    <a:pt x="2303" y="190"/>
                  </a:lnTo>
                  <a:lnTo>
                    <a:pt x="2339" y="164"/>
                  </a:lnTo>
                  <a:lnTo>
                    <a:pt x="2370" y="136"/>
                  </a:lnTo>
                  <a:lnTo>
                    <a:pt x="2393" y="108"/>
                  </a:lnTo>
                  <a:lnTo>
                    <a:pt x="2433" y="92"/>
                  </a:lnTo>
                  <a:lnTo>
                    <a:pt x="2468" y="73"/>
                  </a:lnTo>
                  <a:lnTo>
                    <a:pt x="2498" y="51"/>
                  </a:lnTo>
                  <a:lnTo>
                    <a:pt x="2526" y="27"/>
                  </a:lnTo>
                  <a:lnTo>
                    <a:pt x="25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0"/>
            <p:cNvSpPr>
              <a:spLocks/>
            </p:cNvSpPr>
            <p:nvPr/>
          </p:nvSpPr>
          <p:spPr bwMode="auto">
            <a:xfrm>
              <a:off x="3904" y="2194"/>
              <a:ext cx="19" cy="17"/>
            </a:xfrm>
            <a:custGeom>
              <a:avLst/>
              <a:gdLst>
                <a:gd name="T0" fmla="*/ 189 w 189"/>
                <a:gd name="T1" fmla="*/ 0 h 174"/>
                <a:gd name="T2" fmla="*/ 177 w 189"/>
                <a:gd name="T3" fmla="*/ 29 h 174"/>
                <a:gd name="T4" fmla="*/ 168 w 189"/>
                <a:gd name="T5" fmla="*/ 59 h 174"/>
                <a:gd name="T6" fmla="*/ 166 w 189"/>
                <a:gd name="T7" fmla="*/ 91 h 174"/>
                <a:gd name="T8" fmla="*/ 168 w 189"/>
                <a:gd name="T9" fmla="*/ 119 h 174"/>
                <a:gd name="T10" fmla="*/ 176 w 189"/>
                <a:gd name="T11" fmla="*/ 147 h 174"/>
                <a:gd name="T12" fmla="*/ 185 w 189"/>
                <a:gd name="T13" fmla="*/ 174 h 174"/>
                <a:gd name="T14" fmla="*/ 146 w 189"/>
                <a:gd name="T15" fmla="*/ 168 h 174"/>
                <a:gd name="T16" fmla="*/ 109 w 189"/>
                <a:gd name="T17" fmla="*/ 160 h 174"/>
                <a:gd name="T18" fmla="*/ 76 w 189"/>
                <a:gd name="T19" fmla="*/ 148 h 174"/>
                <a:gd name="T20" fmla="*/ 46 w 189"/>
                <a:gd name="T21" fmla="*/ 133 h 174"/>
                <a:gd name="T22" fmla="*/ 21 w 189"/>
                <a:gd name="T23" fmla="*/ 116 h 174"/>
                <a:gd name="T24" fmla="*/ 0 w 189"/>
                <a:gd name="T25" fmla="*/ 97 h 174"/>
                <a:gd name="T26" fmla="*/ 45 w 189"/>
                <a:gd name="T27" fmla="*/ 85 h 174"/>
                <a:gd name="T28" fmla="*/ 88 w 189"/>
                <a:gd name="T29" fmla="*/ 69 h 174"/>
                <a:gd name="T30" fmla="*/ 126 w 189"/>
                <a:gd name="T31" fmla="*/ 49 h 174"/>
                <a:gd name="T32" fmla="*/ 160 w 189"/>
                <a:gd name="T33" fmla="*/ 27 h 174"/>
                <a:gd name="T34" fmla="*/ 189 w 189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174">
                  <a:moveTo>
                    <a:pt x="189" y="0"/>
                  </a:moveTo>
                  <a:lnTo>
                    <a:pt x="177" y="29"/>
                  </a:lnTo>
                  <a:lnTo>
                    <a:pt x="168" y="59"/>
                  </a:lnTo>
                  <a:lnTo>
                    <a:pt x="166" y="91"/>
                  </a:lnTo>
                  <a:lnTo>
                    <a:pt x="168" y="119"/>
                  </a:lnTo>
                  <a:lnTo>
                    <a:pt x="176" y="147"/>
                  </a:lnTo>
                  <a:lnTo>
                    <a:pt x="185" y="174"/>
                  </a:lnTo>
                  <a:lnTo>
                    <a:pt x="146" y="168"/>
                  </a:lnTo>
                  <a:lnTo>
                    <a:pt x="109" y="160"/>
                  </a:lnTo>
                  <a:lnTo>
                    <a:pt x="76" y="148"/>
                  </a:lnTo>
                  <a:lnTo>
                    <a:pt x="46" y="133"/>
                  </a:lnTo>
                  <a:lnTo>
                    <a:pt x="21" y="116"/>
                  </a:lnTo>
                  <a:lnTo>
                    <a:pt x="0" y="97"/>
                  </a:lnTo>
                  <a:lnTo>
                    <a:pt x="45" y="85"/>
                  </a:lnTo>
                  <a:lnTo>
                    <a:pt x="88" y="69"/>
                  </a:lnTo>
                  <a:lnTo>
                    <a:pt x="126" y="49"/>
                  </a:lnTo>
                  <a:lnTo>
                    <a:pt x="160" y="27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"/>
            <p:cNvSpPr>
              <a:spLocks/>
            </p:cNvSpPr>
            <p:nvPr/>
          </p:nvSpPr>
          <p:spPr bwMode="auto">
            <a:xfrm>
              <a:off x="3932" y="2192"/>
              <a:ext cx="34" cy="25"/>
            </a:xfrm>
            <a:custGeom>
              <a:avLst/>
              <a:gdLst>
                <a:gd name="T0" fmla="*/ 80 w 339"/>
                <a:gd name="T1" fmla="*/ 0 h 246"/>
                <a:gd name="T2" fmla="*/ 123 w 339"/>
                <a:gd name="T3" fmla="*/ 11 h 246"/>
                <a:gd name="T4" fmla="*/ 170 w 339"/>
                <a:gd name="T5" fmla="*/ 17 h 246"/>
                <a:gd name="T6" fmla="*/ 220 w 339"/>
                <a:gd name="T7" fmla="*/ 19 h 246"/>
                <a:gd name="T8" fmla="*/ 224 w 339"/>
                <a:gd name="T9" fmla="*/ 19 h 246"/>
                <a:gd name="T10" fmla="*/ 229 w 339"/>
                <a:gd name="T11" fmla="*/ 18 h 246"/>
                <a:gd name="T12" fmla="*/ 227 w 339"/>
                <a:gd name="T13" fmla="*/ 32 h 246"/>
                <a:gd name="T14" fmla="*/ 225 w 339"/>
                <a:gd name="T15" fmla="*/ 47 h 246"/>
                <a:gd name="T16" fmla="*/ 228 w 339"/>
                <a:gd name="T17" fmla="*/ 80 h 246"/>
                <a:gd name="T18" fmla="*/ 235 w 339"/>
                <a:gd name="T19" fmla="*/ 110 h 246"/>
                <a:gd name="T20" fmla="*/ 248 w 339"/>
                <a:gd name="T21" fmla="*/ 139 h 246"/>
                <a:gd name="T22" fmla="*/ 265 w 339"/>
                <a:gd name="T23" fmla="*/ 166 h 246"/>
                <a:gd name="T24" fmla="*/ 285 w 339"/>
                <a:gd name="T25" fmla="*/ 191 h 246"/>
                <a:gd name="T26" fmla="*/ 311 w 339"/>
                <a:gd name="T27" fmla="*/ 215 h 246"/>
                <a:gd name="T28" fmla="*/ 339 w 339"/>
                <a:gd name="T29" fmla="*/ 235 h 246"/>
                <a:gd name="T30" fmla="*/ 296 w 339"/>
                <a:gd name="T31" fmla="*/ 243 h 246"/>
                <a:gd name="T32" fmla="*/ 250 w 339"/>
                <a:gd name="T33" fmla="*/ 246 h 246"/>
                <a:gd name="T34" fmla="*/ 210 w 339"/>
                <a:gd name="T35" fmla="*/ 244 h 246"/>
                <a:gd name="T36" fmla="*/ 171 w 339"/>
                <a:gd name="T37" fmla="*/ 238 h 246"/>
                <a:gd name="T38" fmla="*/ 135 w 339"/>
                <a:gd name="T39" fmla="*/ 230 h 246"/>
                <a:gd name="T40" fmla="*/ 102 w 339"/>
                <a:gd name="T41" fmla="*/ 218 h 246"/>
                <a:gd name="T42" fmla="*/ 73 w 339"/>
                <a:gd name="T43" fmla="*/ 204 h 246"/>
                <a:gd name="T44" fmla="*/ 48 w 339"/>
                <a:gd name="T45" fmla="*/ 187 h 246"/>
                <a:gd name="T46" fmla="*/ 28 w 339"/>
                <a:gd name="T47" fmla="*/ 169 h 246"/>
                <a:gd name="T48" fmla="*/ 13 w 339"/>
                <a:gd name="T49" fmla="*/ 148 h 246"/>
                <a:gd name="T50" fmla="*/ 3 w 339"/>
                <a:gd name="T51" fmla="*/ 127 h 246"/>
                <a:gd name="T52" fmla="*/ 0 w 339"/>
                <a:gd name="T53" fmla="*/ 104 h 246"/>
                <a:gd name="T54" fmla="*/ 2 w 339"/>
                <a:gd name="T55" fmla="*/ 84 h 246"/>
                <a:gd name="T56" fmla="*/ 10 w 339"/>
                <a:gd name="T57" fmla="*/ 64 h 246"/>
                <a:gd name="T58" fmla="*/ 21 w 339"/>
                <a:gd name="T59" fmla="*/ 46 h 246"/>
                <a:gd name="T60" fmla="*/ 37 w 339"/>
                <a:gd name="T61" fmla="*/ 29 h 246"/>
                <a:gd name="T62" fmla="*/ 57 w 339"/>
                <a:gd name="T63" fmla="*/ 14 h 246"/>
                <a:gd name="T64" fmla="*/ 80 w 339"/>
                <a:gd name="T6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246">
                  <a:moveTo>
                    <a:pt x="80" y="0"/>
                  </a:moveTo>
                  <a:lnTo>
                    <a:pt x="123" y="11"/>
                  </a:lnTo>
                  <a:lnTo>
                    <a:pt x="170" y="17"/>
                  </a:lnTo>
                  <a:lnTo>
                    <a:pt x="220" y="19"/>
                  </a:lnTo>
                  <a:lnTo>
                    <a:pt x="224" y="19"/>
                  </a:lnTo>
                  <a:lnTo>
                    <a:pt x="229" y="18"/>
                  </a:lnTo>
                  <a:lnTo>
                    <a:pt x="227" y="32"/>
                  </a:lnTo>
                  <a:lnTo>
                    <a:pt x="225" y="47"/>
                  </a:lnTo>
                  <a:lnTo>
                    <a:pt x="228" y="80"/>
                  </a:lnTo>
                  <a:lnTo>
                    <a:pt x="235" y="110"/>
                  </a:lnTo>
                  <a:lnTo>
                    <a:pt x="248" y="139"/>
                  </a:lnTo>
                  <a:lnTo>
                    <a:pt x="265" y="166"/>
                  </a:lnTo>
                  <a:lnTo>
                    <a:pt x="285" y="191"/>
                  </a:lnTo>
                  <a:lnTo>
                    <a:pt x="311" y="215"/>
                  </a:lnTo>
                  <a:lnTo>
                    <a:pt x="339" y="235"/>
                  </a:lnTo>
                  <a:lnTo>
                    <a:pt x="296" y="243"/>
                  </a:lnTo>
                  <a:lnTo>
                    <a:pt x="250" y="246"/>
                  </a:lnTo>
                  <a:lnTo>
                    <a:pt x="210" y="244"/>
                  </a:lnTo>
                  <a:lnTo>
                    <a:pt x="171" y="238"/>
                  </a:lnTo>
                  <a:lnTo>
                    <a:pt x="135" y="230"/>
                  </a:lnTo>
                  <a:lnTo>
                    <a:pt x="102" y="218"/>
                  </a:lnTo>
                  <a:lnTo>
                    <a:pt x="73" y="204"/>
                  </a:lnTo>
                  <a:lnTo>
                    <a:pt x="48" y="187"/>
                  </a:lnTo>
                  <a:lnTo>
                    <a:pt x="28" y="169"/>
                  </a:lnTo>
                  <a:lnTo>
                    <a:pt x="13" y="148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10" y="64"/>
                  </a:lnTo>
                  <a:lnTo>
                    <a:pt x="21" y="46"/>
                  </a:lnTo>
                  <a:lnTo>
                    <a:pt x="37" y="29"/>
                  </a:lnTo>
                  <a:lnTo>
                    <a:pt x="57" y="1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2"/>
            <p:cNvSpPr>
              <a:spLocks/>
            </p:cNvSpPr>
            <p:nvPr/>
          </p:nvSpPr>
          <p:spPr bwMode="auto">
            <a:xfrm>
              <a:off x="3966" y="2183"/>
              <a:ext cx="43" cy="28"/>
            </a:xfrm>
            <a:custGeom>
              <a:avLst/>
              <a:gdLst>
                <a:gd name="T0" fmla="*/ 211 w 433"/>
                <a:gd name="T1" fmla="*/ 0 h 281"/>
                <a:gd name="T2" fmla="*/ 214 w 433"/>
                <a:gd name="T3" fmla="*/ 35 h 281"/>
                <a:gd name="T4" fmla="*/ 224 w 433"/>
                <a:gd name="T5" fmla="*/ 70 h 281"/>
                <a:gd name="T6" fmla="*/ 239 w 433"/>
                <a:gd name="T7" fmla="*/ 102 h 281"/>
                <a:gd name="T8" fmla="*/ 260 w 433"/>
                <a:gd name="T9" fmla="*/ 131 h 281"/>
                <a:gd name="T10" fmla="*/ 286 w 433"/>
                <a:gd name="T11" fmla="*/ 158 h 281"/>
                <a:gd name="T12" fmla="*/ 317 w 433"/>
                <a:gd name="T13" fmla="*/ 182 h 281"/>
                <a:gd name="T14" fmla="*/ 351 w 433"/>
                <a:gd name="T15" fmla="*/ 203 h 281"/>
                <a:gd name="T16" fmla="*/ 391 w 433"/>
                <a:gd name="T17" fmla="*/ 221 h 281"/>
                <a:gd name="T18" fmla="*/ 433 w 433"/>
                <a:gd name="T19" fmla="*/ 235 h 281"/>
                <a:gd name="T20" fmla="*/ 403 w 433"/>
                <a:gd name="T21" fmla="*/ 250 h 281"/>
                <a:gd name="T22" fmla="*/ 369 w 433"/>
                <a:gd name="T23" fmla="*/ 263 h 281"/>
                <a:gd name="T24" fmla="*/ 332 w 433"/>
                <a:gd name="T25" fmla="*/ 272 h 281"/>
                <a:gd name="T26" fmla="*/ 293 w 433"/>
                <a:gd name="T27" fmla="*/ 279 h 281"/>
                <a:gd name="T28" fmla="*/ 249 w 433"/>
                <a:gd name="T29" fmla="*/ 281 h 281"/>
                <a:gd name="T30" fmla="*/ 209 w 433"/>
                <a:gd name="T31" fmla="*/ 279 h 281"/>
                <a:gd name="T32" fmla="*/ 170 w 433"/>
                <a:gd name="T33" fmla="*/ 273 h 281"/>
                <a:gd name="T34" fmla="*/ 135 w 433"/>
                <a:gd name="T35" fmla="*/ 265 h 281"/>
                <a:gd name="T36" fmla="*/ 102 w 433"/>
                <a:gd name="T37" fmla="*/ 254 h 281"/>
                <a:gd name="T38" fmla="*/ 74 w 433"/>
                <a:gd name="T39" fmla="*/ 239 h 281"/>
                <a:gd name="T40" fmla="*/ 48 w 433"/>
                <a:gd name="T41" fmla="*/ 223 h 281"/>
                <a:gd name="T42" fmla="*/ 28 w 433"/>
                <a:gd name="T43" fmla="*/ 205 h 281"/>
                <a:gd name="T44" fmla="*/ 13 w 433"/>
                <a:gd name="T45" fmla="*/ 184 h 281"/>
                <a:gd name="T46" fmla="*/ 3 w 433"/>
                <a:gd name="T47" fmla="*/ 162 h 281"/>
                <a:gd name="T48" fmla="*/ 0 w 433"/>
                <a:gd name="T49" fmla="*/ 139 h 281"/>
                <a:gd name="T50" fmla="*/ 2 w 433"/>
                <a:gd name="T51" fmla="*/ 123 h 281"/>
                <a:gd name="T52" fmla="*/ 7 w 433"/>
                <a:gd name="T53" fmla="*/ 108 h 281"/>
                <a:gd name="T54" fmla="*/ 15 w 433"/>
                <a:gd name="T55" fmla="*/ 94 h 281"/>
                <a:gd name="T56" fmla="*/ 54 w 433"/>
                <a:gd name="T57" fmla="*/ 81 h 281"/>
                <a:gd name="T58" fmla="*/ 92 w 433"/>
                <a:gd name="T59" fmla="*/ 66 h 281"/>
                <a:gd name="T60" fmla="*/ 125 w 433"/>
                <a:gd name="T61" fmla="*/ 48 h 281"/>
                <a:gd name="T62" fmla="*/ 155 w 433"/>
                <a:gd name="T63" fmla="*/ 28 h 281"/>
                <a:gd name="T64" fmla="*/ 181 w 433"/>
                <a:gd name="T65" fmla="*/ 4 h 281"/>
                <a:gd name="T66" fmla="*/ 211 w 433"/>
                <a:gd name="T6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3" h="281">
                  <a:moveTo>
                    <a:pt x="211" y="0"/>
                  </a:moveTo>
                  <a:lnTo>
                    <a:pt x="214" y="35"/>
                  </a:lnTo>
                  <a:lnTo>
                    <a:pt x="224" y="70"/>
                  </a:lnTo>
                  <a:lnTo>
                    <a:pt x="239" y="102"/>
                  </a:lnTo>
                  <a:lnTo>
                    <a:pt x="260" y="131"/>
                  </a:lnTo>
                  <a:lnTo>
                    <a:pt x="286" y="158"/>
                  </a:lnTo>
                  <a:lnTo>
                    <a:pt x="317" y="182"/>
                  </a:lnTo>
                  <a:lnTo>
                    <a:pt x="351" y="203"/>
                  </a:lnTo>
                  <a:lnTo>
                    <a:pt x="391" y="221"/>
                  </a:lnTo>
                  <a:lnTo>
                    <a:pt x="433" y="235"/>
                  </a:lnTo>
                  <a:lnTo>
                    <a:pt x="403" y="250"/>
                  </a:lnTo>
                  <a:lnTo>
                    <a:pt x="369" y="263"/>
                  </a:lnTo>
                  <a:lnTo>
                    <a:pt x="332" y="272"/>
                  </a:lnTo>
                  <a:lnTo>
                    <a:pt x="293" y="279"/>
                  </a:lnTo>
                  <a:lnTo>
                    <a:pt x="249" y="281"/>
                  </a:lnTo>
                  <a:lnTo>
                    <a:pt x="209" y="279"/>
                  </a:lnTo>
                  <a:lnTo>
                    <a:pt x="170" y="273"/>
                  </a:lnTo>
                  <a:lnTo>
                    <a:pt x="135" y="265"/>
                  </a:lnTo>
                  <a:lnTo>
                    <a:pt x="102" y="254"/>
                  </a:lnTo>
                  <a:lnTo>
                    <a:pt x="74" y="239"/>
                  </a:lnTo>
                  <a:lnTo>
                    <a:pt x="48" y="223"/>
                  </a:lnTo>
                  <a:lnTo>
                    <a:pt x="28" y="205"/>
                  </a:lnTo>
                  <a:lnTo>
                    <a:pt x="13" y="184"/>
                  </a:lnTo>
                  <a:lnTo>
                    <a:pt x="3" y="162"/>
                  </a:lnTo>
                  <a:lnTo>
                    <a:pt x="0" y="139"/>
                  </a:lnTo>
                  <a:lnTo>
                    <a:pt x="2" y="123"/>
                  </a:lnTo>
                  <a:lnTo>
                    <a:pt x="7" y="108"/>
                  </a:lnTo>
                  <a:lnTo>
                    <a:pt x="15" y="94"/>
                  </a:lnTo>
                  <a:lnTo>
                    <a:pt x="54" y="81"/>
                  </a:lnTo>
                  <a:lnTo>
                    <a:pt x="92" y="66"/>
                  </a:lnTo>
                  <a:lnTo>
                    <a:pt x="125" y="48"/>
                  </a:lnTo>
                  <a:lnTo>
                    <a:pt x="155" y="28"/>
                  </a:lnTo>
                  <a:lnTo>
                    <a:pt x="181" y="4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3"/>
            <p:cNvSpPr>
              <a:spLocks/>
            </p:cNvSpPr>
            <p:nvPr/>
          </p:nvSpPr>
          <p:spPr bwMode="auto">
            <a:xfrm>
              <a:off x="3998" y="2169"/>
              <a:ext cx="50" cy="28"/>
            </a:xfrm>
            <a:custGeom>
              <a:avLst/>
              <a:gdLst>
                <a:gd name="T0" fmla="*/ 327 w 497"/>
                <a:gd name="T1" fmla="*/ 0 h 276"/>
                <a:gd name="T2" fmla="*/ 362 w 497"/>
                <a:gd name="T3" fmla="*/ 9 h 276"/>
                <a:gd name="T4" fmla="*/ 395 w 497"/>
                <a:gd name="T5" fmla="*/ 21 h 276"/>
                <a:gd name="T6" fmla="*/ 425 w 497"/>
                <a:gd name="T7" fmla="*/ 35 h 276"/>
                <a:gd name="T8" fmla="*/ 449 w 497"/>
                <a:gd name="T9" fmla="*/ 51 h 276"/>
                <a:gd name="T10" fmla="*/ 470 w 497"/>
                <a:gd name="T11" fmla="*/ 70 h 276"/>
                <a:gd name="T12" fmla="*/ 484 w 497"/>
                <a:gd name="T13" fmla="*/ 90 h 276"/>
                <a:gd name="T14" fmla="*/ 494 w 497"/>
                <a:gd name="T15" fmla="*/ 112 h 276"/>
                <a:gd name="T16" fmla="*/ 497 w 497"/>
                <a:gd name="T17" fmla="*/ 135 h 276"/>
                <a:gd name="T18" fmla="*/ 494 w 497"/>
                <a:gd name="T19" fmla="*/ 157 h 276"/>
                <a:gd name="T20" fmla="*/ 484 w 497"/>
                <a:gd name="T21" fmla="*/ 180 h 276"/>
                <a:gd name="T22" fmla="*/ 470 w 497"/>
                <a:gd name="T23" fmla="*/ 200 h 276"/>
                <a:gd name="T24" fmla="*/ 449 w 497"/>
                <a:gd name="T25" fmla="*/ 218 h 276"/>
                <a:gd name="T26" fmla="*/ 425 w 497"/>
                <a:gd name="T27" fmla="*/ 234 h 276"/>
                <a:gd name="T28" fmla="*/ 395 w 497"/>
                <a:gd name="T29" fmla="*/ 249 h 276"/>
                <a:gd name="T30" fmla="*/ 363 w 497"/>
                <a:gd name="T31" fmla="*/ 260 h 276"/>
                <a:gd name="T32" fmla="*/ 327 w 497"/>
                <a:gd name="T33" fmla="*/ 269 h 276"/>
                <a:gd name="T34" fmla="*/ 289 w 497"/>
                <a:gd name="T35" fmla="*/ 274 h 276"/>
                <a:gd name="T36" fmla="*/ 248 w 497"/>
                <a:gd name="T37" fmla="*/ 276 h 276"/>
                <a:gd name="T38" fmla="*/ 206 w 497"/>
                <a:gd name="T39" fmla="*/ 274 h 276"/>
                <a:gd name="T40" fmla="*/ 165 w 497"/>
                <a:gd name="T41" fmla="*/ 269 h 276"/>
                <a:gd name="T42" fmla="*/ 128 w 497"/>
                <a:gd name="T43" fmla="*/ 259 h 276"/>
                <a:gd name="T44" fmla="*/ 95 w 497"/>
                <a:gd name="T45" fmla="*/ 246 h 276"/>
                <a:gd name="T46" fmla="*/ 65 w 497"/>
                <a:gd name="T47" fmla="*/ 230 h 276"/>
                <a:gd name="T48" fmla="*/ 41 w 497"/>
                <a:gd name="T49" fmla="*/ 212 h 276"/>
                <a:gd name="T50" fmla="*/ 22 w 497"/>
                <a:gd name="T51" fmla="*/ 193 h 276"/>
                <a:gd name="T52" fmla="*/ 8 w 497"/>
                <a:gd name="T53" fmla="*/ 170 h 276"/>
                <a:gd name="T54" fmla="*/ 0 w 497"/>
                <a:gd name="T55" fmla="*/ 146 h 276"/>
                <a:gd name="T56" fmla="*/ 49 w 497"/>
                <a:gd name="T57" fmla="*/ 144 h 276"/>
                <a:gd name="T58" fmla="*/ 96 w 497"/>
                <a:gd name="T59" fmla="*/ 138 h 276"/>
                <a:gd name="T60" fmla="*/ 140 w 497"/>
                <a:gd name="T61" fmla="*/ 128 h 276"/>
                <a:gd name="T62" fmla="*/ 180 w 497"/>
                <a:gd name="T63" fmla="*/ 114 h 276"/>
                <a:gd name="T64" fmla="*/ 217 w 497"/>
                <a:gd name="T65" fmla="*/ 97 h 276"/>
                <a:gd name="T66" fmla="*/ 250 w 497"/>
                <a:gd name="T67" fmla="*/ 77 h 276"/>
                <a:gd name="T68" fmla="*/ 280 w 497"/>
                <a:gd name="T69" fmla="*/ 54 h 276"/>
                <a:gd name="T70" fmla="*/ 306 w 497"/>
                <a:gd name="T71" fmla="*/ 28 h 276"/>
                <a:gd name="T72" fmla="*/ 327 w 497"/>
                <a:gd name="T7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" h="276">
                  <a:moveTo>
                    <a:pt x="327" y="0"/>
                  </a:moveTo>
                  <a:lnTo>
                    <a:pt x="362" y="9"/>
                  </a:lnTo>
                  <a:lnTo>
                    <a:pt x="395" y="21"/>
                  </a:lnTo>
                  <a:lnTo>
                    <a:pt x="425" y="35"/>
                  </a:lnTo>
                  <a:lnTo>
                    <a:pt x="449" y="51"/>
                  </a:lnTo>
                  <a:lnTo>
                    <a:pt x="470" y="70"/>
                  </a:lnTo>
                  <a:lnTo>
                    <a:pt x="484" y="90"/>
                  </a:lnTo>
                  <a:lnTo>
                    <a:pt x="494" y="112"/>
                  </a:lnTo>
                  <a:lnTo>
                    <a:pt x="497" y="135"/>
                  </a:lnTo>
                  <a:lnTo>
                    <a:pt x="494" y="157"/>
                  </a:lnTo>
                  <a:lnTo>
                    <a:pt x="484" y="180"/>
                  </a:lnTo>
                  <a:lnTo>
                    <a:pt x="470" y="200"/>
                  </a:lnTo>
                  <a:lnTo>
                    <a:pt x="449" y="218"/>
                  </a:lnTo>
                  <a:lnTo>
                    <a:pt x="425" y="234"/>
                  </a:lnTo>
                  <a:lnTo>
                    <a:pt x="395" y="249"/>
                  </a:lnTo>
                  <a:lnTo>
                    <a:pt x="363" y="260"/>
                  </a:lnTo>
                  <a:lnTo>
                    <a:pt x="327" y="269"/>
                  </a:lnTo>
                  <a:lnTo>
                    <a:pt x="289" y="274"/>
                  </a:lnTo>
                  <a:lnTo>
                    <a:pt x="248" y="276"/>
                  </a:lnTo>
                  <a:lnTo>
                    <a:pt x="206" y="274"/>
                  </a:lnTo>
                  <a:lnTo>
                    <a:pt x="165" y="269"/>
                  </a:lnTo>
                  <a:lnTo>
                    <a:pt x="128" y="259"/>
                  </a:lnTo>
                  <a:lnTo>
                    <a:pt x="95" y="246"/>
                  </a:lnTo>
                  <a:lnTo>
                    <a:pt x="65" y="230"/>
                  </a:lnTo>
                  <a:lnTo>
                    <a:pt x="41" y="212"/>
                  </a:lnTo>
                  <a:lnTo>
                    <a:pt x="22" y="193"/>
                  </a:lnTo>
                  <a:lnTo>
                    <a:pt x="8" y="170"/>
                  </a:lnTo>
                  <a:lnTo>
                    <a:pt x="0" y="146"/>
                  </a:lnTo>
                  <a:lnTo>
                    <a:pt x="49" y="144"/>
                  </a:lnTo>
                  <a:lnTo>
                    <a:pt x="96" y="138"/>
                  </a:lnTo>
                  <a:lnTo>
                    <a:pt x="140" y="128"/>
                  </a:lnTo>
                  <a:lnTo>
                    <a:pt x="180" y="114"/>
                  </a:lnTo>
                  <a:lnTo>
                    <a:pt x="217" y="97"/>
                  </a:lnTo>
                  <a:lnTo>
                    <a:pt x="250" y="77"/>
                  </a:lnTo>
                  <a:lnTo>
                    <a:pt x="280" y="54"/>
                  </a:lnTo>
                  <a:lnTo>
                    <a:pt x="306" y="28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3987" y="2145"/>
              <a:ext cx="36" cy="28"/>
            </a:xfrm>
            <a:custGeom>
              <a:avLst/>
              <a:gdLst>
                <a:gd name="T0" fmla="*/ 189 w 356"/>
                <a:gd name="T1" fmla="*/ 0 h 276"/>
                <a:gd name="T2" fmla="*/ 224 w 356"/>
                <a:gd name="T3" fmla="*/ 9 h 276"/>
                <a:gd name="T4" fmla="*/ 256 w 356"/>
                <a:gd name="T5" fmla="*/ 20 h 276"/>
                <a:gd name="T6" fmla="*/ 285 w 356"/>
                <a:gd name="T7" fmla="*/ 34 h 276"/>
                <a:gd name="T8" fmla="*/ 310 w 356"/>
                <a:gd name="T9" fmla="*/ 51 h 276"/>
                <a:gd name="T10" fmla="*/ 329 w 356"/>
                <a:gd name="T11" fmla="*/ 70 h 276"/>
                <a:gd name="T12" fmla="*/ 344 w 356"/>
                <a:gd name="T13" fmla="*/ 89 h 276"/>
                <a:gd name="T14" fmla="*/ 353 w 356"/>
                <a:gd name="T15" fmla="*/ 110 h 276"/>
                <a:gd name="T16" fmla="*/ 356 w 356"/>
                <a:gd name="T17" fmla="*/ 134 h 276"/>
                <a:gd name="T18" fmla="*/ 353 w 356"/>
                <a:gd name="T19" fmla="*/ 157 h 276"/>
                <a:gd name="T20" fmla="*/ 344 w 356"/>
                <a:gd name="T21" fmla="*/ 178 h 276"/>
                <a:gd name="T22" fmla="*/ 329 w 356"/>
                <a:gd name="T23" fmla="*/ 198 h 276"/>
                <a:gd name="T24" fmla="*/ 308 w 356"/>
                <a:gd name="T25" fmla="*/ 218 h 276"/>
                <a:gd name="T26" fmla="*/ 283 w 356"/>
                <a:gd name="T27" fmla="*/ 234 h 276"/>
                <a:gd name="T28" fmla="*/ 254 w 356"/>
                <a:gd name="T29" fmla="*/ 248 h 276"/>
                <a:gd name="T30" fmla="*/ 222 w 356"/>
                <a:gd name="T31" fmla="*/ 260 h 276"/>
                <a:gd name="T32" fmla="*/ 186 w 356"/>
                <a:gd name="T33" fmla="*/ 268 h 276"/>
                <a:gd name="T34" fmla="*/ 148 w 356"/>
                <a:gd name="T35" fmla="*/ 274 h 276"/>
                <a:gd name="T36" fmla="*/ 107 w 356"/>
                <a:gd name="T37" fmla="*/ 276 h 276"/>
                <a:gd name="T38" fmla="*/ 65 w 356"/>
                <a:gd name="T39" fmla="*/ 273 h 276"/>
                <a:gd name="T40" fmla="*/ 26 w 356"/>
                <a:gd name="T41" fmla="*/ 267 h 276"/>
                <a:gd name="T42" fmla="*/ 29 w 356"/>
                <a:gd name="T43" fmla="*/ 251 h 276"/>
                <a:gd name="T44" fmla="*/ 30 w 356"/>
                <a:gd name="T45" fmla="*/ 235 h 276"/>
                <a:gd name="T46" fmla="*/ 28 w 356"/>
                <a:gd name="T47" fmla="*/ 207 h 276"/>
                <a:gd name="T48" fmla="*/ 22 w 356"/>
                <a:gd name="T49" fmla="*/ 180 h 276"/>
                <a:gd name="T50" fmla="*/ 13 w 356"/>
                <a:gd name="T51" fmla="*/ 156 h 276"/>
                <a:gd name="T52" fmla="*/ 0 w 356"/>
                <a:gd name="T53" fmla="*/ 131 h 276"/>
                <a:gd name="T54" fmla="*/ 41 w 356"/>
                <a:gd name="T55" fmla="*/ 117 h 276"/>
                <a:gd name="T56" fmla="*/ 79 w 356"/>
                <a:gd name="T57" fmla="*/ 100 h 276"/>
                <a:gd name="T58" fmla="*/ 113 w 356"/>
                <a:gd name="T59" fmla="*/ 78 h 276"/>
                <a:gd name="T60" fmla="*/ 143 w 356"/>
                <a:gd name="T61" fmla="*/ 55 h 276"/>
                <a:gd name="T62" fmla="*/ 168 w 356"/>
                <a:gd name="T63" fmla="*/ 29 h 276"/>
                <a:gd name="T64" fmla="*/ 189 w 356"/>
                <a:gd name="T6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6" h="276">
                  <a:moveTo>
                    <a:pt x="189" y="0"/>
                  </a:moveTo>
                  <a:lnTo>
                    <a:pt x="224" y="9"/>
                  </a:lnTo>
                  <a:lnTo>
                    <a:pt x="256" y="20"/>
                  </a:lnTo>
                  <a:lnTo>
                    <a:pt x="285" y="34"/>
                  </a:lnTo>
                  <a:lnTo>
                    <a:pt x="310" y="51"/>
                  </a:lnTo>
                  <a:lnTo>
                    <a:pt x="329" y="70"/>
                  </a:lnTo>
                  <a:lnTo>
                    <a:pt x="344" y="89"/>
                  </a:lnTo>
                  <a:lnTo>
                    <a:pt x="353" y="110"/>
                  </a:lnTo>
                  <a:lnTo>
                    <a:pt x="356" y="134"/>
                  </a:lnTo>
                  <a:lnTo>
                    <a:pt x="353" y="157"/>
                  </a:lnTo>
                  <a:lnTo>
                    <a:pt x="344" y="178"/>
                  </a:lnTo>
                  <a:lnTo>
                    <a:pt x="329" y="198"/>
                  </a:lnTo>
                  <a:lnTo>
                    <a:pt x="308" y="218"/>
                  </a:lnTo>
                  <a:lnTo>
                    <a:pt x="283" y="234"/>
                  </a:lnTo>
                  <a:lnTo>
                    <a:pt x="254" y="248"/>
                  </a:lnTo>
                  <a:lnTo>
                    <a:pt x="222" y="260"/>
                  </a:lnTo>
                  <a:lnTo>
                    <a:pt x="186" y="268"/>
                  </a:lnTo>
                  <a:lnTo>
                    <a:pt x="148" y="274"/>
                  </a:lnTo>
                  <a:lnTo>
                    <a:pt x="107" y="276"/>
                  </a:lnTo>
                  <a:lnTo>
                    <a:pt x="65" y="273"/>
                  </a:lnTo>
                  <a:lnTo>
                    <a:pt x="26" y="267"/>
                  </a:lnTo>
                  <a:lnTo>
                    <a:pt x="29" y="251"/>
                  </a:lnTo>
                  <a:lnTo>
                    <a:pt x="30" y="235"/>
                  </a:lnTo>
                  <a:lnTo>
                    <a:pt x="28" y="207"/>
                  </a:lnTo>
                  <a:lnTo>
                    <a:pt x="22" y="180"/>
                  </a:lnTo>
                  <a:lnTo>
                    <a:pt x="13" y="156"/>
                  </a:lnTo>
                  <a:lnTo>
                    <a:pt x="0" y="131"/>
                  </a:lnTo>
                  <a:lnTo>
                    <a:pt x="41" y="117"/>
                  </a:lnTo>
                  <a:lnTo>
                    <a:pt x="79" y="100"/>
                  </a:lnTo>
                  <a:lnTo>
                    <a:pt x="113" y="78"/>
                  </a:lnTo>
                  <a:lnTo>
                    <a:pt x="143" y="55"/>
                  </a:lnTo>
                  <a:lnTo>
                    <a:pt x="168" y="29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3868" y="2168"/>
              <a:ext cx="50" cy="25"/>
            </a:xfrm>
            <a:custGeom>
              <a:avLst/>
              <a:gdLst>
                <a:gd name="T0" fmla="*/ 103 w 499"/>
                <a:gd name="T1" fmla="*/ 0 h 256"/>
                <a:gd name="T2" fmla="*/ 132 w 499"/>
                <a:gd name="T3" fmla="*/ 20 h 256"/>
                <a:gd name="T4" fmla="*/ 165 w 499"/>
                <a:gd name="T5" fmla="*/ 37 h 256"/>
                <a:gd name="T6" fmla="*/ 200 w 499"/>
                <a:gd name="T7" fmla="*/ 50 h 256"/>
                <a:gd name="T8" fmla="*/ 238 w 499"/>
                <a:gd name="T9" fmla="*/ 59 h 256"/>
                <a:gd name="T10" fmla="*/ 280 w 499"/>
                <a:gd name="T11" fmla="*/ 66 h 256"/>
                <a:gd name="T12" fmla="*/ 324 w 499"/>
                <a:gd name="T13" fmla="*/ 68 h 256"/>
                <a:gd name="T14" fmla="*/ 378 w 499"/>
                <a:gd name="T15" fmla="*/ 65 h 256"/>
                <a:gd name="T16" fmla="*/ 435 w 499"/>
                <a:gd name="T17" fmla="*/ 56 h 256"/>
                <a:gd name="T18" fmla="*/ 451 w 499"/>
                <a:gd name="T19" fmla="*/ 52 h 256"/>
                <a:gd name="T20" fmla="*/ 467 w 499"/>
                <a:gd name="T21" fmla="*/ 47 h 256"/>
                <a:gd name="T22" fmla="*/ 479 w 499"/>
                <a:gd name="T23" fmla="*/ 62 h 256"/>
                <a:gd name="T24" fmla="*/ 490 w 499"/>
                <a:gd name="T25" fmla="*/ 80 h 256"/>
                <a:gd name="T26" fmla="*/ 497 w 499"/>
                <a:gd name="T27" fmla="*/ 97 h 256"/>
                <a:gd name="T28" fmla="*/ 499 w 499"/>
                <a:gd name="T29" fmla="*/ 114 h 256"/>
                <a:gd name="T30" fmla="*/ 495 w 499"/>
                <a:gd name="T31" fmla="*/ 138 h 256"/>
                <a:gd name="T32" fmla="*/ 486 w 499"/>
                <a:gd name="T33" fmla="*/ 159 h 256"/>
                <a:gd name="T34" fmla="*/ 470 w 499"/>
                <a:gd name="T35" fmla="*/ 179 h 256"/>
                <a:gd name="T36" fmla="*/ 450 w 499"/>
                <a:gd name="T37" fmla="*/ 199 h 256"/>
                <a:gd name="T38" fmla="*/ 425 w 499"/>
                <a:gd name="T39" fmla="*/ 215 h 256"/>
                <a:gd name="T40" fmla="*/ 395 w 499"/>
                <a:gd name="T41" fmla="*/ 229 h 256"/>
                <a:gd name="T42" fmla="*/ 364 w 499"/>
                <a:gd name="T43" fmla="*/ 241 h 256"/>
                <a:gd name="T44" fmla="*/ 327 w 499"/>
                <a:gd name="T45" fmla="*/ 249 h 256"/>
                <a:gd name="T46" fmla="*/ 289 w 499"/>
                <a:gd name="T47" fmla="*/ 255 h 256"/>
                <a:gd name="T48" fmla="*/ 249 w 499"/>
                <a:gd name="T49" fmla="*/ 256 h 256"/>
                <a:gd name="T50" fmla="*/ 208 w 499"/>
                <a:gd name="T51" fmla="*/ 255 h 256"/>
                <a:gd name="T52" fmla="*/ 170 w 499"/>
                <a:gd name="T53" fmla="*/ 249 h 256"/>
                <a:gd name="T54" fmla="*/ 134 w 499"/>
                <a:gd name="T55" fmla="*/ 241 h 256"/>
                <a:gd name="T56" fmla="*/ 102 w 499"/>
                <a:gd name="T57" fmla="*/ 229 h 256"/>
                <a:gd name="T58" fmla="*/ 72 w 499"/>
                <a:gd name="T59" fmla="*/ 215 h 256"/>
                <a:gd name="T60" fmla="*/ 48 w 499"/>
                <a:gd name="T61" fmla="*/ 199 h 256"/>
                <a:gd name="T62" fmla="*/ 27 w 499"/>
                <a:gd name="T63" fmla="*/ 179 h 256"/>
                <a:gd name="T64" fmla="*/ 13 w 499"/>
                <a:gd name="T65" fmla="*/ 159 h 256"/>
                <a:gd name="T66" fmla="*/ 3 w 499"/>
                <a:gd name="T67" fmla="*/ 138 h 256"/>
                <a:gd name="T68" fmla="*/ 0 w 499"/>
                <a:gd name="T69" fmla="*/ 114 h 256"/>
                <a:gd name="T70" fmla="*/ 3 w 499"/>
                <a:gd name="T71" fmla="*/ 91 h 256"/>
                <a:gd name="T72" fmla="*/ 13 w 499"/>
                <a:gd name="T73" fmla="*/ 70 h 256"/>
                <a:gd name="T74" fmla="*/ 29 w 499"/>
                <a:gd name="T75" fmla="*/ 50 h 256"/>
                <a:gd name="T76" fmla="*/ 49 w 499"/>
                <a:gd name="T77" fmla="*/ 30 h 256"/>
                <a:gd name="T78" fmla="*/ 74 w 499"/>
                <a:gd name="T79" fmla="*/ 14 h 256"/>
                <a:gd name="T80" fmla="*/ 103 w 499"/>
                <a:gd name="T8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256">
                  <a:moveTo>
                    <a:pt x="103" y="0"/>
                  </a:moveTo>
                  <a:lnTo>
                    <a:pt x="132" y="20"/>
                  </a:lnTo>
                  <a:lnTo>
                    <a:pt x="165" y="37"/>
                  </a:lnTo>
                  <a:lnTo>
                    <a:pt x="200" y="50"/>
                  </a:lnTo>
                  <a:lnTo>
                    <a:pt x="238" y="59"/>
                  </a:lnTo>
                  <a:lnTo>
                    <a:pt x="280" y="66"/>
                  </a:lnTo>
                  <a:lnTo>
                    <a:pt x="324" y="68"/>
                  </a:lnTo>
                  <a:lnTo>
                    <a:pt x="378" y="65"/>
                  </a:lnTo>
                  <a:lnTo>
                    <a:pt x="435" y="56"/>
                  </a:lnTo>
                  <a:lnTo>
                    <a:pt x="451" y="52"/>
                  </a:lnTo>
                  <a:lnTo>
                    <a:pt x="467" y="47"/>
                  </a:lnTo>
                  <a:lnTo>
                    <a:pt x="479" y="62"/>
                  </a:lnTo>
                  <a:lnTo>
                    <a:pt x="490" y="80"/>
                  </a:lnTo>
                  <a:lnTo>
                    <a:pt x="497" y="97"/>
                  </a:lnTo>
                  <a:lnTo>
                    <a:pt x="499" y="114"/>
                  </a:lnTo>
                  <a:lnTo>
                    <a:pt x="495" y="138"/>
                  </a:lnTo>
                  <a:lnTo>
                    <a:pt x="486" y="159"/>
                  </a:lnTo>
                  <a:lnTo>
                    <a:pt x="470" y="179"/>
                  </a:lnTo>
                  <a:lnTo>
                    <a:pt x="450" y="199"/>
                  </a:lnTo>
                  <a:lnTo>
                    <a:pt x="425" y="215"/>
                  </a:lnTo>
                  <a:lnTo>
                    <a:pt x="395" y="229"/>
                  </a:lnTo>
                  <a:lnTo>
                    <a:pt x="364" y="241"/>
                  </a:lnTo>
                  <a:lnTo>
                    <a:pt x="327" y="249"/>
                  </a:lnTo>
                  <a:lnTo>
                    <a:pt x="289" y="255"/>
                  </a:lnTo>
                  <a:lnTo>
                    <a:pt x="249" y="256"/>
                  </a:lnTo>
                  <a:lnTo>
                    <a:pt x="208" y="255"/>
                  </a:lnTo>
                  <a:lnTo>
                    <a:pt x="170" y="249"/>
                  </a:lnTo>
                  <a:lnTo>
                    <a:pt x="134" y="241"/>
                  </a:lnTo>
                  <a:lnTo>
                    <a:pt x="102" y="229"/>
                  </a:lnTo>
                  <a:lnTo>
                    <a:pt x="72" y="215"/>
                  </a:lnTo>
                  <a:lnTo>
                    <a:pt x="48" y="199"/>
                  </a:lnTo>
                  <a:lnTo>
                    <a:pt x="27" y="179"/>
                  </a:lnTo>
                  <a:lnTo>
                    <a:pt x="13" y="159"/>
                  </a:lnTo>
                  <a:lnTo>
                    <a:pt x="3" y="138"/>
                  </a:lnTo>
                  <a:lnTo>
                    <a:pt x="0" y="114"/>
                  </a:lnTo>
                  <a:lnTo>
                    <a:pt x="3" y="91"/>
                  </a:lnTo>
                  <a:lnTo>
                    <a:pt x="13" y="70"/>
                  </a:lnTo>
                  <a:lnTo>
                    <a:pt x="29" y="50"/>
                  </a:lnTo>
                  <a:lnTo>
                    <a:pt x="49" y="30"/>
                  </a:lnTo>
                  <a:lnTo>
                    <a:pt x="74" y="14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3882" y="2136"/>
              <a:ext cx="45" cy="27"/>
            </a:xfrm>
            <a:custGeom>
              <a:avLst/>
              <a:gdLst>
                <a:gd name="T0" fmla="*/ 152 w 450"/>
                <a:gd name="T1" fmla="*/ 0 h 267"/>
                <a:gd name="T2" fmla="*/ 154 w 450"/>
                <a:gd name="T3" fmla="*/ 3 h 267"/>
                <a:gd name="T4" fmla="*/ 156 w 450"/>
                <a:gd name="T5" fmla="*/ 6 h 267"/>
                <a:gd name="T6" fmla="*/ 158 w 450"/>
                <a:gd name="T7" fmla="*/ 11 h 267"/>
                <a:gd name="T8" fmla="*/ 186 w 450"/>
                <a:gd name="T9" fmla="*/ 41 h 267"/>
                <a:gd name="T10" fmla="*/ 219 w 450"/>
                <a:gd name="T11" fmla="*/ 68 h 267"/>
                <a:gd name="T12" fmla="*/ 256 w 450"/>
                <a:gd name="T13" fmla="*/ 92 h 267"/>
                <a:gd name="T14" fmla="*/ 298 w 450"/>
                <a:gd name="T15" fmla="*/ 113 h 267"/>
                <a:gd name="T16" fmla="*/ 342 w 450"/>
                <a:gd name="T17" fmla="*/ 130 h 267"/>
                <a:gd name="T18" fmla="*/ 390 w 450"/>
                <a:gd name="T19" fmla="*/ 144 h 267"/>
                <a:gd name="T20" fmla="*/ 440 w 450"/>
                <a:gd name="T21" fmla="*/ 152 h 267"/>
                <a:gd name="T22" fmla="*/ 444 w 450"/>
                <a:gd name="T23" fmla="*/ 152 h 267"/>
                <a:gd name="T24" fmla="*/ 447 w 450"/>
                <a:gd name="T25" fmla="*/ 152 h 267"/>
                <a:gd name="T26" fmla="*/ 450 w 450"/>
                <a:gd name="T27" fmla="*/ 152 h 267"/>
                <a:gd name="T28" fmla="*/ 430 w 450"/>
                <a:gd name="T29" fmla="*/ 171 h 267"/>
                <a:gd name="T30" fmla="*/ 412 w 450"/>
                <a:gd name="T31" fmla="*/ 190 h 267"/>
                <a:gd name="T32" fmla="*/ 396 w 450"/>
                <a:gd name="T33" fmla="*/ 210 h 267"/>
                <a:gd name="T34" fmla="*/ 360 w 450"/>
                <a:gd name="T35" fmla="*/ 230 h 267"/>
                <a:gd name="T36" fmla="*/ 318 w 450"/>
                <a:gd name="T37" fmla="*/ 246 h 267"/>
                <a:gd name="T38" fmla="*/ 274 w 450"/>
                <a:gd name="T39" fmla="*/ 258 h 267"/>
                <a:gd name="T40" fmla="*/ 230 w 450"/>
                <a:gd name="T41" fmla="*/ 265 h 267"/>
                <a:gd name="T42" fmla="*/ 187 w 450"/>
                <a:gd name="T43" fmla="*/ 267 h 267"/>
                <a:gd name="T44" fmla="*/ 152 w 450"/>
                <a:gd name="T45" fmla="*/ 265 h 267"/>
                <a:gd name="T46" fmla="*/ 119 w 450"/>
                <a:gd name="T47" fmla="*/ 261 h 267"/>
                <a:gd name="T48" fmla="*/ 89 w 450"/>
                <a:gd name="T49" fmla="*/ 252 h 267"/>
                <a:gd name="T50" fmla="*/ 63 w 450"/>
                <a:gd name="T51" fmla="*/ 241 h 267"/>
                <a:gd name="T52" fmla="*/ 39 w 450"/>
                <a:gd name="T53" fmla="*/ 227 h 267"/>
                <a:gd name="T54" fmla="*/ 21 w 450"/>
                <a:gd name="T55" fmla="*/ 210 h 267"/>
                <a:gd name="T56" fmla="*/ 9 w 450"/>
                <a:gd name="T57" fmla="*/ 192 h 267"/>
                <a:gd name="T58" fmla="*/ 1 w 450"/>
                <a:gd name="T59" fmla="*/ 171 h 267"/>
                <a:gd name="T60" fmla="*/ 0 w 450"/>
                <a:gd name="T61" fmla="*/ 147 h 267"/>
                <a:gd name="T62" fmla="*/ 5 w 450"/>
                <a:gd name="T63" fmla="*/ 122 h 267"/>
                <a:gd name="T64" fmla="*/ 17 w 450"/>
                <a:gd name="T65" fmla="*/ 99 h 267"/>
                <a:gd name="T66" fmla="*/ 34 w 450"/>
                <a:gd name="T67" fmla="*/ 75 h 267"/>
                <a:gd name="T68" fmla="*/ 57 w 450"/>
                <a:gd name="T69" fmla="*/ 54 h 267"/>
                <a:gd name="T70" fmla="*/ 85 w 450"/>
                <a:gd name="T71" fmla="*/ 33 h 267"/>
                <a:gd name="T72" fmla="*/ 117 w 450"/>
                <a:gd name="T73" fmla="*/ 15 h 267"/>
                <a:gd name="T74" fmla="*/ 152 w 450"/>
                <a:gd name="T7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0" h="267">
                  <a:moveTo>
                    <a:pt x="152" y="0"/>
                  </a:moveTo>
                  <a:lnTo>
                    <a:pt x="154" y="3"/>
                  </a:lnTo>
                  <a:lnTo>
                    <a:pt x="156" y="6"/>
                  </a:lnTo>
                  <a:lnTo>
                    <a:pt x="158" y="11"/>
                  </a:lnTo>
                  <a:lnTo>
                    <a:pt x="186" y="41"/>
                  </a:lnTo>
                  <a:lnTo>
                    <a:pt x="219" y="68"/>
                  </a:lnTo>
                  <a:lnTo>
                    <a:pt x="256" y="92"/>
                  </a:lnTo>
                  <a:lnTo>
                    <a:pt x="298" y="113"/>
                  </a:lnTo>
                  <a:lnTo>
                    <a:pt x="342" y="130"/>
                  </a:lnTo>
                  <a:lnTo>
                    <a:pt x="390" y="144"/>
                  </a:lnTo>
                  <a:lnTo>
                    <a:pt x="440" y="152"/>
                  </a:lnTo>
                  <a:lnTo>
                    <a:pt x="444" y="152"/>
                  </a:lnTo>
                  <a:lnTo>
                    <a:pt x="447" y="152"/>
                  </a:lnTo>
                  <a:lnTo>
                    <a:pt x="450" y="152"/>
                  </a:lnTo>
                  <a:lnTo>
                    <a:pt x="430" y="171"/>
                  </a:lnTo>
                  <a:lnTo>
                    <a:pt x="412" y="190"/>
                  </a:lnTo>
                  <a:lnTo>
                    <a:pt x="396" y="210"/>
                  </a:lnTo>
                  <a:lnTo>
                    <a:pt x="360" y="230"/>
                  </a:lnTo>
                  <a:lnTo>
                    <a:pt x="318" y="246"/>
                  </a:lnTo>
                  <a:lnTo>
                    <a:pt x="274" y="258"/>
                  </a:lnTo>
                  <a:lnTo>
                    <a:pt x="230" y="265"/>
                  </a:lnTo>
                  <a:lnTo>
                    <a:pt x="187" y="267"/>
                  </a:lnTo>
                  <a:lnTo>
                    <a:pt x="152" y="265"/>
                  </a:lnTo>
                  <a:lnTo>
                    <a:pt x="119" y="261"/>
                  </a:lnTo>
                  <a:lnTo>
                    <a:pt x="89" y="252"/>
                  </a:lnTo>
                  <a:lnTo>
                    <a:pt x="63" y="241"/>
                  </a:lnTo>
                  <a:lnTo>
                    <a:pt x="39" y="227"/>
                  </a:lnTo>
                  <a:lnTo>
                    <a:pt x="21" y="210"/>
                  </a:lnTo>
                  <a:lnTo>
                    <a:pt x="9" y="192"/>
                  </a:lnTo>
                  <a:lnTo>
                    <a:pt x="1" y="171"/>
                  </a:lnTo>
                  <a:lnTo>
                    <a:pt x="0" y="147"/>
                  </a:lnTo>
                  <a:lnTo>
                    <a:pt x="5" y="122"/>
                  </a:lnTo>
                  <a:lnTo>
                    <a:pt x="17" y="99"/>
                  </a:lnTo>
                  <a:lnTo>
                    <a:pt x="34" y="75"/>
                  </a:lnTo>
                  <a:lnTo>
                    <a:pt x="57" y="54"/>
                  </a:lnTo>
                  <a:lnTo>
                    <a:pt x="85" y="33"/>
                  </a:lnTo>
                  <a:lnTo>
                    <a:pt x="117" y="15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3904" y="2112"/>
              <a:ext cx="42" cy="29"/>
            </a:xfrm>
            <a:custGeom>
              <a:avLst/>
              <a:gdLst>
                <a:gd name="T0" fmla="*/ 211 w 417"/>
                <a:gd name="T1" fmla="*/ 0 h 289"/>
                <a:gd name="T2" fmla="*/ 238 w 417"/>
                <a:gd name="T3" fmla="*/ 1 h 289"/>
                <a:gd name="T4" fmla="*/ 265 w 417"/>
                <a:gd name="T5" fmla="*/ 3 h 289"/>
                <a:gd name="T6" fmla="*/ 309 w 417"/>
                <a:gd name="T7" fmla="*/ 12 h 289"/>
                <a:gd name="T8" fmla="*/ 348 w 417"/>
                <a:gd name="T9" fmla="*/ 24 h 289"/>
                <a:gd name="T10" fmla="*/ 385 w 417"/>
                <a:gd name="T11" fmla="*/ 39 h 289"/>
                <a:gd name="T12" fmla="*/ 417 w 417"/>
                <a:gd name="T13" fmla="*/ 57 h 289"/>
                <a:gd name="T14" fmla="*/ 391 w 417"/>
                <a:gd name="T15" fmla="*/ 81 h 289"/>
                <a:gd name="T16" fmla="*/ 368 w 417"/>
                <a:gd name="T17" fmla="*/ 106 h 289"/>
                <a:gd name="T18" fmla="*/ 350 w 417"/>
                <a:gd name="T19" fmla="*/ 134 h 289"/>
                <a:gd name="T20" fmla="*/ 337 w 417"/>
                <a:gd name="T21" fmla="*/ 164 h 289"/>
                <a:gd name="T22" fmla="*/ 328 w 417"/>
                <a:gd name="T23" fmla="*/ 195 h 289"/>
                <a:gd name="T24" fmla="*/ 325 w 417"/>
                <a:gd name="T25" fmla="*/ 229 h 289"/>
                <a:gd name="T26" fmla="*/ 328 w 417"/>
                <a:gd name="T27" fmla="*/ 258 h 289"/>
                <a:gd name="T28" fmla="*/ 333 w 417"/>
                <a:gd name="T29" fmla="*/ 286 h 289"/>
                <a:gd name="T30" fmla="*/ 310 w 417"/>
                <a:gd name="T31" fmla="*/ 288 h 289"/>
                <a:gd name="T32" fmla="*/ 284 w 417"/>
                <a:gd name="T33" fmla="*/ 289 h 289"/>
                <a:gd name="T34" fmla="*/ 258 w 417"/>
                <a:gd name="T35" fmla="*/ 288 h 289"/>
                <a:gd name="T36" fmla="*/ 230 w 417"/>
                <a:gd name="T37" fmla="*/ 286 h 289"/>
                <a:gd name="T38" fmla="*/ 187 w 417"/>
                <a:gd name="T39" fmla="*/ 278 h 289"/>
                <a:gd name="T40" fmla="*/ 145 w 417"/>
                <a:gd name="T41" fmla="*/ 266 h 289"/>
                <a:gd name="T42" fmla="*/ 108 w 417"/>
                <a:gd name="T43" fmla="*/ 250 h 289"/>
                <a:gd name="T44" fmla="*/ 75 w 417"/>
                <a:gd name="T45" fmla="*/ 232 h 289"/>
                <a:gd name="T46" fmla="*/ 47 w 417"/>
                <a:gd name="T47" fmla="*/ 212 h 289"/>
                <a:gd name="T48" fmla="*/ 26 w 417"/>
                <a:gd name="T49" fmla="*/ 189 h 289"/>
                <a:gd name="T50" fmla="*/ 10 w 417"/>
                <a:gd name="T51" fmla="*/ 165 h 289"/>
                <a:gd name="T52" fmla="*/ 1 w 417"/>
                <a:gd name="T53" fmla="*/ 140 h 289"/>
                <a:gd name="T54" fmla="*/ 0 w 417"/>
                <a:gd name="T55" fmla="*/ 114 h 289"/>
                <a:gd name="T56" fmla="*/ 7 w 417"/>
                <a:gd name="T57" fmla="*/ 92 h 289"/>
                <a:gd name="T58" fmla="*/ 17 w 417"/>
                <a:gd name="T59" fmla="*/ 72 h 289"/>
                <a:gd name="T60" fmla="*/ 34 w 417"/>
                <a:gd name="T61" fmla="*/ 55 h 289"/>
                <a:gd name="T62" fmla="*/ 55 w 417"/>
                <a:gd name="T63" fmla="*/ 39 h 289"/>
                <a:gd name="T64" fmla="*/ 80 w 417"/>
                <a:gd name="T65" fmla="*/ 26 h 289"/>
                <a:gd name="T66" fmla="*/ 109 w 417"/>
                <a:gd name="T67" fmla="*/ 15 h 289"/>
                <a:gd name="T68" fmla="*/ 141 w 417"/>
                <a:gd name="T69" fmla="*/ 8 h 289"/>
                <a:gd name="T70" fmla="*/ 175 w 417"/>
                <a:gd name="T71" fmla="*/ 2 h 289"/>
                <a:gd name="T72" fmla="*/ 211 w 417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7" h="289">
                  <a:moveTo>
                    <a:pt x="211" y="0"/>
                  </a:moveTo>
                  <a:lnTo>
                    <a:pt x="238" y="1"/>
                  </a:lnTo>
                  <a:lnTo>
                    <a:pt x="265" y="3"/>
                  </a:lnTo>
                  <a:lnTo>
                    <a:pt x="309" y="12"/>
                  </a:lnTo>
                  <a:lnTo>
                    <a:pt x="348" y="24"/>
                  </a:lnTo>
                  <a:lnTo>
                    <a:pt x="385" y="39"/>
                  </a:lnTo>
                  <a:lnTo>
                    <a:pt x="417" y="57"/>
                  </a:lnTo>
                  <a:lnTo>
                    <a:pt x="391" y="81"/>
                  </a:lnTo>
                  <a:lnTo>
                    <a:pt x="368" y="106"/>
                  </a:lnTo>
                  <a:lnTo>
                    <a:pt x="350" y="134"/>
                  </a:lnTo>
                  <a:lnTo>
                    <a:pt x="337" y="164"/>
                  </a:lnTo>
                  <a:lnTo>
                    <a:pt x="328" y="195"/>
                  </a:lnTo>
                  <a:lnTo>
                    <a:pt x="325" y="229"/>
                  </a:lnTo>
                  <a:lnTo>
                    <a:pt x="328" y="258"/>
                  </a:lnTo>
                  <a:lnTo>
                    <a:pt x="333" y="286"/>
                  </a:lnTo>
                  <a:lnTo>
                    <a:pt x="310" y="288"/>
                  </a:lnTo>
                  <a:lnTo>
                    <a:pt x="284" y="289"/>
                  </a:lnTo>
                  <a:lnTo>
                    <a:pt x="258" y="288"/>
                  </a:lnTo>
                  <a:lnTo>
                    <a:pt x="230" y="286"/>
                  </a:lnTo>
                  <a:lnTo>
                    <a:pt x="187" y="278"/>
                  </a:lnTo>
                  <a:lnTo>
                    <a:pt x="145" y="266"/>
                  </a:lnTo>
                  <a:lnTo>
                    <a:pt x="108" y="250"/>
                  </a:lnTo>
                  <a:lnTo>
                    <a:pt x="75" y="232"/>
                  </a:lnTo>
                  <a:lnTo>
                    <a:pt x="47" y="212"/>
                  </a:lnTo>
                  <a:lnTo>
                    <a:pt x="26" y="189"/>
                  </a:lnTo>
                  <a:lnTo>
                    <a:pt x="10" y="165"/>
                  </a:lnTo>
                  <a:lnTo>
                    <a:pt x="1" y="140"/>
                  </a:lnTo>
                  <a:lnTo>
                    <a:pt x="0" y="114"/>
                  </a:lnTo>
                  <a:lnTo>
                    <a:pt x="7" y="92"/>
                  </a:lnTo>
                  <a:lnTo>
                    <a:pt x="17" y="72"/>
                  </a:lnTo>
                  <a:lnTo>
                    <a:pt x="34" y="55"/>
                  </a:lnTo>
                  <a:lnTo>
                    <a:pt x="55" y="39"/>
                  </a:lnTo>
                  <a:lnTo>
                    <a:pt x="80" y="26"/>
                  </a:lnTo>
                  <a:lnTo>
                    <a:pt x="109" y="15"/>
                  </a:lnTo>
                  <a:lnTo>
                    <a:pt x="141" y="8"/>
                  </a:lnTo>
                  <a:lnTo>
                    <a:pt x="175" y="2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3948" y="2121"/>
              <a:ext cx="50" cy="28"/>
            </a:xfrm>
            <a:custGeom>
              <a:avLst/>
              <a:gdLst>
                <a:gd name="T0" fmla="*/ 248 w 498"/>
                <a:gd name="T1" fmla="*/ 0 h 281"/>
                <a:gd name="T2" fmla="*/ 289 w 498"/>
                <a:gd name="T3" fmla="*/ 2 h 281"/>
                <a:gd name="T4" fmla="*/ 327 w 498"/>
                <a:gd name="T5" fmla="*/ 8 h 281"/>
                <a:gd name="T6" fmla="*/ 363 w 498"/>
                <a:gd name="T7" fmla="*/ 16 h 281"/>
                <a:gd name="T8" fmla="*/ 396 w 498"/>
                <a:gd name="T9" fmla="*/ 28 h 281"/>
                <a:gd name="T10" fmla="*/ 425 w 498"/>
                <a:gd name="T11" fmla="*/ 42 h 281"/>
                <a:gd name="T12" fmla="*/ 451 w 498"/>
                <a:gd name="T13" fmla="*/ 58 h 281"/>
                <a:gd name="T14" fmla="*/ 471 w 498"/>
                <a:gd name="T15" fmla="*/ 77 h 281"/>
                <a:gd name="T16" fmla="*/ 486 w 498"/>
                <a:gd name="T17" fmla="*/ 98 h 281"/>
                <a:gd name="T18" fmla="*/ 495 w 498"/>
                <a:gd name="T19" fmla="*/ 119 h 281"/>
                <a:gd name="T20" fmla="*/ 498 w 498"/>
                <a:gd name="T21" fmla="*/ 142 h 281"/>
                <a:gd name="T22" fmla="*/ 495 w 498"/>
                <a:gd name="T23" fmla="*/ 165 h 281"/>
                <a:gd name="T24" fmla="*/ 486 w 498"/>
                <a:gd name="T25" fmla="*/ 187 h 281"/>
                <a:gd name="T26" fmla="*/ 470 w 498"/>
                <a:gd name="T27" fmla="*/ 207 h 281"/>
                <a:gd name="T28" fmla="*/ 450 w 498"/>
                <a:gd name="T29" fmla="*/ 225 h 281"/>
                <a:gd name="T30" fmla="*/ 424 w 498"/>
                <a:gd name="T31" fmla="*/ 243 h 281"/>
                <a:gd name="T32" fmla="*/ 394 w 498"/>
                <a:gd name="T33" fmla="*/ 257 h 281"/>
                <a:gd name="T34" fmla="*/ 360 w 498"/>
                <a:gd name="T35" fmla="*/ 268 h 281"/>
                <a:gd name="T36" fmla="*/ 324 w 498"/>
                <a:gd name="T37" fmla="*/ 276 h 281"/>
                <a:gd name="T38" fmla="*/ 285 w 498"/>
                <a:gd name="T39" fmla="*/ 281 h 281"/>
                <a:gd name="T40" fmla="*/ 246 w 498"/>
                <a:gd name="T41" fmla="*/ 263 h 281"/>
                <a:gd name="T42" fmla="*/ 205 w 498"/>
                <a:gd name="T43" fmla="*/ 248 h 281"/>
                <a:gd name="T44" fmla="*/ 159 w 498"/>
                <a:gd name="T45" fmla="*/ 236 h 281"/>
                <a:gd name="T46" fmla="*/ 110 w 498"/>
                <a:gd name="T47" fmla="*/ 230 h 281"/>
                <a:gd name="T48" fmla="*/ 59 w 498"/>
                <a:gd name="T49" fmla="*/ 227 h 281"/>
                <a:gd name="T50" fmla="*/ 55 w 498"/>
                <a:gd name="T51" fmla="*/ 228 h 281"/>
                <a:gd name="T52" fmla="*/ 52 w 498"/>
                <a:gd name="T53" fmla="*/ 228 h 281"/>
                <a:gd name="T54" fmla="*/ 29 w 498"/>
                <a:gd name="T55" fmla="*/ 208 h 281"/>
                <a:gd name="T56" fmla="*/ 13 w 498"/>
                <a:gd name="T57" fmla="*/ 188 h 281"/>
                <a:gd name="T58" fmla="*/ 4 w 498"/>
                <a:gd name="T59" fmla="*/ 165 h 281"/>
                <a:gd name="T60" fmla="*/ 0 w 498"/>
                <a:gd name="T61" fmla="*/ 142 h 281"/>
                <a:gd name="T62" fmla="*/ 3 w 498"/>
                <a:gd name="T63" fmla="*/ 119 h 281"/>
                <a:gd name="T64" fmla="*/ 12 w 498"/>
                <a:gd name="T65" fmla="*/ 98 h 281"/>
                <a:gd name="T66" fmla="*/ 27 w 498"/>
                <a:gd name="T67" fmla="*/ 77 h 281"/>
                <a:gd name="T68" fmla="*/ 47 w 498"/>
                <a:gd name="T69" fmla="*/ 58 h 281"/>
                <a:gd name="T70" fmla="*/ 73 w 498"/>
                <a:gd name="T71" fmla="*/ 42 h 281"/>
                <a:gd name="T72" fmla="*/ 102 w 498"/>
                <a:gd name="T73" fmla="*/ 28 h 281"/>
                <a:gd name="T74" fmla="*/ 135 w 498"/>
                <a:gd name="T75" fmla="*/ 16 h 281"/>
                <a:gd name="T76" fmla="*/ 170 w 498"/>
                <a:gd name="T77" fmla="*/ 8 h 281"/>
                <a:gd name="T78" fmla="*/ 208 w 498"/>
                <a:gd name="T79" fmla="*/ 2 h 281"/>
                <a:gd name="T80" fmla="*/ 248 w 498"/>
                <a:gd name="T8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281">
                  <a:moveTo>
                    <a:pt x="248" y="0"/>
                  </a:moveTo>
                  <a:lnTo>
                    <a:pt x="289" y="2"/>
                  </a:lnTo>
                  <a:lnTo>
                    <a:pt x="327" y="8"/>
                  </a:lnTo>
                  <a:lnTo>
                    <a:pt x="363" y="16"/>
                  </a:lnTo>
                  <a:lnTo>
                    <a:pt x="396" y="28"/>
                  </a:lnTo>
                  <a:lnTo>
                    <a:pt x="425" y="42"/>
                  </a:lnTo>
                  <a:lnTo>
                    <a:pt x="451" y="58"/>
                  </a:lnTo>
                  <a:lnTo>
                    <a:pt x="471" y="77"/>
                  </a:lnTo>
                  <a:lnTo>
                    <a:pt x="486" y="98"/>
                  </a:lnTo>
                  <a:lnTo>
                    <a:pt x="495" y="119"/>
                  </a:lnTo>
                  <a:lnTo>
                    <a:pt x="498" y="142"/>
                  </a:lnTo>
                  <a:lnTo>
                    <a:pt x="495" y="165"/>
                  </a:lnTo>
                  <a:lnTo>
                    <a:pt x="486" y="187"/>
                  </a:lnTo>
                  <a:lnTo>
                    <a:pt x="470" y="207"/>
                  </a:lnTo>
                  <a:lnTo>
                    <a:pt x="450" y="225"/>
                  </a:lnTo>
                  <a:lnTo>
                    <a:pt x="424" y="243"/>
                  </a:lnTo>
                  <a:lnTo>
                    <a:pt x="394" y="257"/>
                  </a:lnTo>
                  <a:lnTo>
                    <a:pt x="360" y="268"/>
                  </a:lnTo>
                  <a:lnTo>
                    <a:pt x="324" y="276"/>
                  </a:lnTo>
                  <a:lnTo>
                    <a:pt x="285" y="281"/>
                  </a:lnTo>
                  <a:lnTo>
                    <a:pt x="246" y="263"/>
                  </a:lnTo>
                  <a:lnTo>
                    <a:pt x="205" y="248"/>
                  </a:lnTo>
                  <a:lnTo>
                    <a:pt x="159" y="236"/>
                  </a:lnTo>
                  <a:lnTo>
                    <a:pt x="110" y="230"/>
                  </a:lnTo>
                  <a:lnTo>
                    <a:pt x="59" y="227"/>
                  </a:lnTo>
                  <a:lnTo>
                    <a:pt x="55" y="228"/>
                  </a:lnTo>
                  <a:lnTo>
                    <a:pt x="52" y="228"/>
                  </a:lnTo>
                  <a:lnTo>
                    <a:pt x="29" y="208"/>
                  </a:lnTo>
                  <a:lnTo>
                    <a:pt x="13" y="188"/>
                  </a:lnTo>
                  <a:lnTo>
                    <a:pt x="4" y="165"/>
                  </a:lnTo>
                  <a:lnTo>
                    <a:pt x="0" y="142"/>
                  </a:lnTo>
                  <a:lnTo>
                    <a:pt x="3" y="119"/>
                  </a:lnTo>
                  <a:lnTo>
                    <a:pt x="12" y="98"/>
                  </a:lnTo>
                  <a:lnTo>
                    <a:pt x="27" y="77"/>
                  </a:lnTo>
                  <a:lnTo>
                    <a:pt x="47" y="58"/>
                  </a:lnTo>
                  <a:lnTo>
                    <a:pt x="73" y="42"/>
                  </a:lnTo>
                  <a:lnTo>
                    <a:pt x="102" y="28"/>
                  </a:lnTo>
                  <a:lnTo>
                    <a:pt x="135" y="16"/>
                  </a:lnTo>
                  <a:lnTo>
                    <a:pt x="170" y="8"/>
                  </a:lnTo>
                  <a:lnTo>
                    <a:pt x="208" y="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3929" y="2155"/>
              <a:ext cx="50" cy="28"/>
            </a:xfrm>
            <a:custGeom>
              <a:avLst/>
              <a:gdLst>
                <a:gd name="T0" fmla="*/ 249 w 498"/>
                <a:gd name="T1" fmla="*/ 0 h 284"/>
                <a:gd name="T2" fmla="*/ 290 w 498"/>
                <a:gd name="T3" fmla="*/ 2 h 284"/>
                <a:gd name="T4" fmla="*/ 328 w 498"/>
                <a:gd name="T5" fmla="*/ 8 h 284"/>
                <a:gd name="T6" fmla="*/ 364 w 498"/>
                <a:gd name="T7" fmla="*/ 16 h 284"/>
                <a:gd name="T8" fmla="*/ 396 w 498"/>
                <a:gd name="T9" fmla="*/ 28 h 284"/>
                <a:gd name="T10" fmla="*/ 426 w 498"/>
                <a:gd name="T11" fmla="*/ 42 h 284"/>
                <a:gd name="T12" fmla="*/ 450 w 498"/>
                <a:gd name="T13" fmla="*/ 58 h 284"/>
                <a:gd name="T14" fmla="*/ 470 w 498"/>
                <a:gd name="T15" fmla="*/ 77 h 284"/>
                <a:gd name="T16" fmla="*/ 485 w 498"/>
                <a:gd name="T17" fmla="*/ 97 h 284"/>
                <a:gd name="T18" fmla="*/ 495 w 498"/>
                <a:gd name="T19" fmla="*/ 119 h 284"/>
                <a:gd name="T20" fmla="*/ 498 w 498"/>
                <a:gd name="T21" fmla="*/ 142 h 284"/>
                <a:gd name="T22" fmla="*/ 495 w 498"/>
                <a:gd name="T23" fmla="*/ 165 h 284"/>
                <a:gd name="T24" fmla="*/ 485 w 498"/>
                <a:gd name="T25" fmla="*/ 187 h 284"/>
                <a:gd name="T26" fmla="*/ 470 w 498"/>
                <a:gd name="T27" fmla="*/ 207 h 284"/>
                <a:gd name="T28" fmla="*/ 450 w 498"/>
                <a:gd name="T29" fmla="*/ 226 h 284"/>
                <a:gd name="T30" fmla="*/ 426 w 498"/>
                <a:gd name="T31" fmla="*/ 242 h 284"/>
                <a:gd name="T32" fmla="*/ 396 w 498"/>
                <a:gd name="T33" fmla="*/ 257 h 284"/>
                <a:gd name="T34" fmla="*/ 364 w 498"/>
                <a:gd name="T35" fmla="*/ 268 h 284"/>
                <a:gd name="T36" fmla="*/ 328 w 498"/>
                <a:gd name="T37" fmla="*/ 276 h 284"/>
                <a:gd name="T38" fmla="*/ 290 w 498"/>
                <a:gd name="T39" fmla="*/ 282 h 284"/>
                <a:gd name="T40" fmla="*/ 249 w 498"/>
                <a:gd name="T41" fmla="*/ 284 h 284"/>
                <a:gd name="T42" fmla="*/ 209 w 498"/>
                <a:gd name="T43" fmla="*/ 282 h 284"/>
                <a:gd name="T44" fmla="*/ 170 w 498"/>
                <a:gd name="T45" fmla="*/ 276 h 284"/>
                <a:gd name="T46" fmla="*/ 134 w 498"/>
                <a:gd name="T47" fmla="*/ 268 h 284"/>
                <a:gd name="T48" fmla="*/ 102 w 498"/>
                <a:gd name="T49" fmla="*/ 257 h 284"/>
                <a:gd name="T50" fmla="*/ 73 w 498"/>
                <a:gd name="T51" fmla="*/ 242 h 284"/>
                <a:gd name="T52" fmla="*/ 48 w 498"/>
                <a:gd name="T53" fmla="*/ 226 h 284"/>
                <a:gd name="T54" fmla="*/ 28 w 498"/>
                <a:gd name="T55" fmla="*/ 207 h 284"/>
                <a:gd name="T56" fmla="*/ 13 w 498"/>
                <a:gd name="T57" fmla="*/ 187 h 284"/>
                <a:gd name="T58" fmla="*/ 3 w 498"/>
                <a:gd name="T59" fmla="*/ 165 h 284"/>
                <a:gd name="T60" fmla="*/ 0 w 498"/>
                <a:gd name="T61" fmla="*/ 142 h 284"/>
                <a:gd name="T62" fmla="*/ 3 w 498"/>
                <a:gd name="T63" fmla="*/ 119 h 284"/>
                <a:gd name="T64" fmla="*/ 13 w 498"/>
                <a:gd name="T65" fmla="*/ 97 h 284"/>
                <a:gd name="T66" fmla="*/ 28 w 498"/>
                <a:gd name="T67" fmla="*/ 77 h 284"/>
                <a:gd name="T68" fmla="*/ 48 w 498"/>
                <a:gd name="T69" fmla="*/ 58 h 284"/>
                <a:gd name="T70" fmla="*/ 73 w 498"/>
                <a:gd name="T71" fmla="*/ 42 h 284"/>
                <a:gd name="T72" fmla="*/ 102 w 498"/>
                <a:gd name="T73" fmla="*/ 28 h 284"/>
                <a:gd name="T74" fmla="*/ 134 w 498"/>
                <a:gd name="T75" fmla="*/ 16 h 284"/>
                <a:gd name="T76" fmla="*/ 170 w 498"/>
                <a:gd name="T77" fmla="*/ 8 h 284"/>
                <a:gd name="T78" fmla="*/ 209 w 498"/>
                <a:gd name="T79" fmla="*/ 2 h 284"/>
                <a:gd name="T80" fmla="*/ 249 w 498"/>
                <a:gd name="T81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284">
                  <a:moveTo>
                    <a:pt x="249" y="0"/>
                  </a:moveTo>
                  <a:lnTo>
                    <a:pt x="290" y="2"/>
                  </a:lnTo>
                  <a:lnTo>
                    <a:pt x="328" y="8"/>
                  </a:lnTo>
                  <a:lnTo>
                    <a:pt x="364" y="16"/>
                  </a:lnTo>
                  <a:lnTo>
                    <a:pt x="396" y="28"/>
                  </a:lnTo>
                  <a:lnTo>
                    <a:pt x="426" y="42"/>
                  </a:lnTo>
                  <a:lnTo>
                    <a:pt x="450" y="58"/>
                  </a:lnTo>
                  <a:lnTo>
                    <a:pt x="470" y="77"/>
                  </a:lnTo>
                  <a:lnTo>
                    <a:pt x="485" y="97"/>
                  </a:lnTo>
                  <a:lnTo>
                    <a:pt x="495" y="119"/>
                  </a:lnTo>
                  <a:lnTo>
                    <a:pt x="498" y="142"/>
                  </a:lnTo>
                  <a:lnTo>
                    <a:pt x="495" y="165"/>
                  </a:lnTo>
                  <a:lnTo>
                    <a:pt x="485" y="187"/>
                  </a:lnTo>
                  <a:lnTo>
                    <a:pt x="470" y="207"/>
                  </a:lnTo>
                  <a:lnTo>
                    <a:pt x="450" y="226"/>
                  </a:lnTo>
                  <a:lnTo>
                    <a:pt x="426" y="242"/>
                  </a:lnTo>
                  <a:lnTo>
                    <a:pt x="396" y="257"/>
                  </a:lnTo>
                  <a:lnTo>
                    <a:pt x="364" y="268"/>
                  </a:lnTo>
                  <a:lnTo>
                    <a:pt x="328" y="276"/>
                  </a:lnTo>
                  <a:lnTo>
                    <a:pt x="290" y="282"/>
                  </a:lnTo>
                  <a:lnTo>
                    <a:pt x="249" y="284"/>
                  </a:lnTo>
                  <a:lnTo>
                    <a:pt x="209" y="282"/>
                  </a:lnTo>
                  <a:lnTo>
                    <a:pt x="170" y="276"/>
                  </a:lnTo>
                  <a:lnTo>
                    <a:pt x="134" y="268"/>
                  </a:lnTo>
                  <a:lnTo>
                    <a:pt x="102" y="257"/>
                  </a:lnTo>
                  <a:lnTo>
                    <a:pt x="73" y="242"/>
                  </a:lnTo>
                  <a:lnTo>
                    <a:pt x="48" y="226"/>
                  </a:lnTo>
                  <a:lnTo>
                    <a:pt x="28" y="207"/>
                  </a:lnTo>
                  <a:lnTo>
                    <a:pt x="13" y="187"/>
                  </a:lnTo>
                  <a:lnTo>
                    <a:pt x="3" y="165"/>
                  </a:lnTo>
                  <a:lnTo>
                    <a:pt x="0" y="142"/>
                  </a:lnTo>
                  <a:lnTo>
                    <a:pt x="3" y="119"/>
                  </a:lnTo>
                  <a:lnTo>
                    <a:pt x="13" y="97"/>
                  </a:lnTo>
                  <a:lnTo>
                    <a:pt x="28" y="77"/>
                  </a:lnTo>
                  <a:lnTo>
                    <a:pt x="48" y="58"/>
                  </a:lnTo>
                  <a:lnTo>
                    <a:pt x="73" y="42"/>
                  </a:lnTo>
                  <a:lnTo>
                    <a:pt x="102" y="28"/>
                  </a:lnTo>
                  <a:lnTo>
                    <a:pt x="134" y="16"/>
                  </a:lnTo>
                  <a:lnTo>
                    <a:pt x="170" y="8"/>
                  </a:lnTo>
                  <a:lnTo>
                    <a:pt x="209" y="2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20" name="直接箭头连接符 119"/>
          <p:cNvCxnSpPr/>
          <p:nvPr/>
        </p:nvCxnSpPr>
        <p:spPr>
          <a:xfrm>
            <a:off x="0" y="6375400"/>
            <a:ext cx="12522200" cy="38100"/>
          </a:xfrm>
          <a:prstGeom prst="straightConnector1">
            <a:avLst/>
          </a:prstGeom>
          <a:ln w="9525">
            <a:solidFill>
              <a:srgbClr val="FF466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150" y="1613334"/>
            <a:ext cx="5505450" cy="22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0348" y="2169042"/>
            <a:ext cx="2592000" cy="16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73879" y="4573402"/>
            <a:ext cx="2044701" cy="15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图片 42" descr="2016年战略室第一次合影-昆山-201601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836" y="4586066"/>
            <a:ext cx="2060837" cy="1527023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1139377" y="4387377"/>
            <a:ext cx="4820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科室活动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170962" y="3944347"/>
            <a:ext cx="25730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迎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新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茶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话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会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51852" y="1552023"/>
            <a:ext cx="257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职工运动会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3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-1574799" y="2340992"/>
            <a:ext cx="7035799" cy="2117822"/>
          </a:xfrm>
          <a:custGeom>
            <a:avLst/>
            <a:gdLst>
              <a:gd name="connsiteX0" fmla="*/ 0 w 10580915"/>
              <a:gd name="connsiteY0" fmla="*/ 2286000 h 2286000"/>
              <a:gd name="connsiteX1" fmla="*/ 3239589 w 10580915"/>
              <a:gd name="connsiteY1" fmla="*/ 1985554 h 2286000"/>
              <a:gd name="connsiteX2" fmla="*/ 10580915 w 10580915"/>
              <a:gd name="connsiteY2" fmla="*/ 0 h 2286000"/>
              <a:gd name="connsiteX0" fmla="*/ 0 w 10580915"/>
              <a:gd name="connsiteY0" fmla="*/ 2286000 h 2286000"/>
              <a:gd name="connsiteX1" fmla="*/ 3239589 w 10580915"/>
              <a:gd name="connsiteY1" fmla="*/ 1985554 h 2286000"/>
              <a:gd name="connsiteX2" fmla="*/ 10580915 w 10580915"/>
              <a:gd name="connsiteY2" fmla="*/ 0 h 2286000"/>
              <a:gd name="connsiteX0" fmla="*/ 0 w 10580915"/>
              <a:gd name="connsiteY0" fmla="*/ 2286000 h 2368959"/>
              <a:gd name="connsiteX1" fmla="*/ 3239589 w 10580915"/>
              <a:gd name="connsiteY1" fmla="*/ 1985554 h 2368959"/>
              <a:gd name="connsiteX2" fmla="*/ 10580915 w 10580915"/>
              <a:gd name="connsiteY2" fmla="*/ 0 h 2368959"/>
              <a:gd name="connsiteX0" fmla="*/ 0 w 10580915"/>
              <a:gd name="connsiteY0" fmla="*/ 2286000 h 2368959"/>
              <a:gd name="connsiteX1" fmla="*/ 3239589 w 10580915"/>
              <a:gd name="connsiteY1" fmla="*/ 1985554 h 2368959"/>
              <a:gd name="connsiteX2" fmla="*/ 10580915 w 10580915"/>
              <a:gd name="connsiteY2" fmla="*/ 0 h 2368959"/>
              <a:gd name="connsiteX0" fmla="*/ 0 w 10580915"/>
              <a:gd name="connsiteY0" fmla="*/ 2286000 h 2368959"/>
              <a:gd name="connsiteX1" fmla="*/ 3239589 w 10580915"/>
              <a:gd name="connsiteY1" fmla="*/ 1985554 h 2368959"/>
              <a:gd name="connsiteX2" fmla="*/ 10580915 w 10580915"/>
              <a:gd name="connsiteY2" fmla="*/ 0 h 236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0915" h="2368959">
                <a:moveTo>
                  <a:pt x="0" y="2286000"/>
                </a:moveTo>
                <a:cubicBezTo>
                  <a:pt x="1132115" y="2434045"/>
                  <a:pt x="2016035" y="2412275"/>
                  <a:pt x="3239589" y="1985554"/>
                </a:cubicBezTo>
                <a:cubicBezTo>
                  <a:pt x="5621383" y="984069"/>
                  <a:pt x="7885612" y="113211"/>
                  <a:pt x="10580915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-1574800" y="3360116"/>
            <a:ext cx="7315200" cy="2299063"/>
          </a:xfrm>
          <a:custGeom>
            <a:avLst/>
            <a:gdLst>
              <a:gd name="connsiteX0" fmla="*/ 0 w 10580915"/>
              <a:gd name="connsiteY0" fmla="*/ 2286000 h 2286000"/>
              <a:gd name="connsiteX1" fmla="*/ 3239589 w 10580915"/>
              <a:gd name="connsiteY1" fmla="*/ 1985554 h 2286000"/>
              <a:gd name="connsiteX2" fmla="*/ 10580915 w 10580915"/>
              <a:gd name="connsiteY2" fmla="*/ 0 h 2286000"/>
              <a:gd name="connsiteX0" fmla="*/ 0 w 10580915"/>
              <a:gd name="connsiteY0" fmla="*/ 2286000 h 2286000"/>
              <a:gd name="connsiteX1" fmla="*/ 3239589 w 10580915"/>
              <a:gd name="connsiteY1" fmla="*/ 1985554 h 2286000"/>
              <a:gd name="connsiteX2" fmla="*/ 10580915 w 10580915"/>
              <a:gd name="connsiteY2" fmla="*/ 0 h 2286000"/>
              <a:gd name="connsiteX0" fmla="*/ 0 w 10580915"/>
              <a:gd name="connsiteY0" fmla="*/ 2286000 h 2368959"/>
              <a:gd name="connsiteX1" fmla="*/ 3239589 w 10580915"/>
              <a:gd name="connsiteY1" fmla="*/ 1985554 h 2368959"/>
              <a:gd name="connsiteX2" fmla="*/ 10580915 w 10580915"/>
              <a:gd name="connsiteY2" fmla="*/ 0 h 2368959"/>
              <a:gd name="connsiteX0" fmla="*/ 0 w 10580915"/>
              <a:gd name="connsiteY0" fmla="*/ 2286000 h 2368959"/>
              <a:gd name="connsiteX1" fmla="*/ 3239589 w 10580915"/>
              <a:gd name="connsiteY1" fmla="*/ 1985554 h 2368959"/>
              <a:gd name="connsiteX2" fmla="*/ 10580915 w 10580915"/>
              <a:gd name="connsiteY2" fmla="*/ 0 h 2368959"/>
              <a:gd name="connsiteX0" fmla="*/ 0 w 10580915"/>
              <a:gd name="connsiteY0" fmla="*/ 2286000 h 2368959"/>
              <a:gd name="connsiteX1" fmla="*/ 3239589 w 10580915"/>
              <a:gd name="connsiteY1" fmla="*/ 1985554 h 2368959"/>
              <a:gd name="connsiteX2" fmla="*/ 10580915 w 10580915"/>
              <a:gd name="connsiteY2" fmla="*/ 0 h 236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0915" h="2368959">
                <a:moveTo>
                  <a:pt x="0" y="2286000"/>
                </a:moveTo>
                <a:cubicBezTo>
                  <a:pt x="1132115" y="2434045"/>
                  <a:pt x="2016035" y="2412275"/>
                  <a:pt x="3239589" y="1985554"/>
                </a:cubicBezTo>
                <a:cubicBezTo>
                  <a:pt x="5621383" y="984069"/>
                  <a:pt x="7885612" y="113211"/>
                  <a:pt x="10580915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2" name="组合 141"/>
          <p:cNvGrpSpPr/>
          <p:nvPr/>
        </p:nvGrpSpPr>
        <p:grpSpPr>
          <a:xfrm>
            <a:off x="3511481" y="4357571"/>
            <a:ext cx="1886019" cy="1850214"/>
            <a:chOff x="3549581" y="4567114"/>
            <a:chExt cx="1944000" cy="1944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639581" y="4657114"/>
              <a:ext cx="1764000" cy="1764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3549581" y="4567114"/>
              <a:ext cx="1944000" cy="1944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44"/>
            <p:cNvGrpSpPr>
              <a:grpSpLocks noChangeAspect="1"/>
            </p:cNvGrpSpPr>
            <p:nvPr/>
          </p:nvGrpSpPr>
          <p:grpSpPr>
            <a:xfrm>
              <a:off x="4276096" y="4842570"/>
              <a:ext cx="516371" cy="540000"/>
              <a:chOff x="9493251" y="728661"/>
              <a:chExt cx="1144588" cy="1196975"/>
            </a:xfrm>
            <a:solidFill>
              <a:schemeClr val="bg1"/>
            </a:solidFill>
          </p:grpSpPr>
          <p:sp>
            <p:nvSpPr>
              <p:cNvPr id="46" name="Freeform 8"/>
              <p:cNvSpPr>
                <a:spLocks noEditPoints="1"/>
              </p:cNvSpPr>
              <p:nvPr/>
            </p:nvSpPr>
            <p:spPr bwMode="auto">
              <a:xfrm>
                <a:off x="9493251" y="728661"/>
                <a:ext cx="1144588" cy="1196975"/>
              </a:xfrm>
              <a:custGeom>
                <a:avLst/>
                <a:gdLst>
                  <a:gd name="T0" fmla="*/ 287 w 305"/>
                  <a:gd name="T1" fmla="*/ 146 h 319"/>
                  <a:gd name="T2" fmla="*/ 305 w 305"/>
                  <a:gd name="T3" fmla="*/ 146 h 319"/>
                  <a:gd name="T4" fmla="*/ 305 w 305"/>
                  <a:gd name="T5" fmla="*/ 173 h 319"/>
                  <a:gd name="T6" fmla="*/ 287 w 305"/>
                  <a:gd name="T7" fmla="*/ 174 h 319"/>
                  <a:gd name="T8" fmla="*/ 250 w 305"/>
                  <a:gd name="T9" fmla="*/ 252 h 319"/>
                  <a:gd name="T10" fmla="*/ 181 w 305"/>
                  <a:gd name="T11" fmla="*/ 290 h 319"/>
                  <a:gd name="T12" fmla="*/ 168 w 305"/>
                  <a:gd name="T13" fmla="*/ 303 h 319"/>
                  <a:gd name="T14" fmla="*/ 141 w 305"/>
                  <a:gd name="T15" fmla="*/ 313 h 319"/>
                  <a:gd name="T16" fmla="*/ 120 w 305"/>
                  <a:gd name="T17" fmla="*/ 288 h 319"/>
                  <a:gd name="T18" fmla="*/ 20 w 305"/>
                  <a:gd name="T19" fmla="*/ 174 h 319"/>
                  <a:gd name="T20" fmla="*/ 0 w 305"/>
                  <a:gd name="T21" fmla="*/ 160 h 319"/>
                  <a:gd name="T22" fmla="*/ 18 w 305"/>
                  <a:gd name="T23" fmla="*/ 146 h 319"/>
                  <a:gd name="T24" fmla="*/ 41 w 305"/>
                  <a:gd name="T25" fmla="*/ 91 h 319"/>
                  <a:gd name="T26" fmla="*/ 125 w 305"/>
                  <a:gd name="T27" fmla="*/ 30 h 319"/>
                  <a:gd name="T28" fmla="*/ 141 w 305"/>
                  <a:gd name="T29" fmla="*/ 9 h 319"/>
                  <a:gd name="T30" fmla="*/ 169 w 305"/>
                  <a:gd name="T31" fmla="*/ 24 h 319"/>
                  <a:gd name="T32" fmla="*/ 176 w 305"/>
                  <a:gd name="T33" fmla="*/ 29 h 319"/>
                  <a:gd name="T34" fmla="*/ 287 w 305"/>
                  <a:gd name="T35" fmla="*/ 146 h 319"/>
                  <a:gd name="T36" fmla="*/ 250 w 305"/>
                  <a:gd name="T37" fmla="*/ 174 h 319"/>
                  <a:gd name="T38" fmla="*/ 224 w 305"/>
                  <a:gd name="T39" fmla="*/ 170 h 319"/>
                  <a:gd name="T40" fmla="*/ 214 w 305"/>
                  <a:gd name="T41" fmla="*/ 159 h 319"/>
                  <a:gd name="T42" fmla="*/ 227 w 305"/>
                  <a:gd name="T43" fmla="*/ 150 h 319"/>
                  <a:gd name="T44" fmla="*/ 243 w 305"/>
                  <a:gd name="T45" fmla="*/ 149 h 319"/>
                  <a:gd name="T46" fmla="*/ 250 w 305"/>
                  <a:gd name="T47" fmla="*/ 139 h 319"/>
                  <a:gd name="T48" fmla="*/ 237 w 305"/>
                  <a:gd name="T49" fmla="*/ 108 h 319"/>
                  <a:gd name="T50" fmla="*/ 165 w 305"/>
                  <a:gd name="T51" fmla="*/ 61 h 319"/>
                  <a:gd name="T52" fmla="*/ 165 w 305"/>
                  <a:gd name="T53" fmla="*/ 86 h 319"/>
                  <a:gd name="T54" fmla="*/ 153 w 305"/>
                  <a:gd name="T55" fmla="*/ 100 h 319"/>
                  <a:gd name="T56" fmla="*/ 142 w 305"/>
                  <a:gd name="T57" fmla="*/ 86 h 319"/>
                  <a:gd name="T58" fmla="*/ 141 w 305"/>
                  <a:gd name="T59" fmla="*/ 62 h 319"/>
                  <a:gd name="T60" fmla="*/ 61 w 305"/>
                  <a:gd name="T61" fmla="*/ 125 h 319"/>
                  <a:gd name="T62" fmla="*/ 78 w 305"/>
                  <a:gd name="T63" fmla="*/ 150 h 319"/>
                  <a:gd name="T64" fmla="*/ 83 w 305"/>
                  <a:gd name="T65" fmla="*/ 150 h 319"/>
                  <a:gd name="T66" fmla="*/ 93 w 305"/>
                  <a:gd name="T67" fmla="*/ 157 h 319"/>
                  <a:gd name="T68" fmla="*/ 87 w 305"/>
                  <a:gd name="T69" fmla="*/ 170 h 319"/>
                  <a:gd name="T70" fmla="*/ 58 w 305"/>
                  <a:gd name="T71" fmla="*/ 174 h 319"/>
                  <a:gd name="T72" fmla="*/ 141 w 305"/>
                  <a:gd name="T73" fmla="*/ 256 h 319"/>
                  <a:gd name="T74" fmla="*/ 142 w 305"/>
                  <a:gd name="T75" fmla="*/ 234 h 319"/>
                  <a:gd name="T76" fmla="*/ 155 w 305"/>
                  <a:gd name="T77" fmla="*/ 222 h 319"/>
                  <a:gd name="T78" fmla="*/ 165 w 305"/>
                  <a:gd name="T79" fmla="*/ 234 h 319"/>
                  <a:gd name="T80" fmla="*/ 165 w 305"/>
                  <a:gd name="T81" fmla="*/ 257 h 319"/>
                  <a:gd name="T82" fmla="*/ 250 w 305"/>
                  <a:gd name="T83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5" h="319">
                    <a:moveTo>
                      <a:pt x="287" y="146"/>
                    </a:moveTo>
                    <a:cubicBezTo>
                      <a:pt x="293" y="146"/>
                      <a:pt x="299" y="146"/>
                      <a:pt x="305" y="146"/>
                    </a:cubicBezTo>
                    <a:cubicBezTo>
                      <a:pt x="305" y="156"/>
                      <a:pt x="305" y="164"/>
                      <a:pt x="305" y="173"/>
                    </a:cubicBezTo>
                    <a:cubicBezTo>
                      <a:pt x="299" y="173"/>
                      <a:pt x="293" y="174"/>
                      <a:pt x="287" y="174"/>
                    </a:cubicBezTo>
                    <a:cubicBezTo>
                      <a:pt x="282" y="203"/>
                      <a:pt x="272" y="230"/>
                      <a:pt x="250" y="252"/>
                    </a:cubicBezTo>
                    <a:cubicBezTo>
                      <a:pt x="231" y="272"/>
                      <a:pt x="208" y="285"/>
                      <a:pt x="181" y="290"/>
                    </a:cubicBezTo>
                    <a:cubicBezTo>
                      <a:pt x="173" y="292"/>
                      <a:pt x="169" y="294"/>
                      <a:pt x="168" y="303"/>
                    </a:cubicBezTo>
                    <a:cubicBezTo>
                      <a:pt x="165" y="319"/>
                      <a:pt x="152" y="308"/>
                      <a:pt x="141" y="313"/>
                    </a:cubicBezTo>
                    <a:cubicBezTo>
                      <a:pt x="146" y="293"/>
                      <a:pt x="133" y="292"/>
                      <a:pt x="120" y="288"/>
                    </a:cubicBezTo>
                    <a:cubicBezTo>
                      <a:pt x="62" y="273"/>
                      <a:pt x="31" y="232"/>
                      <a:pt x="20" y="174"/>
                    </a:cubicBezTo>
                    <a:cubicBezTo>
                      <a:pt x="10" y="173"/>
                      <a:pt x="0" y="176"/>
                      <a:pt x="0" y="160"/>
                    </a:cubicBezTo>
                    <a:cubicBezTo>
                      <a:pt x="0" y="144"/>
                      <a:pt x="10" y="147"/>
                      <a:pt x="18" y="146"/>
                    </a:cubicBezTo>
                    <a:cubicBezTo>
                      <a:pt x="25" y="127"/>
                      <a:pt x="31" y="108"/>
                      <a:pt x="41" y="91"/>
                    </a:cubicBezTo>
                    <a:cubicBezTo>
                      <a:pt x="60" y="59"/>
                      <a:pt x="88" y="38"/>
                      <a:pt x="125" y="30"/>
                    </a:cubicBezTo>
                    <a:cubicBezTo>
                      <a:pt x="138" y="28"/>
                      <a:pt x="144" y="24"/>
                      <a:pt x="141" y="9"/>
                    </a:cubicBezTo>
                    <a:cubicBezTo>
                      <a:pt x="153" y="11"/>
                      <a:pt x="169" y="0"/>
                      <a:pt x="169" y="24"/>
                    </a:cubicBezTo>
                    <a:cubicBezTo>
                      <a:pt x="169" y="26"/>
                      <a:pt x="174" y="29"/>
                      <a:pt x="176" y="29"/>
                    </a:cubicBezTo>
                    <a:cubicBezTo>
                      <a:pt x="238" y="41"/>
                      <a:pt x="277" y="84"/>
                      <a:pt x="287" y="146"/>
                    </a:cubicBezTo>
                    <a:close/>
                    <a:moveTo>
                      <a:pt x="250" y="174"/>
                    </a:moveTo>
                    <a:cubicBezTo>
                      <a:pt x="241" y="173"/>
                      <a:pt x="232" y="173"/>
                      <a:pt x="224" y="170"/>
                    </a:cubicBezTo>
                    <a:cubicBezTo>
                      <a:pt x="220" y="169"/>
                      <a:pt x="217" y="163"/>
                      <a:pt x="214" y="159"/>
                    </a:cubicBezTo>
                    <a:cubicBezTo>
                      <a:pt x="218" y="156"/>
                      <a:pt x="222" y="151"/>
                      <a:pt x="227" y="150"/>
                    </a:cubicBezTo>
                    <a:cubicBezTo>
                      <a:pt x="232" y="148"/>
                      <a:pt x="238" y="150"/>
                      <a:pt x="243" y="149"/>
                    </a:cubicBezTo>
                    <a:cubicBezTo>
                      <a:pt x="249" y="149"/>
                      <a:pt x="254" y="148"/>
                      <a:pt x="250" y="139"/>
                    </a:cubicBezTo>
                    <a:cubicBezTo>
                      <a:pt x="245" y="129"/>
                      <a:pt x="243" y="118"/>
                      <a:pt x="237" y="108"/>
                    </a:cubicBezTo>
                    <a:cubicBezTo>
                      <a:pt x="222" y="81"/>
                      <a:pt x="196" y="69"/>
                      <a:pt x="165" y="61"/>
                    </a:cubicBezTo>
                    <a:cubicBezTo>
                      <a:pt x="165" y="71"/>
                      <a:pt x="165" y="78"/>
                      <a:pt x="165" y="86"/>
                    </a:cubicBezTo>
                    <a:cubicBezTo>
                      <a:pt x="167" y="95"/>
                      <a:pt x="161" y="101"/>
                      <a:pt x="153" y="100"/>
                    </a:cubicBezTo>
                    <a:cubicBezTo>
                      <a:pt x="149" y="100"/>
                      <a:pt x="143" y="92"/>
                      <a:pt x="142" y="86"/>
                    </a:cubicBezTo>
                    <a:cubicBezTo>
                      <a:pt x="140" y="79"/>
                      <a:pt x="141" y="71"/>
                      <a:pt x="141" y="62"/>
                    </a:cubicBezTo>
                    <a:cubicBezTo>
                      <a:pt x="101" y="68"/>
                      <a:pt x="77" y="92"/>
                      <a:pt x="61" y="125"/>
                    </a:cubicBezTo>
                    <a:cubicBezTo>
                      <a:pt x="52" y="144"/>
                      <a:pt x="56" y="149"/>
                      <a:pt x="78" y="150"/>
                    </a:cubicBezTo>
                    <a:cubicBezTo>
                      <a:pt x="80" y="150"/>
                      <a:pt x="82" y="149"/>
                      <a:pt x="83" y="150"/>
                    </a:cubicBezTo>
                    <a:cubicBezTo>
                      <a:pt x="86" y="152"/>
                      <a:pt x="92" y="155"/>
                      <a:pt x="93" y="157"/>
                    </a:cubicBezTo>
                    <a:cubicBezTo>
                      <a:pt x="93" y="162"/>
                      <a:pt x="90" y="169"/>
                      <a:pt x="87" y="170"/>
                    </a:cubicBezTo>
                    <a:cubicBezTo>
                      <a:pt x="78" y="173"/>
                      <a:pt x="68" y="173"/>
                      <a:pt x="58" y="174"/>
                    </a:cubicBezTo>
                    <a:cubicBezTo>
                      <a:pt x="55" y="210"/>
                      <a:pt x="102" y="257"/>
                      <a:pt x="141" y="256"/>
                    </a:cubicBezTo>
                    <a:cubicBezTo>
                      <a:pt x="141" y="249"/>
                      <a:pt x="140" y="241"/>
                      <a:pt x="142" y="234"/>
                    </a:cubicBezTo>
                    <a:cubicBezTo>
                      <a:pt x="144" y="229"/>
                      <a:pt x="150" y="223"/>
                      <a:pt x="155" y="222"/>
                    </a:cubicBezTo>
                    <a:cubicBezTo>
                      <a:pt x="164" y="220"/>
                      <a:pt x="166" y="227"/>
                      <a:pt x="165" y="234"/>
                    </a:cubicBezTo>
                    <a:cubicBezTo>
                      <a:pt x="165" y="242"/>
                      <a:pt x="165" y="249"/>
                      <a:pt x="165" y="257"/>
                    </a:cubicBezTo>
                    <a:cubicBezTo>
                      <a:pt x="205" y="255"/>
                      <a:pt x="244" y="224"/>
                      <a:pt x="250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303"/>
              <p:cNvSpPr>
                <a:spLocks/>
              </p:cNvSpPr>
              <p:nvPr/>
            </p:nvSpPr>
            <p:spPr bwMode="auto">
              <a:xfrm>
                <a:off x="9988551" y="1246186"/>
                <a:ext cx="157163" cy="169863"/>
              </a:xfrm>
              <a:custGeom>
                <a:avLst/>
                <a:gdLst>
                  <a:gd name="T0" fmla="*/ 42 w 42"/>
                  <a:gd name="T1" fmla="*/ 22 h 45"/>
                  <a:gd name="T2" fmla="*/ 23 w 42"/>
                  <a:gd name="T3" fmla="*/ 44 h 45"/>
                  <a:gd name="T4" fmla="*/ 0 w 42"/>
                  <a:gd name="T5" fmla="*/ 22 h 45"/>
                  <a:gd name="T6" fmla="*/ 22 w 42"/>
                  <a:gd name="T7" fmla="*/ 0 h 45"/>
                  <a:gd name="T8" fmla="*/ 42 w 42"/>
                  <a:gd name="T9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2"/>
                    </a:moveTo>
                    <a:cubicBezTo>
                      <a:pt x="42" y="33"/>
                      <a:pt x="32" y="44"/>
                      <a:pt x="23" y="44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1"/>
                      <a:pt x="12" y="0"/>
                      <a:pt x="22" y="0"/>
                    </a:cubicBezTo>
                    <a:cubicBezTo>
                      <a:pt x="33" y="0"/>
                      <a:pt x="42" y="11"/>
                      <a:pt x="4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0" name="文本框 27"/>
            <p:cNvSpPr txBox="1"/>
            <p:nvPr/>
          </p:nvSpPr>
          <p:spPr>
            <a:xfrm>
              <a:off x="3749286" y="5382570"/>
              <a:ext cx="156999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</a:rPr>
                <a:t>水战略</a:t>
              </a:r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</a:rPr>
                <a:t>研究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2890481" y="1715971"/>
            <a:ext cx="1859319" cy="1877066"/>
            <a:chOff x="3461981" y="1596766"/>
            <a:chExt cx="1944000" cy="1944000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3551981" y="1686766"/>
              <a:ext cx="1764000" cy="1764000"/>
            </a:xfrm>
            <a:prstGeom prst="ellipse">
              <a:avLst/>
            </a:prstGeom>
            <a:solidFill>
              <a:srgbClr val="FF4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461981" y="1596766"/>
              <a:ext cx="1944000" cy="1944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27"/>
            <p:cNvSpPr txBox="1"/>
            <p:nvPr/>
          </p:nvSpPr>
          <p:spPr>
            <a:xfrm>
              <a:off x="3648986" y="2414908"/>
              <a:ext cx="156999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</a:rPr>
                <a:t>水环境</a:t>
              </a:r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</a:rPr>
                <a:t>保护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组合 44"/>
            <p:cNvGrpSpPr>
              <a:grpSpLocks noChangeAspect="1"/>
            </p:cNvGrpSpPr>
            <p:nvPr/>
          </p:nvGrpSpPr>
          <p:grpSpPr>
            <a:xfrm>
              <a:off x="4187196" y="1858070"/>
              <a:ext cx="516371" cy="540000"/>
              <a:chOff x="9493251" y="728661"/>
              <a:chExt cx="1144588" cy="1196975"/>
            </a:xfrm>
            <a:solidFill>
              <a:schemeClr val="bg1"/>
            </a:solidFill>
          </p:grpSpPr>
          <p:sp>
            <p:nvSpPr>
              <p:cNvPr id="55" name="Freeform 8"/>
              <p:cNvSpPr>
                <a:spLocks noEditPoints="1"/>
              </p:cNvSpPr>
              <p:nvPr/>
            </p:nvSpPr>
            <p:spPr bwMode="auto">
              <a:xfrm>
                <a:off x="9493251" y="728661"/>
                <a:ext cx="1144588" cy="1196975"/>
              </a:xfrm>
              <a:custGeom>
                <a:avLst/>
                <a:gdLst>
                  <a:gd name="T0" fmla="*/ 287 w 305"/>
                  <a:gd name="T1" fmla="*/ 146 h 319"/>
                  <a:gd name="T2" fmla="*/ 305 w 305"/>
                  <a:gd name="T3" fmla="*/ 146 h 319"/>
                  <a:gd name="T4" fmla="*/ 305 w 305"/>
                  <a:gd name="T5" fmla="*/ 173 h 319"/>
                  <a:gd name="T6" fmla="*/ 287 w 305"/>
                  <a:gd name="T7" fmla="*/ 174 h 319"/>
                  <a:gd name="T8" fmla="*/ 250 w 305"/>
                  <a:gd name="T9" fmla="*/ 252 h 319"/>
                  <a:gd name="T10" fmla="*/ 181 w 305"/>
                  <a:gd name="T11" fmla="*/ 290 h 319"/>
                  <a:gd name="T12" fmla="*/ 168 w 305"/>
                  <a:gd name="T13" fmla="*/ 303 h 319"/>
                  <a:gd name="T14" fmla="*/ 141 w 305"/>
                  <a:gd name="T15" fmla="*/ 313 h 319"/>
                  <a:gd name="T16" fmla="*/ 120 w 305"/>
                  <a:gd name="T17" fmla="*/ 288 h 319"/>
                  <a:gd name="T18" fmla="*/ 20 w 305"/>
                  <a:gd name="T19" fmla="*/ 174 h 319"/>
                  <a:gd name="T20" fmla="*/ 0 w 305"/>
                  <a:gd name="T21" fmla="*/ 160 h 319"/>
                  <a:gd name="T22" fmla="*/ 18 w 305"/>
                  <a:gd name="T23" fmla="*/ 146 h 319"/>
                  <a:gd name="T24" fmla="*/ 41 w 305"/>
                  <a:gd name="T25" fmla="*/ 91 h 319"/>
                  <a:gd name="T26" fmla="*/ 125 w 305"/>
                  <a:gd name="T27" fmla="*/ 30 h 319"/>
                  <a:gd name="T28" fmla="*/ 141 w 305"/>
                  <a:gd name="T29" fmla="*/ 9 h 319"/>
                  <a:gd name="T30" fmla="*/ 169 w 305"/>
                  <a:gd name="T31" fmla="*/ 24 h 319"/>
                  <a:gd name="T32" fmla="*/ 176 w 305"/>
                  <a:gd name="T33" fmla="*/ 29 h 319"/>
                  <a:gd name="T34" fmla="*/ 287 w 305"/>
                  <a:gd name="T35" fmla="*/ 146 h 319"/>
                  <a:gd name="T36" fmla="*/ 250 w 305"/>
                  <a:gd name="T37" fmla="*/ 174 h 319"/>
                  <a:gd name="T38" fmla="*/ 224 w 305"/>
                  <a:gd name="T39" fmla="*/ 170 h 319"/>
                  <a:gd name="T40" fmla="*/ 214 w 305"/>
                  <a:gd name="T41" fmla="*/ 159 h 319"/>
                  <a:gd name="T42" fmla="*/ 227 w 305"/>
                  <a:gd name="T43" fmla="*/ 150 h 319"/>
                  <a:gd name="T44" fmla="*/ 243 w 305"/>
                  <a:gd name="T45" fmla="*/ 149 h 319"/>
                  <a:gd name="T46" fmla="*/ 250 w 305"/>
                  <a:gd name="T47" fmla="*/ 139 h 319"/>
                  <a:gd name="T48" fmla="*/ 237 w 305"/>
                  <a:gd name="T49" fmla="*/ 108 h 319"/>
                  <a:gd name="T50" fmla="*/ 165 w 305"/>
                  <a:gd name="T51" fmla="*/ 61 h 319"/>
                  <a:gd name="T52" fmla="*/ 165 w 305"/>
                  <a:gd name="T53" fmla="*/ 86 h 319"/>
                  <a:gd name="T54" fmla="*/ 153 w 305"/>
                  <a:gd name="T55" fmla="*/ 100 h 319"/>
                  <a:gd name="T56" fmla="*/ 142 w 305"/>
                  <a:gd name="T57" fmla="*/ 86 h 319"/>
                  <a:gd name="T58" fmla="*/ 141 w 305"/>
                  <a:gd name="T59" fmla="*/ 62 h 319"/>
                  <a:gd name="T60" fmla="*/ 61 w 305"/>
                  <a:gd name="T61" fmla="*/ 125 h 319"/>
                  <a:gd name="T62" fmla="*/ 78 w 305"/>
                  <a:gd name="T63" fmla="*/ 150 h 319"/>
                  <a:gd name="T64" fmla="*/ 83 w 305"/>
                  <a:gd name="T65" fmla="*/ 150 h 319"/>
                  <a:gd name="T66" fmla="*/ 93 w 305"/>
                  <a:gd name="T67" fmla="*/ 157 h 319"/>
                  <a:gd name="T68" fmla="*/ 87 w 305"/>
                  <a:gd name="T69" fmla="*/ 170 h 319"/>
                  <a:gd name="T70" fmla="*/ 58 w 305"/>
                  <a:gd name="T71" fmla="*/ 174 h 319"/>
                  <a:gd name="T72" fmla="*/ 141 w 305"/>
                  <a:gd name="T73" fmla="*/ 256 h 319"/>
                  <a:gd name="T74" fmla="*/ 142 w 305"/>
                  <a:gd name="T75" fmla="*/ 234 h 319"/>
                  <a:gd name="T76" fmla="*/ 155 w 305"/>
                  <a:gd name="T77" fmla="*/ 222 h 319"/>
                  <a:gd name="T78" fmla="*/ 165 w 305"/>
                  <a:gd name="T79" fmla="*/ 234 h 319"/>
                  <a:gd name="T80" fmla="*/ 165 w 305"/>
                  <a:gd name="T81" fmla="*/ 257 h 319"/>
                  <a:gd name="T82" fmla="*/ 250 w 305"/>
                  <a:gd name="T83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5" h="319">
                    <a:moveTo>
                      <a:pt x="287" y="146"/>
                    </a:moveTo>
                    <a:cubicBezTo>
                      <a:pt x="293" y="146"/>
                      <a:pt x="299" y="146"/>
                      <a:pt x="305" y="146"/>
                    </a:cubicBezTo>
                    <a:cubicBezTo>
                      <a:pt x="305" y="156"/>
                      <a:pt x="305" y="164"/>
                      <a:pt x="305" y="173"/>
                    </a:cubicBezTo>
                    <a:cubicBezTo>
                      <a:pt x="299" y="173"/>
                      <a:pt x="293" y="174"/>
                      <a:pt x="287" y="174"/>
                    </a:cubicBezTo>
                    <a:cubicBezTo>
                      <a:pt x="282" y="203"/>
                      <a:pt x="272" y="230"/>
                      <a:pt x="250" y="252"/>
                    </a:cubicBezTo>
                    <a:cubicBezTo>
                      <a:pt x="231" y="272"/>
                      <a:pt x="208" y="285"/>
                      <a:pt x="181" y="290"/>
                    </a:cubicBezTo>
                    <a:cubicBezTo>
                      <a:pt x="173" y="292"/>
                      <a:pt x="169" y="294"/>
                      <a:pt x="168" y="303"/>
                    </a:cubicBezTo>
                    <a:cubicBezTo>
                      <a:pt x="165" y="319"/>
                      <a:pt x="152" y="308"/>
                      <a:pt x="141" y="313"/>
                    </a:cubicBezTo>
                    <a:cubicBezTo>
                      <a:pt x="146" y="293"/>
                      <a:pt x="133" y="292"/>
                      <a:pt x="120" y="288"/>
                    </a:cubicBezTo>
                    <a:cubicBezTo>
                      <a:pt x="62" y="273"/>
                      <a:pt x="31" y="232"/>
                      <a:pt x="20" y="174"/>
                    </a:cubicBezTo>
                    <a:cubicBezTo>
                      <a:pt x="10" y="173"/>
                      <a:pt x="0" y="176"/>
                      <a:pt x="0" y="160"/>
                    </a:cubicBezTo>
                    <a:cubicBezTo>
                      <a:pt x="0" y="144"/>
                      <a:pt x="10" y="147"/>
                      <a:pt x="18" y="146"/>
                    </a:cubicBezTo>
                    <a:cubicBezTo>
                      <a:pt x="25" y="127"/>
                      <a:pt x="31" y="108"/>
                      <a:pt x="41" y="91"/>
                    </a:cubicBezTo>
                    <a:cubicBezTo>
                      <a:pt x="60" y="59"/>
                      <a:pt x="88" y="38"/>
                      <a:pt x="125" y="30"/>
                    </a:cubicBezTo>
                    <a:cubicBezTo>
                      <a:pt x="138" y="28"/>
                      <a:pt x="144" y="24"/>
                      <a:pt x="141" y="9"/>
                    </a:cubicBezTo>
                    <a:cubicBezTo>
                      <a:pt x="153" y="11"/>
                      <a:pt x="169" y="0"/>
                      <a:pt x="169" y="24"/>
                    </a:cubicBezTo>
                    <a:cubicBezTo>
                      <a:pt x="169" y="26"/>
                      <a:pt x="174" y="29"/>
                      <a:pt x="176" y="29"/>
                    </a:cubicBezTo>
                    <a:cubicBezTo>
                      <a:pt x="238" y="41"/>
                      <a:pt x="277" y="84"/>
                      <a:pt x="287" y="146"/>
                    </a:cubicBezTo>
                    <a:close/>
                    <a:moveTo>
                      <a:pt x="250" y="174"/>
                    </a:moveTo>
                    <a:cubicBezTo>
                      <a:pt x="241" y="173"/>
                      <a:pt x="232" y="173"/>
                      <a:pt x="224" y="170"/>
                    </a:cubicBezTo>
                    <a:cubicBezTo>
                      <a:pt x="220" y="169"/>
                      <a:pt x="217" y="163"/>
                      <a:pt x="214" y="159"/>
                    </a:cubicBezTo>
                    <a:cubicBezTo>
                      <a:pt x="218" y="156"/>
                      <a:pt x="222" y="151"/>
                      <a:pt x="227" y="150"/>
                    </a:cubicBezTo>
                    <a:cubicBezTo>
                      <a:pt x="232" y="148"/>
                      <a:pt x="238" y="150"/>
                      <a:pt x="243" y="149"/>
                    </a:cubicBezTo>
                    <a:cubicBezTo>
                      <a:pt x="249" y="149"/>
                      <a:pt x="254" y="148"/>
                      <a:pt x="250" y="139"/>
                    </a:cubicBezTo>
                    <a:cubicBezTo>
                      <a:pt x="245" y="129"/>
                      <a:pt x="243" y="118"/>
                      <a:pt x="237" y="108"/>
                    </a:cubicBezTo>
                    <a:cubicBezTo>
                      <a:pt x="222" y="81"/>
                      <a:pt x="196" y="69"/>
                      <a:pt x="165" y="61"/>
                    </a:cubicBezTo>
                    <a:cubicBezTo>
                      <a:pt x="165" y="71"/>
                      <a:pt x="165" y="78"/>
                      <a:pt x="165" y="86"/>
                    </a:cubicBezTo>
                    <a:cubicBezTo>
                      <a:pt x="167" y="95"/>
                      <a:pt x="161" y="101"/>
                      <a:pt x="153" y="100"/>
                    </a:cubicBezTo>
                    <a:cubicBezTo>
                      <a:pt x="149" y="100"/>
                      <a:pt x="143" y="92"/>
                      <a:pt x="142" y="86"/>
                    </a:cubicBezTo>
                    <a:cubicBezTo>
                      <a:pt x="140" y="79"/>
                      <a:pt x="141" y="71"/>
                      <a:pt x="141" y="62"/>
                    </a:cubicBezTo>
                    <a:cubicBezTo>
                      <a:pt x="101" y="68"/>
                      <a:pt x="77" y="92"/>
                      <a:pt x="61" y="125"/>
                    </a:cubicBezTo>
                    <a:cubicBezTo>
                      <a:pt x="52" y="144"/>
                      <a:pt x="56" y="149"/>
                      <a:pt x="78" y="150"/>
                    </a:cubicBezTo>
                    <a:cubicBezTo>
                      <a:pt x="80" y="150"/>
                      <a:pt x="82" y="149"/>
                      <a:pt x="83" y="150"/>
                    </a:cubicBezTo>
                    <a:cubicBezTo>
                      <a:pt x="86" y="152"/>
                      <a:pt x="92" y="155"/>
                      <a:pt x="93" y="157"/>
                    </a:cubicBezTo>
                    <a:cubicBezTo>
                      <a:pt x="93" y="162"/>
                      <a:pt x="90" y="169"/>
                      <a:pt x="87" y="170"/>
                    </a:cubicBezTo>
                    <a:cubicBezTo>
                      <a:pt x="78" y="173"/>
                      <a:pt x="68" y="173"/>
                      <a:pt x="58" y="174"/>
                    </a:cubicBezTo>
                    <a:cubicBezTo>
                      <a:pt x="55" y="210"/>
                      <a:pt x="102" y="257"/>
                      <a:pt x="141" y="256"/>
                    </a:cubicBezTo>
                    <a:cubicBezTo>
                      <a:pt x="141" y="249"/>
                      <a:pt x="140" y="241"/>
                      <a:pt x="142" y="234"/>
                    </a:cubicBezTo>
                    <a:cubicBezTo>
                      <a:pt x="144" y="229"/>
                      <a:pt x="150" y="223"/>
                      <a:pt x="155" y="222"/>
                    </a:cubicBezTo>
                    <a:cubicBezTo>
                      <a:pt x="164" y="220"/>
                      <a:pt x="166" y="227"/>
                      <a:pt x="165" y="234"/>
                    </a:cubicBezTo>
                    <a:cubicBezTo>
                      <a:pt x="165" y="242"/>
                      <a:pt x="165" y="249"/>
                      <a:pt x="165" y="257"/>
                    </a:cubicBezTo>
                    <a:cubicBezTo>
                      <a:pt x="205" y="255"/>
                      <a:pt x="244" y="224"/>
                      <a:pt x="250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303"/>
              <p:cNvSpPr>
                <a:spLocks/>
              </p:cNvSpPr>
              <p:nvPr/>
            </p:nvSpPr>
            <p:spPr bwMode="auto">
              <a:xfrm>
                <a:off x="9988551" y="1246186"/>
                <a:ext cx="157163" cy="169863"/>
              </a:xfrm>
              <a:custGeom>
                <a:avLst/>
                <a:gdLst>
                  <a:gd name="T0" fmla="*/ 42 w 42"/>
                  <a:gd name="T1" fmla="*/ 22 h 45"/>
                  <a:gd name="T2" fmla="*/ 23 w 42"/>
                  <a:gd name="T3" fmla="*/ 44 h 45"/>
                  <a:gd name="T4" fmla="*/ 0 w 42"/>
                  <a:gd name="T5" fmla="*/ 22 h 45"/>
                  <a:gd name="T6" fmla="*/ 22 w 42"/>
                  <a:gd name="T7" fmla="*/ 0 h 45"/>
                  <a:gd name="T8" fmla="*/ 42 w 42"/>
                  <a:gd name="T9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2"/>
                    </a:moveTo>
                    <a:cubicBezTo>
                      <a:pt x="42" y="33"/>
                      <a:pt x="32" y="44"/>
                      <a:pt x="23" y="44"/>
                    </a:cubicBezTo>
                    <a:cubicBezTo>
                      <a:pt x="11" y="45"/>
                      <a:pt x="0" y="34"/>
                      <a:pt x="0" y="22"/>
                    </a:cubicBezTo>
                    <a:cubicBezTo>
                      <a:pt x="0" y="11"/>
                      <a:pt x="12" y="0"/>
                      <a:pt x="22" y="0"/>
                    </a:cubicBezTo>
                    <a:cubicBezTo>
                      <a:pt x="33" y="0"/>
                      <a:pt x="42" y="11"/>
                      <a:pt x="4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8" name="矩形 57"/>
          <p:cNvSpPr/>
          <p:nvPr/>
        </p:nvSpPr>
        <p:spPr>
          <a:xfrm>
            <a:off x="6758677" y="1549908"/>
            <a:ext cx="4341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太浦河水资源保护规划</a:t>
            </a:r>
            <a:endParaRPr lang="en-US" altLang="zh-CN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相关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758677" y="2764397"/>
            <a:ext cx="455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昆山市主城区及周边区域活水畅流方案研究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6758676" y="4031734"/>
            <a:ext cx="4531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水资源承载能力监测预警机制建设相关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6758676" y="5352534"/>
            <a:ext cx="4595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湖州市水权制度试点方案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7" name="文本框 1"/>
          <p:cNvSpPr txBox="1"/>
          <p:nvPr/>
        </p:nvSpPr>
        <p:spPr>
          <a:xfrm>
            <a:off x="537508" y="39080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4661"/>
                </a:solidFill>
              </a:rPr>
              <a:t>工作履历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138" name="直接连接符 137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391166" y="2922471"/>
            <a:ext cx="2225034" cy="2222500"/>
            <a:chOff x="391166" y="2857500"/>
            <a:chExt cx="2425700" cy="2425700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27384" y="2993718"/>
              <a:ext cx="2153265" cy="2153265"/>
            </a:xfrm>
            <a:prstGeom prst="ellipse">
              <a:avLst/>
            </a:prstGeom>
            <a:solidFill>
              <a:srgbClr val="E81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473600" y="2907698"/>
              <a:ext cx="2304000" cy="23040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27"/>
            <p:cNvSpPr txBox="1"/>
            <p:nvPr/>
          </p:nvSpPr>
          <p:spPr>
            <a:xfrm>
              <a:off x="822325" y="4055798"/>
              <a:ext cx="1569990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战略</a:t>
              </a:r>
              <a:endParaRPr lang="en-US" altLang="zh-CN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研究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Group 42"/>
            <p:cNvGrpSpPr>
              <a:grpSpLocks noChangeAspect="1"/>
            </p:cNvGrpSpPr>
            <p:nvPr/>
          </p:nvGrpSpPr>
          <p:grpSpPr bwMode="auto">
            <a:xfrm>
              <a:off x="1227806" y="3276599"/>
              <a:ext cx="777255" cy="770195"/>
              <a:chOff x="4940" y="1897"/>
              <a:chExt cx="330" cy="327"/>
            </a:xfrm>
            <a:solidFill>
              <a:schemeClr val="bg1"/>
            </a:solidFill>
          </p:grpSpPr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4940" y="1947"/>
                <a:ext cx="280" cy="277"/>
              </a:xfrm>
              <a:custGeom>
                <a:avLst/>
                <a:gdLst>
                  <a:gd name="T0" fmla="*/ 903 w 2797"/>
                  <a:gd name="T1" fmla="*/ 10 h 2774"/>
                  <a:gd name="T2" fmla="*/ 1147 w 2797"/>
                  <a:gd name="T3" fmla="*/ 65 h 2774"/>
                  <a:gd name="T4" fmla="*/ 1397 w 2797"/>
                  <a:gd name="T5" fmla="*/ 163 h 2774"/>
                  <a:gd name="T6" fmla="*/ 1648 w 2797"/>
                  <a:gd name="T7" fmla="*/ 302 h 2774"/>
                  <a:gd name="T8" fmla="*/ 1654 w 2797"/>
                  <a:gd name="T9" fmla="*/ 436 h 2774"/>
                  <a:gd name="T10" fmla="*/ 1518 w 2797"/>
                  <a:gd name="T11" fmla="*/ 618 h 2774"/>
                  <a:gd name="T12" fmla="*/ 1299 w 2797"/>
                  <a:gd name="T13" fmla="*/ 488 h 2774"/>
                  <a:gd name="T14" fmla="*/ 1084 w 2797"/>
                  <a:gd name="T15" fmla="*/ 396 h 2774"/>
                  <a:gd name="T16" fmla="*/ 877 w 2797"/>
                  <a:gd name="T17" fmla="*/ 345 h 2774"/>
                  <a:gd name="T18" fmla="*/ 692 w 2797"/>
                  <a:gd name="T19" fmla="*/ 337 h 2774"/>
                  <a:gd name="T20" fmla="*/ 550 w 2797"/>
                  <a:gd name="T21" fmla="*/ 369 h 2774"/>
                  <a:gd name="T22" fmla="*/ 442 w 2797"/>
                  <a:gd name="T23" fmla="*/ 440 h 2774"/>
                  <a:gd name="T24" fmla="*/ 374 w 2797"/>
                  <a:gd name="T25" fmla="*/ 542 h 2774"/>
                  <a:gd name="T26" fmla="*/ 342 w 2797"/>
                  <a:gd name="T27" fmla="*/ 678 h 2774"/>
                  <a:gd name="T28" fmla="*/ 345 w 2797"/>
                  <a:gd name="T29" fmla="*/ 841 h 2774"/>
                  <a:gd name="T30" fmla="*/ 385 w 2797"/>
                  <a:gd name="T31" fmla="*/ 1025 h 2774"/>
                  <a:gd name="T32" fmla="*/ 461 w 2797"/>
                  <a:gd name="T33" fmla="*/ 1225 h 2774"/>
                  <a:gd name="T34" fmla="*/ 576 w 2797"/>
                  <a:gd name="T35" fmla="*/ 1435 h 2774"/>
                  <a:gd name="T36" fmla="*/ 728 w 2797"/>
                  <a:gd name="T37" fmla="*/ 1649 h 2774"/>
                  <a:gd name="T38" fmla="*/ 919 w 2797"/>
                  <a:gd name="T39" fmla="*/ 1862 h 2774"/>
                  <a:gd name="T40" fmla="*/ 1129 w 2797"/>
                  <a:gd name="T41" fmla="*/ 2047 h 2774"/>
                  <a:gd name="T42" fmla="*/ 1346 w 2797"/>
                  <a:gd name="T43" fmla="*/ 2202 h 2774"/>
                  <a:gd name="T44" fmla="*/ 1566 w 2797"/>
                  <a:gd name="T45" fmla="*/ 2320 h 2774"/>
                  <a:gd name="T46" fmla="*/ 1781 w 2797"/>
                  <a:gd name="T47" fmla="*/ 2399 h 2774"/>
                  <a:gd name="T48" fmla="*/ 1984 w 2797"/>
                  <a:gd name="T49" fmla="*/ 2438 h 2774"/>
                  <a:gd name="T50" fmla="*/ 2155 w 2797"/>
                  <a:gd name="T51" fmla="*/ 2431 h 2774"/>
                  <a:gd name="T52" fmla="*/ 2286 w 2797"/>
                  <a:gd name="T53" fmla="*/ 2386 h 2774"/>
                  <a:gd name="T54" fmla="*/ 2380 w 2797"/>
                  <a:gd name="T55" fmla="*/ 2305 h 2774"/>
                  <a:gd name="T56" fmla="*/ 2436 w 2797"/>
                  <a:gd name="T57" fmla="*/ 2193 h 2774"/>
                  <a:gd name="T58" fmla="*/ 2458 w 2797"/>
                  <a:gd name="T59" fmla="*/ 2053 h 2774"/>
                  <a:gd name="T60" fmla="*/ 2446 w 2797"/>
                  <a:gd name="T61" fmla="*/ 1888 h 2774"/>
                  <a:gd name="T62" fmla="*/ 2392 w 2797"/>
                  <a:gd name="T63" fmla="*/ 1685 h 2774"/>
                  <a:gd name="T64" fmla="*/ 2276 w 2797"/>
                  <a:gd name="T65" fmla="*/ 1435 h 2774"/>
                  <a:gd name="T66" fmla="*/ 2235 w 2797"/>
                  <a:gd name="T67" fmla="*/ 1229 h 2774"/>
                  <a:gd name="T68" fmla="*/ 2417 w 2797"/>
                  <a:gd name="T69" fmla="*/ 1076 h 2774"/>
                  <a:gd name="T70" fmla="*/ 2548 w 2797"/>
                  <a:gd name="T71" fmla="*/ 1232 h 2774"/>
                  <a:gd name="T72" fmla="*/ 2680 w 2797"/>
                  <a:gd name="T73" fmla="*/ 1499 h 2774"/>
                  <a:gd name="T74" fmla="*/ 2763 w 2797"/>
                  <a:gd name="T75" fmla="*/ 1755 h 2774"/>
                  <a:gd name="T76" fmla="*/ 2796 w 2797"/>
                  <a:gd name="T77" fmla="*/ 1982 h 2774"/>
                  <a:gd name="T78" fmla="*/ 2785 w 2797"/>
                  <a:gd name="T79" fmla="*/ 2188 h 2774"/>
                  <a:gd name="T80" fmla="*/ 2730 w 2797"/>
                  <a:gd name="T81" fmla="*/ 2371 h 2774"/>
                  <a:gd name="T82" fmla="*/ 2634 w 2797"/>
                  <a:gd name="T83" fmla="*/ 2526 h 2774"/>
                  <a:gd name="T84" fmla="*/ 2506 w 2797"/>
                  <a:gd name="T85" fmla="*/ 2644 h 2774"/>
                  <a:gd name="T86" fmla="*/ 2353 w 2797"/>
                  <a:gd name="T87" fmla="*/ 2723 h 2774"/>
                  <a:gd name="T88" fmla="*/ 2177 w 2797"/>
                  <a:gd name="T89" fmla="*/ 2766 h 2774"/>
                  <a:gd name="T90" fmla="*/ 1967 w 2797"/>
                  <a:gd name="T91" fmla="*/ 2772 h 2774"/>
                  <a:gd name="T92" fmla="*/ 1714 w 2797"/>
                  <a:gd name="T93" fmla="*/ 2729 h 2774"/>
                  <a:gd name="T94" fmla="*/ 1452 w 2797"/>
                  <a:gd name="T95" fmla="*/ 2636 h 2774"/>
                  <a:gd name="T96" fmla="*/ 1188 w 2797"/>
                  <a:gd name="T97" fmla="*/ 2498 h 2774"/>
                  <a:gd name="T98" fmla="*/ 929 w 2797"/>
                  <a:gd name="T99" fmla="*/ 2318 h 2774"/>
                  <a:gd name="T100" fmla="*/ 680 w 2797"/>
                  <a:gd name="T101" fmla="*/ 2099 h 2774"/>
                  <a:gd name="T102" fmla="*/ 482 w 2797"/>
                  <a:gd name="T103" fmla="*/ 1879 h 2774"/>
                  <a:gd name="T104" fmla="*/ 315 w 2797"/>
                  <a:gd name="T105" fmla="*/ 1653 h 2774"/>
                  <a:gd name="T106" fmla="*/ 183 w 2797"/>
                  <a:gd name="T107" fmla="*/ 1425 h 2774"/>
                  <a:gd name="T108" fmla="*/ 85 w 2797"/>
                  <a:gd name="T109" fmla="*/ 1198 h 2774"/>
                  <a:gd name="T110" fmla="*/ 24 w 2797"/>
                  <a:gd name="T111" fmla="*/ 978 h 2774"/>
                  <a:gd name="T112" fmla="*/ 0 w 2797"/>
                  <a:gd name="T113" fmla="*/ 768 h 2774"/>
                  <a:gd name="T114" fmla="*/ 14 w 2797"/>
                  <a:gd name="T115" fmla="*/ 574 h 2774"/>
                  <a:gd name="T116" fmla="*/ 68 w 2797"/>
                  <a:gd name="T117" fmla="*/ 398 h 2774"/>
                  <a:gd name="T118" fmla="*/ 162 w 2797"/>
                  <a:gd name="T119" fmla="*/ 247 h 2774"/>
                  <a:gd name="T120" fmla="*/ 290 w 2797"/>
                  <a:gd name="T121" fmla="*/ 131 h 2774"/>
                  <a:gd name="T122" fmla="*/ 442 w 2797"/>
                  <a:gd name="T123" fmla="*/ 51 h 2774"/>
                  <a:gd name="T124" fmla="*/ 618 w 2797"/>
                  <a:gd name="T125" fmla="*/ 8 h 2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7" h="2774">
                    <a:moveTo>
                      <a:pt x="747" y="0"/>
                    </a:moveTo>
                    <a:lnTo>
                      <a:pt x="824" y="2"/>
                    </a:lnTo>
                    <a:lnTo>
                      <a:pt x="903" y="10"/>
                    </a:lnTo>
                    <a:lnTo>
                      <a:pt x="984" y="24"/>
                    </a:lnTo>
                    <a:lnTo>
                      <a:pt x="1065" y="41"/>
                    </a:lnTo>
                    <a:lnTo>
                      <a:pt x="1147" y="65"/>
                    </a:lnTo>
                    <a:lnTo>
                      <a:pt x="1230" y="93"/>
                    </a:lnTo>
                    <a:lnTo>
                      <a:pt x="1313" y="126"/>
                    </a:lnTo>
                    <a:lnTo>
                      <a:pt x="1397" y="163"/>
                    </a:lnTo>
                    <a:lnTo>
                      <a:pt x="1480" y="205"/>
                    </a:lnTo>
                    <a:lnTo>
                      <a:pt x="1565" y="251"/>
                    </a:lnTo>
                    <a:lnTo>
                      <a:pt x="1648" y="302"/>
                    </a:lnTo>
                    <a:lnTo>
                      <a:pt x="1731" y="356"/>
                    </a:lnTo>
                    <a:lnTo>
                      <a:pt x="1711" y="376"/>
                    </a:lnTo>
                    <a:lnTo>
                      <a:pt x="1654" y="436"/>
                    </a:lnTo>
                    <a:lnTo>
                      <a:pt x="1603" y="495"/>
                    </a:lnTo>
                    <a:lnTo>
                      <a:pt x="1558" y="557"/>
                    </a:lnTo>
                    <a:lnTo>
                      <a:pt x="1518" y="618"/>
                    </a:lnTo>
                    <a:lnTo>
                      <a:pt x="1445" y="571"/>
                    </a:lnTo>
                    <a:lnTo>
                      <a:pt x="1372" y="527"/>
                    </a:lnTo>
                    <a:lnTo>
                      <a:pt x="1299" y="488"/>
                    </a:lnTo>
                    <a:lnTo>
                      <a:pt x="1227" y="453"/>
                    </a:lnTo>
                    <a:lnTo>
                      <a:pt x="1154" y="422"/>
                    </a:lnTo>
                    <a:lnTo>
                      <a:pt x="1084" y="396"/>
                    </a:lnTo>
                    <a:lnTo>
                      <a:pt x="1013" y="375"/>
                    </a:lnTo>
                    <a:lnTo>
                      <a:pt x="944" y="357"/>
                    </a:lnTo>
                    <a:lnTo>
                      <a:pt x="877" y="345"/>
                    </a:lnTo>
                    <a:lnTo>
                      <a:pt x="810" y="337"/>
                    </a:lnTo>
                    <a:lnTo>
                      <a:pt x="747" y="335"/>
                    </a:lnTo>
                    <a:lnTo>
                      <a:pt x="692" y="337"/>
                    </a:lnTo>
                    <a:lnTo>
                      <a:pt x="641" y="343"/>
                    </a:lnTo>
                    <a:lnTo>
                      <a:pt x="593" y="354"/>
                    </a:lnTo>
                    <a:lnTo>
                      <a:pt x="550" y="369"/>
                    </a:lnTo>
                    <a:lnTo>
                      <a:pt x="510" y="388"/>
                    </a:lnTo>
                    <a:lnTo>
                      <a:pt x="474" y="412"/>
                    </a:lnTo>
                    <a:lnTo>
                      <a:pt x="442" y="440"/>
                    </a:lnTo>
                    <a:lnTo>
                      <a:pt x="416" y="470"/>
                    </a:lnTo>
                    <a:lnTo>
                      <a:pt x="393" y="504"/>
                    </a:lnTo>
                    <a:lnTo>
                      <a:pt x="374" y="542"/>
                    </a:lnTo>
                    <a:lnTo>
                      <a:pt x="359" y="584"/>
                    </a:lnTo>
                    <a:lnTo>
                      <a:pt x="349" y="629"/>
                    </a:lnTo>
                    <a:lnTo>
                      <a:pt x="342" y="678"/>
                    </a:lnTo>
                    <a:lnTo>
                      <a:pt x="339" y="729"/>
                    </a:lnTo>
                    <a:lnTo>
                      <a:pt x="341" y="784"/>
                    </a:lnTo>
                    <a:lnTo>
                      <a:pt x="345" y="841"/>
                    </a:lnTo>
                    <a:lnTo>
                      <a:pt x="354" y="899"/>
                    </a:lnTo>
                    <a:lnTo>
                      <a:pt x="368" y="961"/>
                    </a:lnTo>
                    <a:lnTo>
                      <a:pt x="385" y="1025"/>
                    </a:lnTo>
                    <a:lnTo>
                      <a:pt x="406" y="1090"/>
                    </a:lnTo>
                    <a:lnTo>
                      <a:pt x="432" y="1157"/>
                    </a:lnTo>
                    <a:lnTo>
                      <a:pt x="461" y="1225"/>
                    </a:lnTo>
                    <a:lnTo>
                      <a:pt x="496" y="1294"/>
                    </a:lnTo>
                    <a:lnTo>
                      <a:pt x="534" y="1364"/>
                    </a:lnTo>
                    <a:lnTo>
                      <a:pt x="576" y="1435"/>
                    </a:lnTo>
                    <a:lnTo>
                      <a:pt x="622" y="1506"/>
                    </a:lnTo>
                    <a:lnTo>
                      <a:pt x="673" y="1577"/>
                    </a:lnTo>
                    <a:lnTo>
                      <a:pt x="728" y="1649"/>
                    </a:lnTo>
                    <a:lnTo>
                      <a:pt x="787" y="1720"/>
                    </a:lnTo>
                    <a:lnTo>
                      <a:pt x="852" y="1790"/>
                    </a:lnTo>
                    <a:lnTo>
                      <a:pt x="919" y="1862"/>
                    </a:lnTo>
                    <a:lnTo>
                      <a:pt x="988" y="1926"/>
                    </a:lnTo>
                    <a:lnTo>
                      <a:pt x="1058" y="1988"/>
                    </a:lnTo>
                    <a:lnTo>
                      <a:pt x="1129" y="2047"/>
                    </a:lnTo>
                    <a:lnTo>
                      <a:pt x="1201" y="2103"/>
                    </a:lnTo>
                    <a:lnTo>
                      <a:pt x="1274" y="2153"/>
                    </a:lnTo>
                    <a:lnTo>
                      <a:pt x="1346" y="2202"/>
                    </a:lnTo>
                    <a:lnTo>
                      <a:pt x="1420" y="2245"/>
                    </a:lnTo>
                    <a:lnTo>
                      <a:pt x="1493" y="2284"/>
                    </a:lnTo>
                    <a:lnTo>
                      <a:pt x="1566" y="2320"/>
                    </a:lnTo>
                    <a:lnTo>
                      <a:pt x="1638" y="2351"/>
                    </a:lnTo>
                    <a:lnTo>
                      <a:pt x="1710" y="2378"/>
                    </a:lnTo>
                    <a:lnTo>
                      <a:pt x="1781" y="2399"/>
                    </a:lnTo>
                    <a:lnTo>
                      <a:pt x="1850" y="2417"/>
                    </a:lnTo>
                    <a:lnTo>
                      <a:pt x="1918" y="2429"/>
                    </a:lnTo>
                    <a:lnTo>
                      <a:pt x="1984" y="2438"/>
                    </a:lnTo>
                    <a:lnTo>
                      <a:pt x="2049" y="2440"/>
                    </a:lnTo>
                    <a:lnTo>
                      <a:pt x="2103" y="2438"/>
                    </a:lnTo>
                    <a:lnTo>
                      <a:pt x="2155" y="2431"/>
                    </a:lnTo>
                    <a:lnTo>
                      <a:pt x="2202" y="2420"/>
                    </a:lnTo>
                    <a:lnTo>
                      <a:pt x="2246" y="2406"/>
                    </a:lnTo>
                    <a:lnTo>
                      <a:pt x="2286" y="2386"/>
                    </a:lnTo>
                    <a:lnTo>
                      <a:pt x="2322" y="2362"/>
                    </a:lnTo>
                    <a:lnTo>
                      <a:pt x="2353" y="2334"/>
                    </a:lnTo>
                    <a:lnTo>
                      <a:pt x="2380" y="2305"/>
                    </a:lnTo>
                    <a:lnTo>
                      <a:pt x="2402" y="2272"/>
                    </a:lnTo>
                    <a:lnTo>
                      <a:pt x="2421" y="2235"/>
                    </a:lnTo>
                    <a:lnTo>
                      <a:pt x="2436" y="2193"/>
                    </a:lnTo>
                    <a:lnTo>
                      <a:pt x="2448" y="2150"/>
                    </a:lnTo>
                    <a:lnTo>
                      <a:pt x="2455" y="2103"/>
                    </a:lnTo>
                    <a:lnTo>
                      <a:pt x="2458" y="2053"/>
                    </a:lnTo>
                    <a:lnTo>
                      <a:pt x="2458" y="2001"/>
                    </a:lnTo>
                    <a:lnTo>
                      <a:pt x="2454" y="1946"/>
                    </a:lnTo>
                    <a:lnTo>
                      <a:pt x="2446" y="1888"/>
                    </a:lnTo>
                    <a:lnTo>
                      <a:pt x="2434" y="1830"/>
                    </a:lnTo>
                    <a:lnTo>
                      <a:pt x="2417" y="1768"/>
                    </a:lnTo>
                    <a:lnTo>
                      <a:pt x="2392" y="1685"/>
                    </a:lnTo>
                    <a:lnTo>
                      <a:pt x="2358" y="1603"/>
                    </a:lnTo>
                    <a:lnTo>
                      <a:pt x="2320" y="1518"/>
                    </a:lnTo>
                    <a:lnTo>
                      <a:pt x="2276" y="1435"/>
                    </a:lnTo>
                    <a:lnTo>
                      <a:pt x="2227" y="1352"/>
                    </a:lnTo>
                    <a:lnTo>
                      <a:pt x="2173" y="1268"/>
                    </a:lnTo>
                    <a:lnTo>
                      <a:pt x="2235" y="1229"/>
                    </a:lnTo>
                    <a:lnTo>
                      <a:pt x="2296" y="1184"/>
                    </a:lnTo>
                    <a:lnTo>
                      <a:pt x="2357" y="1133"/>
                    </a:lnTo>
                    <a:lnTo>
                      <a:pt x="2417" y="1076"/>
                    </a:lnTo>
                    <a:lnTo>
                      <a:pt x="2436" y="1058"/>
                    </a:lnTo>
                    <a:lnTo>
                      <a:pt x="2494" y="1144"/>
                    </a:lnTo>
                    <a:lnTo>
                      <a:pt x="2548" y="1232"/>
                    </a:lnTo>
                    <a:lnTo>
                      <a:pt x="2597" y="1321"/>
                    </a:lnTo>
                    <a:lnTo>
                      <a:pt x="2642" y="1410"/>
                    </a:lnTo>
                    <a:lnTo>
                      <a:pt x="2680" y="1499"/>
                    </a:lnTo>
                    <a:lnTo>
                      <a:pt x="2715" y="1588"/>
                    </a:lnTo>
                    <a:lnTo>
                      <a:pt x="2743" y="1676"/>
                    </a:lnTo>
                    <a:lnTo>
                      <a:pt x="2763" y="1755"/>
                    </a:lnTo>
                    <a:lnTo>
                      <a:pt x="2779" y="1833"/>
                    </a:lnTo>
                    <a:lnTo>
                      <a:pt x="2790" y="1909"/>
                    </a:lnTo>
                    <a:lnTo>
                      <a:pt x="2796" y="1982"/>
                    </a:lnTo>
                    <a:lnTo>
                      <a:pt x="2797" y="2053"/>
                    </a:lnTo>
                    <a:lnTo>
                      <a:pt x="2794" y="2122"/>
                    </a:lnTo>
                    <a:lnTo>
                      <a:pt x="2785" y="2188"/>
                    </a:lnTo>
                    <a:lnTo>
                      <a:pt x="2772" y="2252"/>
                    </a:lnTo>
                    <a:lnTo>
                      <a:pt x="2753" y="2313"/>
                    </a:lnTo>
                    <a:lnTo>
                      <a:pt x="2730" y="2371"/>
                    </a:lnTo>
                    <a:lnTo>
                      <a:pt x="2703" y="2426"/>
                    </a:lnTo>
                    <a:lnTo>
                      <a:pt x="2671" y="2478"/>
                    </a:lnTo>
                    <a:lnTo>
                      <a:pt x="2634" y="2526"/>
                    </a:lnTo>
                    <a:lnTo>
                      <a:pt x="2592" y="2571"/>
                    </a:lnTo>
                    <a:lnTo>
                      <a:pt x="2550" y="2610"/>
                    </a:lnTo>
                    <a:lnTo>
                      <a:pt x="2506" y="2644"/>
                    </a:lnTo>
                    <a:lnTo>
                      <a:pt x="2458" y="2674"/>
                    </a:lnTo>
                    <a:lnTo>
                      <a:pt x="2407" y="2700"/>
                    </a:lnTo>
                    <a:lnTo>
                      <a:pt x="2353" y="2723"/>
                    </a:lnTo>
                    <a:lnTo>
                      <a:pt x="2297" y="2741"/>
                    </a:lnTo>
                    <a:lnTo>
                      <a:pt x="2239" y="2756"/>
                    </a:lnTo>
                    <a:lnTo>
                      <a:pt x="2177" y="2766"/>
                    </a:lnTo>
                    <a:lnTo>
                      <a:pt x="2114" y="2772"/>
                    </a:lnTo>
                    <a:lnTo>
                      <a:pt x="2049" y="2774"/>
                    </a:lnTo>
                    <a:lnTo>
                      <a:pt x="1967" y="2772"/>
                    </a:lnTo>
                    <a:lnTo>
                      <a:pt x="1883" y="2763"/>
                    </a:lnTo>
                    <a:lnTo>
                      <a:pt x="1799" y="2749"/>
                    </a:lnTo>
                    <a:lnTo>
                      <a:pt x="1714" y="2729"/>
                    </a:lnTo>
                    <a:lnTo>
                      <a:pt x="1627" y="2703"/>
                    </a:lnTo>
                    <a:lnTo>
                      <a:pt x="1540" y="2672"/>
                    </a:lnTo>
                    <a:lnTo>
                      <a:pt x="1452" y="2636"/>
                    </a:lnTo>
                    <a:lnTo>
                      <a:pt x="1364" y="2595"/>
                    </a:lnTo>
                    <a:lnTo>
                      <a:pt x="1276" y="2550"/>
                    </a:lnTo>
                    <a:lnTo>
                      <a:pt x="1188" y="2498"/>
                    </a:lnTo>
                    <a:lnTo>
                      <a:pt x="1101" y="2443"/>
                    </a:lnTo>
                    <a:lnTo>
                      <a:pt x="1014" y="2383"/>
                    </a:lnTo>
                    <a:lnTo>
                      <a:pt x="929" y="2318"/>
                    </a:lnTo>
                    <a:lnTo>
                      <a:pt x="845" y="2249"/>
                    </a:lnTo>
                    <a:lnTo>
                      <a:pt x="761" y="2176"/>
                    </a:lnTo>
                    <a:lnTo>
                      <a:pt x="680" y="2099"/>
                    </a:lnTo>
                    <a:lnTo>
                      <a:pt x="611" y="2026"/>
                    </a:lnTo>
                    <a:lnTo>
                      <a:pt x="544" y="1953"/>
                    </a:lnTo>
                    <a:lnTo>
                      <a:pt x="482" y="1879"/>
                    </a:lnTo>
                    <a:lnTo>
                      <a:pt x="423" y="1805"/>
                    </a:lnTo>
                    <a:lnTo>
                      <a:pt x="367" y="1730"/>
                    </a:lnTo>
                    <a:lnTo>
                      <a:pt x="315" y="1653"/>
                    </a:lnTo>
                    <a:lnTo>
                      <a:pt x="267" y="1577"/>
                    </a:lnTo>
                    <a:lnTo>
                      <a:pt x="223" y="1501"/>
                    </a:lnTo>
                    <a:lnTo>
                      <a:pt x="183" y="1425"/>
                    </a:lnTo>
                    <a:lnTo>
                      <a:pt x="146" y="1350"/>
                    </a:lnTo>
                    <a:lnTo>
                      <a:pt x="113" y="1273"/>
                    </a:lnTo>
                    <a:lnTo>
                      <a:pt x="85" y="1198"/>
                    </a:lnTo>
                    <a:lnTo>
                      <a:pt x="60" y="1124"/>
                    </a:lnTo>
                    <a:lnTo>
                      <a:pt x="41" y="1051"/>
                    </a:lnTo>
                    <a:lnTo>
                      <a:pt x="24" y="978"/>
                    </a:lnTo>
                    <a:lnTo>
                      <a:pt x="11" y="906"/>
                    </a:lnTo>
                    <a:lnTo>
                      <a:pt x="3" y="836"/>
                    </a:lnTo>
                    <a:lnTo>
                      <a:pt x="0" y="768"/>
                    </a:lnTo>
                    <a:lnTo>
                      <a:pt x="0" y="701"/>
                    </a:lnTo>
                    <a:lnTo>
                      <a:pt x="5" y="637"/>
                    </a:lnTo>
                    <a:lnTo>
                      <a:pt x="14" y="574"/>
                    </a:lnTo>
                    <a:lnTo>
                      <a:pt x="27" y="513"/>
                    </a:lnTo>
                    <a:lnTo>
                      <a:pt x="46" y="454"/>
                    </a:lnTo>
                    <a:lnTo>
                      <a:pt x="68" y="398"/>
                    </a:lnTo>
                    <a:lnTo>
                      <a:pt x="95" y="345"/>
                    </a:lnTo>
                    <a:lnTo>
                      <a:pt x="126" y="294"/>
                    </a:lnTo>
                    <a:lnTo>
                      <a:pt x="162" y="247"/>
                    </a:lnTo>
                    <a:lnTo>
                      <a:pt x="203" y="203"/>
                    </a:lnTo>
                    <a:lnTo>
                      <a:pt x="245" y="165"/>
                    </a:lnTo>
                    <a:lnTo>
                      <a:pt x="290" y="131"/>
                    </a:lnTo>
                    <a:lnTo>
                      <a:pt x="338" y="100"/>
                    </a:lnTo>
                    <a:lnTo>
                      <a:pt x="389" y="74"/>
                    </a:lnTo>
                    <a:lnTo>
                      <a:pt x="442" y="51"/>
                    </a:lnTo>
                    <a:lnTo>
                      <a:pt x="498" y="33"/>
                    </a:lnTo>
                    <a:lnTo>
                      <a:pt x="557" y="18"/>
                    </a:lnTo>
                    <a:lnTo>
                      <a:pt x="618" y="8"/>
                    </a:lnTo>
                    <a:lnTo>
                      <a:pt x="682" y="2"/>
                    </a:lnTo>
                    <a:lnTo>
                      <a:pt x="7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45"/>
              <p:cNvSpPr>
                <a:spLocks/>
              </p:cNvSpPr>
              <p:nvPr/>
            </p:nvSpPr>
            <p:spPr bwMode="auto">
              <a:xfrm>
                <a:off x="5011" y="2006"/>
                <a:ext cx="149" cy="148"/>
              </a:xfrm>
              <a:custGeom>
                <a:avLst/>
                <a:gdLst>
                  <a:gd name="T0" fmla="*/ 366 w 1491"/>
                  <a:gd name="T1" fmla="*/ 2 h 1480"/>
                  <a:gd name="T2" fmla="*/ 465 w 1491"/>
                  <a:gd name="T3" fmla="*/ 22 h 1480"/>
                  <a:gd name="T4" fmla="*/ 571 w 1491"/>
                  <a:gd name="T5" fmla="*/ 60 h 1480"/>
                  <a:gd name="T6" fmla="*/ 682 w 1491"/>
                  <a:gd name="T7" fmla="*/ 114 h 1480"/>
                  <a:gd name="T8" fmla="*/ 711 w 1491"/>
                  <a:gd name="T9" fmla="*/ 204 h 1480"/>
                  <a:gd name="T10" fmla="*/ 669 w 1491"/>
                  <a:gd name="T11" fmla="*/ 312 h 1480"/>
                  <a:gd name="T12" fmla="*/ 639 w 1491"/>
                  <a:gd name="T13" fmla="*/ 409 h 1480"/>
                  <a:gd name="T14" fmla="*/ 619 w 1491"/>
                  <a:gd name="T15" fmla="*/ 493 h 1480"/>
                  <a:gd name="T16" fmla="*/ 608 w 1491"/>
                  <a:gd name="T17" fmla="*/ 558 h 1480"/>
                  <a:gd name="T18" fmla="*/ 603 w 1491"/>
                  <a:gd name="T19" fmla="*/ 601 h 1480"/>
                  <a:gd name="T20" fmla="*/ 601 w 1491"/>
                  <a:gd name="T21" fmla="*/ 620 h 1480"/>
                  <a:gd name="T22" fmla="*/ 608 w 1491"/>
                  <a:gd name="T23" fmla="*/ 689 h 1480"/>
                  <a:gd name="T24" fmla="*/ 633 w 1491"/>
                  <a:gd name="T25" fmla="*/ 754 h 1480"/>
                  <a:gd name="T26" fmla="*/ 676 w 1491"/>
                  <a:gd name="T27" fmla="*/ 809 h 1480"/>
                  <a:gd name="T28" fmla="*/ 731 w 1491"/>
                  <a:gd name="T29" fmla="*/ 851 h 1480"/>
                  <a:gd name="T30" fmla="*/ 795 w 1491"/>
                  <a:gd name="T31" fmla="*/ 876 h 1480"/>
                  <a:gd name="T32" fmla="*/ 865 w 1491"/>
                  <a:gd name="T33" fmla="*/ 882 h 1480"/>
                  <a:gd name="T34" fmla="*/ 885 w 1491"/>
                  <a:gd name="T35" fmla="*/ 881 h 1480"/>
                  <a:gd name="T36" fmla="*/ 929 w 1491"/>
                  <a:gd name="T37" fmla="*/ 876 h 1480"/>
                  <a:gd name="T38" fmla="*/ 995 w 1491"/>
                  <a:gd name="T39" fmla="*/ 865 h 1480"/>
                  <a:gd name="T40" fmla="*/ 1079 w 1491"/>
                  <a:gd name="T41" fmla="*/ 845 h 1480"/>
                  <a:gd name="T42" fmla="*/ 1177 w 1491"/>
                  <a:gd name="T43" fmla="*/ 816 h 1480"/>
                  <a:gd name="T44" fmla="*/ 1286 w 1491"/>
                  <a:gd name="T45" fmla="*/ 773 h 1480"/>
                  <a:gd name="T46" fmla="*/ 1375 w 1491"/>
                  <a:gd name="T47" fmla="*/ 800 h 1480"/>
                  <a:gd name="T48" fmla="*/ 1428 w 1491"/>
                  <a:gd name="T49" fmla="*/ 903 h 1480"/>
                  <a:gd name="T50" fmla="*/ 1465 w 1491"/>
                  <a:gd name="T51" fmla="*/ 1002 h 1480"/>
                  <a:gd name="T52" fmla="*/ 1485 w 1491"/>
                  <a:gd name="T53" fmla="*/ 1088 h 1480"/>
                  <a:gd name="T54" fmla="*/ 1491 w 1491"/>
                  <a:gd name="T55" fmla="*/ 1164 h 1480"/>
                  <a:gd name="T56" fmla="*/ 1485 w 1491"/>
                  <a:gd name="T57" fmla="*/ 1229 h 1480"/>
                  <a:gd name="T58" fmla="*/ 1471 w 1491"/>
                  <a:gd name="T59" fmla="*/ 1283 h 1480"/>
                  <a:gd name="T60" fmla="*/ 1451 w 1491"/>
                  <a:gd name="T61" fmla="*/ 1328 h 1480"/>
                  <a:gd name="T62" fmla="*/ 1427 w 1491"/>
                  <a:gd name="T63" fmla="*/ 1364 h 1480"/>
                  <a:gd name="T64" fmla="*/ 1402 w 1491"/>
                  <a:gd name="T65" fmla="*/ 1392 h 1480"/>
                  <a:gd name="T66" fmla="*/ 1371 w 1491"/>
                  <a:gd name="T67" fmla="*/ 1419 h 1480"/>
                  <a:gd name="T68" fmla="*/ 1328 w 1491"/>
                  <a:gd name="T69" fmla="*/ 1445 h 1480"/>
                  <a:gd name="T70" fmla="*/ 1274 w 1491"/>
                  <a:gd name="T71" fmla="*/ 1465 h 1480"/>
                  <a:gd name="T72" fmla="*/ 1209 w 1491"/>
                  <a:gd name="T73" fmla="*/ 1478 h 1480"/>
                  <a:gd name="T74" fmla="*/ 1125 w 1491"/>
                  <a:gd name="T75" fmla="*/ 1478 h 1480"/>
                  <a:gd name="T76" fmla="*/ 1027 w 1491"/>
                  <a:gd name="T77" fmla="*/ 1458 h 1480"/>
                  <a:gd name="T78" fmla="*/ 922 w 1491"/>
                  <a:gd name="T79" fmla="*/ 1422 h 1480"/>
                  <a:gd name="T80" fmla="*/ 812 w 1491"/>
                  <a:gd name="T81" fmla="*/ 1368 h 1480"/>
                  <a:gd name="T82" fmla="*/ 700 w 1491"/>
                  <a:gd name="T83" fmla="*/ 1299 h 1480"/>
                  <a:gd name="T84" fmla="*/ 586 w 1491"/>
                  <a:gd name="T85" fmla="*/ 1216 h 1480"/>
                  <a:gd name="T86" fmla="*/ 472 w 1491"/>
                  <a:gd name="T87" fmla="*/ 1119 h 1480"/>
                  <a:gd name="T88" fmla="*/ 359 w 1491"/>
                  <a:gd name="T89" fmla="*/ 1006 h 1480"/>
                  <a:gd name="T90" fmla="*/ 254 w 1491"/>
                  <a:gd name="T91" fmla="*/ 884 h 1480"/>
                  <a:gd name="T92" fmla="*/ 164 w 1491"/>
                  <a:gd name="T93" fmla="*/ 759 h 1480"/>
                  <a:gd name="T94" fmla="*/ 92 w 1491"/>
                  <a:gd name="T95" fmla="*/ 637 h 1480"/>
                  <a:gd name="T96" fmla="*/ 42 w 1491"/>
                  <a:gd name="T97" fmla="*/ 527 h 1480"/>
                  <a:gd name="T98" fmla="*/ 14 w 1491"/>
                  <a:gd name="T99" fmla="*/ 433 h 1480"/>
                  <a:gd name="T100" fmla="*/ 1 w 1491"/>
                  <a:gd name="T101" fmla="*/ 352 h 1480"/>
                  <a:gd name="T102" fmla="*/ 2 w 1491"/>
                  <a:gd name="T103" fmla="*/ 282 h 1480"/>
                  <a:gd name="T104" fmla="*/ 12 w 1491"/>
                  <a:gd name="T105" fmla="*/ 223 h 1480"/>
                  <a:gd name="T106" fmla="*/ 30 w 1491"/>
                  <a:gd name="T107" fmla="*/ 172 h 1480"/>
                  <a:gd name="T108" fmla="*/ 52 w 1491"/>
                  <a:gd name="T109" fmla="*/ 132 h 1480"/>
                  <a:gd name="T110" fmla="*/ 77 w 1491"/>
                  <a:gd name="T111" fmla="*/ 101 h 1480"/>
                  <a:gd name="T112" fmla="*/ 104 w 1491"/>
                  <a:gd name="T113" fmla="*/ 74 h 1480"/>
                  <a:gd name="T114" fmla="*/ 140 w 1491"/>
                  <a:gd name="T115" fmla="*/ 48 h 1480"/>
                  <a:gd name="T116" fmla="*/ 188 w 1491"/>
                  <a:gd name="T117" fmla="*/ 24 h 1480"/>
                  <a:gd name="T118" fmla="*/ 248 w 1491"/>
                  <a:gd name="T119" fmla="*/ 6 h 1480"/>
                  <a:gd name="T120" fmla="*/ 320 w 1491"/>
                  <a:gd name="T121" fmla="*/ 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1" h="1480">
                    <a:moveTo>
                      <a:pt x="320" y="0"/>
                    </a:moveTo>
                    <a:lnTo>
                      <a:pt x="366" y="2"/>
                    </a:lnTo>
                    <a:lnTo>
                      <a:pt x="414" y="10"/>
                    </a:lnTo>
                    <a:lnTo>
                      <a:pt x="465" y="22"/>
                    </a:lnTo>
                    <a:lnTo>
                      <a:pt x="517" y="39"/>
                    </a:lnTo>
                    <a:lnTo>
                      <a:pt x="571" y="60"/>
                    </a:lnTo>
                    <a:lnTo>
                      <a:pt x="626" y="86"/>
                    </a:lnTo>
                    <a:lnTo>
                      <a:pt x="682" y="114"/>
                    </a:lnTo>
                    <a:lnTo>
                      <a:pt x="738" y="147"/>
                    </a:lnTo>
                    <a:lnTo>
                      <a:pt x="711" y="204"/>
                    </a:lnTo>
                    <a:lnTo>
                      <a:pt x="688" y="260"/>
                    </a:lnTo>
                    <a:lnTo>
                      <a:pt x="669" y="312"/>
                    </a:lnTo>
                    <a:lnTo>
                      <a:pt x="652" y="363"/>
                    </a:lnTo>
                    <a:lnTo>
                      <a:pt x="639" y="409"/>
                    </a:lnTo>
                    <a:lnTo>
                      <a:pt x="628" y="452"/>
                    </a:lnTo>
                    <a:lnTo>
                      <a:pt x="619" y="493"/>
                    </a:lnTo>
                    <a:lnTo>
                      <a:pt x="613" y="527"/>
                    </a:lnTo>
                    <a:lnTo>
                      <a:pt x="608" y="558"/>
                    </a:lnTo>
                    <a:lnTo>
                      <a:pt x="605" y="582"/>
                    </a:lnTo>
                    <a:lnTo>
                      <a:pt x="603" y="601"/>
                    </a:lnTo>
                    <a:lnTo>
                      <a:pt x="602" y="614"/>
                    </a:lnTo>
                    <a:lnTo>
                      <a:pt x="601" y="620"/>
                    </a:lnTo>
                    <a:lnTo>
                      <a:pt x="602" y="655"/>
                    </a:lnTo>
                    <a:lnTo>
                      <a:pt x="608" y="689"/>
                    </a:lnTo>
                    <a:lnTo>
                      <a:pt x="619" y="722"/>
                    </a:lnTo>
                    <a:lnTo>
                      <a:pt x="633" y="754"/>
                    </a:lnTo>
                    <a:lnTo>
                      <a:pt x="652" y="783"/>
                    </a:lnTo>
                    <a:lnTo>
                      <a:pt x="676" y="809"/>
                    </a:lnTo>
                    <a:lnTo>
                      <a:pt x="702" y="832"/>
                    </a:lnTo>
                    <a:lnTo>
                      <a:pt x="731" y="851"/>
                    </a:lnTo>
                    <a:lnTo>
                      <a:pt x="762" y="866"/>
                    </a:lnTo>
                    <a:lnTo>
                      <a:pt x="795" y="876"/>
                    </a:lnTo>
                    <a:lnTo>
                      <a:pt x="831" y="882"/>
                    </a:lnTo>
                    <a:lnTo>
                      <a:pt x="865" y="882"/>
                    </a:lnTo>
                    <a:lnTo>
                      <a:pt x="872" y="882"/>
                    </a:lnTo>
                    <a:lnTo>
                      <a:pt x="885" y="881"/>
                    </a:lnTo>
                    <a:lnTo>
                      <a:pt x="904" y="879"/>
                    </a:lnTo>
                    <a:lnTo>
                      <a:pt x="929" y="876"/>
                    </a:lnTo>
                    <a:lnTo>
                      <a:pt x="960" y="872"/>
                    </a:lnTo>
                    <a:lnTo>
                      <a:pt x="995" y="865"/>
                    </a:lnTo>
                    <a:lnTo>
                      <a:pt x="1035" y="856"/>
                    </a:lnTo>
                    <a:lnTo>
                      <a:pt x="1079" y="845"/>
                    </a:lnTo>
                    <a:lnTo>
                      <a:pt x="1127" y="832"/>
                    </a:lnTo>
                    <a:lnTo>
                      <a:pt x="1177" y="816"/>
                    </a:lnTo>
                    <a:lnTo>
                      <a:pt x="1231" y="797"/>
                    </a:lnTo>
                    <a:lnTo>
                      <a:pt x="1286" y="773"/>
                    </a:lnTo>
                    <a:lnTo>
                      <a:pt x="1344" y="746"/>
                    </a:lnTo>
                    <a:lnTo>
                      <a:pt x="1375" y="800"/>
                    </a:lnTo>
                    <a:lnTo>
                      <a:pt x="1403" y="851"/>
                    </a:lnTo>
                    <a:lnTo>
                      <a:pt x="1428" y="903"/>
                    </a:lnTo>
                    <a:lnTo>
                      <a:pt x="1449" y="953"/>
                    </a:lnTo>
                    <a:lnTo>
                      <a:pt x="1465" y="1002"/>
                    </a:lnTo>
                    <a:lnTo>
                      <a:pt x="1477" y="1047"/>
                    </a:lnTo>
                    <a:lnTo>
                      <a:pt x="1485" y="1088"/>
                    </a:lnTo>
                    <a:lnTo>
                      <a:pt x="1489" y="1127"/>
                    </a:lnTo>
                    <a:lnTo>
                      <a:pt x="1491" y="1164"/>
                    </a:lnTo>
                    <a:lnTo>
                      <a:pt x="1489" y="1197"/>
                    </a:lnTo>
                    <a:lnTo>
                      <a:pt x="1485" y="1229"/>
                    </a:lnTo>
                    <a:lnTo>
                      <a:pt x="1479" y="1257"/>
                    </a:lnTo>
                    <a:lnTo>
                      <a:pt x="1471" y="1283"/>
                    </a:lnTo>
                    <a:lnTo>
                      <a:pt x="1461" y="1307"/>
                    </a:lnTo>
                    <a:lnTo>
                      <a:pt x="1451" y="1328"/>
                    </a:lnTo>
                    <a:lnTo>
                      <a:pt x="1438" y="1348"/>
                    </a:lnTo>
                    <a:lnTo>
                      <a:pt x="1427" y="1364"/>
                    </a:lnTo>
                    <a:lnTo>
                      <a:pt x="1415" y="1379"/>
                    </a:lnTo>
                    <a:lnTo>
                      <a:pt x="1402" y="1392"/>
                    </a:lnTo>
                    <a:lnTo>
                      <a:pt x="1388" y="1405"/>
                    </a:lnTo>
                    <a:lnTo>
                      <a:pt x="1371" y="1419"/>
                    </a:lnTo>
                    <a:lnTo>
                      <a:pt x="1350" y="1432"/>
                    </a:lnTo>
                    <a:lnTo>
                      <a:pt x="1328" y="1445"/>
                    </a:lnTo>
                    <a:lnTo>
                      <a:pt x="1302" y="1456"/>
                    </a:lnTo>
                    <a:lnTo>
                      <a:pt x="1274" y="1465"/>
                    </a:lnTo>
                    <a:lnTo>
                      <a:pt x="1243" y="1473"/>
                    </a:lnTo>
                    <a:lnTo>
                      <a:pt x="1209" y="1478"/>
                    </a:lnTo>
                    <a:lnTo>
                      <a:pt x="1170" y="1480"/>
                    </a:lnTo>
                    <a:lnTo>
                      <a:pt x="1125" y="1478"/>
                    </a:lnTo>
                    <a:lnTo>
                      <a:pt x="1077" y="1470"/>
                    </a:lnTo>
                    <a:lnTo>
                      <a:pt x="1027" y="1458"/>
                    </a:lnTo>
                    <a:lnTo>
                      <a:pt x="975" y="1443"/>
                    </a:lnTo>
                    <a:lnTo>
                      <a:pt x="922" y="1422"/>
                    </a:lnTo>
                    <a:lnTo>
                      <a:pt x="868" y="1397"/>
                    </a:lnTo>
                    <a:lnTo>
                      <a:pt x="812" y="1368"/>
                    </a:lnTo>
                    <a:lnTo>
                      <a:pt x="756" y="1335"/>
                    </a:lnTo>
                    <a:lnTo>
                      <a:pt x="700" y="1299"/>
                    </a:lnTo>
                    <a:lnTo>
                      <a:pt x="643" y="1259"/>
                    </a:lnTo>
                    <a:lnTo>
                      <a:pt x="586" y="1216"/>
                    </a:lnTo>
                    <a:lnTo>
                      <a:pt x="528" y="1170"/>
                    </a:lnTo>
                    <a:lnTo>
                      <a:pt x="472" y="1119"/>
                    </a:lnTo>
                    <a:lnTo>
                      <a:pt x="417" y="1065"/>
                    </a:lnTo>
                    <a:lnTo>
                      <a:pt x="359" y="1006"/>
                    </a:lnTo>
                    <a:lnTo>
                      <a:pt x="305" y="946"/>
                    </a:lnTo>
                    <a:lnTo>
                      <a:pt x="254" y="884"/>
                    </a:lnTo>
                    <a:lnTo>
                      <a:pt x="207" y="822"/>
                    </a:lnTo>
                    <a:lnTo>
                      <a:pt x="164" y="759"/>
                    </a:lnTo>
                    <a:lnTo>
                      <a:pt x="125" y="699"/>
                    </a:lnTo>
                    <a:lnTo>
                      <a:pt x="92" y="637"/>
                    </a:lnTo>
                    <a:lnTo>
                      <a:pt x="63" y="577"/>
                    </a:lnTo>
                    <a:lnTo>
                      <a:pt x="42" y="527"/>
                    </a:lnTo>
                    <a:lnTo>
                      <a:pt x="26" y="478"/>
                    </a:lnTo>
                    <a:lnTo>
                      <a:pt x="14" y="433"/>
                    </a:lnTo>
                    <a:lnTo>
                      <a:pt x="6" y="392"/>
                    </a:lnTo>
                    <a:lnTo>
                      <a:pt x="1" y="352"/>
                    </a:lnTo>
                    <a:lnTo>
                      <a:pt x="0" y="315"/>
                    </a:lnTo>
                    <a:lnTo>
                      <a:pt x="2" y="282"/>
                    </a:lnTo>
                    <a:lnTo>
                      <a:pt x="6" y="250"/>
                    </a:lnTo>
                    <a:lnTo>
                      <a:pt x="12" y="223"/>
                    </a:lnTo>
                    <a:lnTo>
                      <a:pt x="20" y="196"/>
                    </a:lnTo>
                    <a:lnTo>
                      <a:pt x="30" y="172"/>
                    </a:lnTo>
                    <a:lnTo>
                      <a:pt x="40" y="152"/>
                    </a:lnTo>
                    <a:lnTo>
                      <a:pt x="52" y="132"/>
                    </a:lnTo>
                    <a:lnTo>
                      <a:pt x="64" y="116"/>
                    </a:lnTo>
                    <a:lnTo>
                      <a:pt x="77" y="101"/>
                    </a:lnTo>
                    <a:lnTo>
                      <a:pt x="88" y="88"/>
                    </a:lnTo>
                    <a:lnTo>
                      <a:pt x="104" y="74"/>
                    </a:lnTo>
                    <a:lnTo>
                      <a:pt x="120" y="61"/>
                    </a:lnTo>
                    <a:lnTo>
                      <a:pt x="140" y="48"/>
                    </a:lnTo>
                    <a:lnTo>
                      <a:pt x="163" y="35"/>
                    </a:lnTo>
                    <a:lnTo>
                      <a:pt x="188" y="24"/>
                    </a:lnTo>
                    <a:lnTo>
                      <a:pt x="217" y="15"/>
                    </a:lnTo>
                    <a:lnTo>
                      <a:pt x="248" y="6"/>
                    </a:lnTo>
                    <a:lnTo>
                      <a:pt x="282" y="2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5088" y="1897"/>
                <a:ext cx="182" cy="180"/>
              </a:xfrm>
              <a:custGeom>
                <a:avLst/>
                <a:gdLst>
                  <a:gd name="T0" fmla="*/ 1279 w 1822"/>
                  <a:gd name="T1" fmla="*/ 2 h 1806"/>
                  <a:gd name="T2" fmla="*/ 1317 w 1822"/>
                  <a:gd name="T3" fmla="*/ 23 h 1806"/>
                  <a:gd name="T4" fmla="*/ 1340 w 1822"/>
                  <a:gd name="T5" fmla="*/ 59 h 1806"/>
                  <a:gd name="T6" fmla="*/ 1762 w 1822"/>
                  <a:gd name="T7" fmla="*/ 477 h 1806"/>
                  <a:gd name="T8" fmla="*/ 1799 w 1822"/>
                  <a:gd name="T9" fmla="*/ 500 h 1806"/>
                  <a:gd name="T10" fmla="*/ 1820 w 1822"/>
                  <a:gd name="T11" fmla="*/ 538 h 1806"/>
                  <a:gd name="T12" fmla="*/ 1819 w 1822"/>
                  <a:gd name="T13" fmla="*/ 580 h 1806"/>
                  <a:gd name="T14" fmla="*/ 1797 w 1822"/>
                  <a:gd name="T15" fmla="*/ 616 h 1806"/>
                  <a:gd name="T16" fmla="*/ 1487 w 1822"/>
                  <a:gd name="T17" fmla="*/ 920 h 1806"/>
                  <a:gd name="T18" fmla="*/ 1449 w 1822"/>
                  <a:gd name="T19" fmla="*/ 932 h 1806"/>
                  <a:gd name="T20" fmla="*/ 1244 w 1822"/>
                  <a:gd name="T21" fmla="*/ 894 h 1806"/>
                  <a:gd name="T22" fmla="*/ 1185 w 1822"/>
                  <a:gd name="T23" fmla="*/ 1001 h 1806"/>
                  <a:gd name="T24" fmla="*/ 1110 w 1822"/>
                  <a:gd name="T25" fmla="*/ 1115 h 1806"/>
                  <a:gd name="T26" fmla="*/ 1023 w 1822"/>
                  <a:gd name="T27" fmla="*/ 1231 h 1806"/>
                  <a:gd name="T28" fmla="*/ 923 w 1822"/>
                  <a:gd name="T29" fmla="*/ 1349 h 1806"/>
                  <a:gd name="T30" fmla="*/ 817 w 1822"/>
                  <a:gd name="T31" fmla="*/ 1461 h 1806"/>
                  <a:gd name="T32" fmla="*/ 700 w 1822"/>
                  <a:gd name="T33" fmla="*/ 1563 h 1806"/>
                  <a:gd name="T34" fmla="*/ 581 w 1822"/>
                  <a:gd name="T35" fmla="*/ 1643 h 1806"/>
                  <a:gd name="T36" fmla="*/ 467 w 1822"/>
                  <a:gd name="T37" fmla="*/ 1703 h 1806"/>
                  <a:gd name="T38" fmla="*/ 361 w 1822"/>
                  <a:gd name="T39" fmla="*/ 1746 h 1806"/>
                  <a:gd name="T40" fmla="*/ 266 w 1822"/>
                  <a:gd name="T41" fmla="*/ 1775 h 1806"/>
                  <a:gd name="T42" fmla="*/ 186 w 1822"/>
                  <a:gd name="T43" fmla="*/ 1793 h 1806"/>
                  <a:gd name="T44" fmla="*/ 129 w 1822"/>
                  <a:gd name="T45" fmla="*/ 1802 h 1806"/>
                  <a:gd name="T46" fmla="*/ 95 w 1822"/>
                  <a:gd name="T47" fmla="*/ 1806 h 1806"/>
                  <a:gd name="T48" fmla="*/ 71 w 1822"/>
                  <a:gd name="T49" fmla="*/ 1805 h 1806"/>
                  <a:gd name="T50" fmla="*/ 39 w 1822"/>
                  <a:gd name="T51" fmla="*/ 1793 h 1806"/>
                  <a:gd name="T52" fmla="*/ 14 w 1822"/>
                  <a:gd name="T53" fmla="*/ 1768 h 1806"/>
                  <a:gd name="T54" fmla="*/ 2 w 1822"/>
                  <a:gd name="T55" fmla="*/ 1736 h 1806"/>
                  <a:gd name="T56" fmla="*/ 0 w 1822"/>
                  <a:gd name="T57" fmla="*/ 1712 h 1806"/>
                  <a:gd name="T58" fmla="*/ 4 w 1822"/>
                  <a:gd name="T59" fmla="*/ 1678 h 1806"/>
                  <a:gd name="T60" fmla="*/ 13 w 1822"/>
                  <a:gd name="T61" fmla="*/ 1621 h 1806"/>
                  <a:gd name="T62" fmla="*/ 31 w 1822"/>
                  <a:gd name="T63" fmla="*/ 1542 h 1806"/>
                  <a:gd name="T64" fmla="*/ 61 w 1822"/>
                  <a:gd name="T65" fmla="*/ 1449 h 1806"/>
                  <a:gd name="T66" fmla="*/ 104 w 1822"/>
                  <a:gd name="T67" fmla="*/ 1344 h 1806"/>
                  <a:gd name="T68" fmla="*/ 165 w 1822"/>
                  <a:gd name="T69" fmla="*/ 1230 h 1806"/>
                  <a:gd name="T70" fmla="*/ 246 w 1822"/>
                  <a:gd name="T71" fmla="*/ 1113 h 1806"/>
                  <a:gd name="T72" fmla="*/ 349 w 1822"/>
                  <a:gd name="T73" fmla="*/ 997 h 1806"/>
                  <a:gd name="T74" fmla="*/ 462 w 1822"/>
                  <a:gd name="T75" fmla="*/ 890 h 1806"/>
                  <a:gd name="T76" fmla="*/ 579 w 1822"/>
                  <a:gd name="T77" fmla="*/ 792 h 1806"/>
                  <a:gd name="T78" fmla="*/ 698 w 1822"/>
                  <a:gd name="T79" fmla="*/ 705 h 1806"/>
                  <a:gd name="T80" fmla="*/ 812 w 1822"/>
                  <a:gd name="T81" fmla="*/ 631 h 1806"/>
                  <a:gd name="T82" fmla="*/ 920 w 1822"/>
                  <a:gd name="T83" fmla="*/ 573 h 1806"/>
                  <a:gd name="T84" fmla="*/ 881 w 1822"/>
                  <a:gd name="T85" fmla="*/ 370 h 1806"/>
                  <a:gd name="T86" fmla="*/ 894 w 1822"/>
                  <a:gd name="T87" fmla="*/ 332 h 1806"/>
                  <a:gd name="T88" fmla="*/ 1199 w 1822"/>
                  <a:gd name="T89" fmla="*/ 25 h 1806"/>
                  <a:gd name="T90" fmla="*/ 1237 w 1822"/>
                  <a:gd name="T91" fmla="*/ 3 h 1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2" h="1806">
                    <a:moveTo>
                      <a:pt x="1258" y="0"/>
                    </a:moveTo>
                    <a:lnTo>
                      <a:pt x="1279" y="2"/>
                    </a:lnTo>
                    <a:lnTo>
                      <a:pt x="1300" y="10"/>
                    </a:lnTo>
                    <a:lnTo>
                      <a:pt x="1317" y="23"/>
                    </a:lnTo>
                    <a:lnTo>
                      <a:pt x="1331" y="39"/>
                    </a:lnTo>
                    <a:lnTo>
                      <a:pt x="1340" y="59"/>
                    </a:lnTo>
                    <a:lnTo>
                      <a:pt x="1440" y="377"/>
                    </a:lnTo>
                    <a:lnTo>
                      <a:pt x="1762" y="477"/>
                    </a:lnTo>
                    <a:lnTo>
                      <a:pt x="1782" y="486"/>
                    </a:lnTo>
                    <a:lnTo>
                      <a:pt x="1799" y="500"/>
                    </a:lnTo>
                    <a:lnTo>
                      <a:pt x="1811" y="517"/>
                    </a:lnTo>
                    <a:lnTo>
                      <a:pt x="1820" y="538"/>
                    </a:lnTo>
                    <a:lnTo>
                      <a:pt x="1822" y="559"/>
                    </a:lnTo>
                    <a:lnTo>
                      <a:pt x="1819" y="580"/>
                    </a:lnTo>
                    <a:lnTo>
                      <a:pt x="1810" y="600"/>
                    </a:lnTo>
                    <a:lnTo>
                      <a:pt x="1797" y="616"/>
                    </a:lnTo>
                    <a:lnTo>
                      <a:pt x="1504" y="908"/>
                    </a:lnTo>
                    <a:lnTo>
                      <a:pt x="1487" y="920"/>
                    </a:lnTo>
                    <a:lnTo>
                      <a:pt x="1468" y="928"/>
                    </a:lnTo>
                    <a:lnTo>
                      <a:pt x="1449" y="932"/>
                    </a:lnTo>
                    <a:lnTo>
                      <a:pt x="1428" y="930"/>
                    </a:lnTo>
                    <a:lnTo>
                      <a:pt x="1244" y="894"/>
                    </a:lnTo>
                    <a:lnTo>
                      <a:pt x="1217" y="947"/>
                    </a:lnTo>
                    <a:lnTo>
                      <a:pt x="1185" y="1001"/>
                    </a:lnTo>
                    <a:lnTo>
                      <a:pt x="1149" y="1057"/>
                    </a:lnTo>
                    <a:lnTo>
                      <a:pt x="1110" y="1115"/>
                    </a:lnTo>
                    <a:lnTo>
                      <a:pt x="1067" y="1173"/>
                    </a:lnTo>
                    <a:lnTo>
                      <a:pt x="1023" y="1231"/>
                    </a:lnTo>
                    <a:lnTo>
                      <a:pt x="974" y="1290"/>
                    </a:lnTo>
                    <a:lnTo>
                      <a:pt x="923" y="1349"/>
                    </a:lnTo>
                    <a:lnTo>
                      <a:pt x="871" y="1405"/>
                    </a:lnTo>
                    <a:lnTo>
                      <a:pt x="817" y="1461"/>
                    </a:lnTo>
                    <a:lnTo>
                      <a:pt x="758" y="1515"/>
                    </a:lnTo>
                    <a:lnTo>
                      <a:pt x="700" y="1563"/>
                    </a:lnTo>
                    <a:lnTo>
                      <a:pt x="640" y="1606"/>
                    </a:lnTo>
                    <a:lnTo>
                      <a:pt x="581" y="1643"/>
                    </a:lnTo>
                    <a:lnTo>
                      <a:pt x="524" y="1675"/>
                    </a:lnTo>
                    <a:lnTo>
                      <a:pt x="467" y="1703"/>
                    </a:lnTo>
                    <a:lnTo>
                      <a:pt x="413" y="1727"/>
                    </a:lnTo>
                    <a:lnTo>
                      <a:pt x="361" y="1746"/>
                    </a:lnTo>
                    <a:lnTo>
                      <a:pt x="312" y="1763"/>
                    </a:lnTo>
                    <a:lnTo>
                      <a:pt x="266" y="1775"/>
                    </a:lnTo>
                    <a:lnTo>
                      <a:pt x="225" y="1786"/>
                    </a:lnTo>
                    <a:lnTo>
                      <a:pt x="186" y="1793"/>
                    </a:lnTo>
                    <a:lnTo>
                      <a:pt x="155" y="1799"/>
                    </a:lnTo>
                    <a:lnTo>
                      <a:pt x="129" y="1802"/>
                    </a:lnTo>
                    <a:lnTo>
                      <a:pt x="109" y="1804"/>
                    </a:lnTo>
                    <a:lnTo>
                      <a:pt x="95" y="1806"/>
                    </a:lnTo>
                    <a:lnTo>
                      <a:pt x="88" y="1806"/>
                    </a:lnTo>
                    <a:lnTo>
                      <a:pt x="71" y="1805"/>
                    </a:lnTo>
                    <a:lnTo>
                      <a:pt x="55" y="1800"/>
                    </a:lnTo>
                    <a:lnTo>
                      <a:pt x="39" y="1793"/>
                    </a:lnTo>
                    <a:lnTo>
                      <a:pt x="25" y="1781"/>
                    </a:lnTo>
                    <a:lnTo>
                      <a:pt x="14" y="1768"/>
                    </a:lnTo>
                    <a:lnTo>
                      <a:pt x="6" y="1753"/>
                    </a:lnTo>
                    <a:lnTo>
                      <a:pt x="2" y="1736"/>
                    </a:lnTo>
                    <a:lnTo>
                      <a:pt x="0" y="1719"/>
                    </a:lnTo>
                    <a:lnTo>
                      <a:pt x="0" y="1712"/>
                    </a:lnTo>
                    <a:lnTo>
                      <a:pt x="2" y="1699"/>
                    </a:lnTo>
                    <a:lnTo>
                      <a:pt x="4" y="1678"/>
                    </a:lnTo>
                    <a:lnTo>
                      <a:pt x="8" y="1653"/>
                    </a:lnTo>
                    <a:lnTo>
                      <a:pt x="13" y="1621"/>
                    </a:lnTo>
                    <a:lnTo>
                      <a:pt x="21" y="1584"/>
                    </a:lnTo>
                    <a:lnTo>
                      <a:pt x="31" y="1542"/>
                    </a:lnTo>
                    <a:lnTo>
                      <a:pt x="44" y="1497"/>
                    </a:lnTo>
                    <a:lnTo>
                      <a:pt x="61" y="1449"/>
                    </a:lnTo>
                    <a:lnTo>
                      <a:pt x="80" y="1397"/>
                    </a:lnTo>
                    <a:lnTo>
                      <a:pt x="104" y="1344"/>
                    </a:lnTo>
                    <a:lnTo>
                      <a:pt x="132" y="1287"/>
                    </a:lnTo>
                    <a:lnTo>
                      <a:pt x="165" y="1230"/>
                    </a:lnTo>
                    <a:lnTo>
                      <a:pt x="202" y="1171"/>
                    </a:lnTo>
                    <a:lnTo>
                      <a:pt x="246" y="1113"/>
                    </a:lnTo>
                    <a:lnTo>
                      <a:pt x="293" y="1055"/>
                    </a:lnTo>
                    <a:lnTo>
                      <a:pt x="349" y="997"/>
                    </a:lnTo>
                    <a:lnTo>
                      <a:pt x="405" y="943"/>
                    </a:lnTo>
                    <a:lnTo>
                      <a:pt x="462" y="890"/>
                    </a:lnTo>
                    <a:lnTo>
                      <a:pt x="521" y="841"/>
                    </a:lnTo>
                    <a:lnTo>
                      <a:pt x="579" y="792"/>
                    </a:lnTo>
                    <a:lnTo>
                      <a:pt x="638" y="747"/>
                    </a:lnTo>
                    <a:lnTo>
                      <a:pt x="698" y="705"/>
                    </a:lnTo>
                    <a:lnTo>
                      <a:pt x="756" y="667"/>
                    </a:lnTo>
                    <a:lnTo>
                      <a:pt x="812" y="631"/>
                    </a:lnTo>
                    <a:lnTo>
                      <a:pt x="867" y="600"/>
                    </a:lnTo>
                    <a:lnTo>
                      <a:pt x="920" y="573"/>
                    </a:lnTo>
                    <a:lnTo>
                      <a:pt x="884" y="391"/>
                    </a:lnTo>
                    <a:lnTo>
                      <a:pt x="881" y="370"/>
                    </a:lnTo>
                    <a:lnTo>
                      <a:pt x="886" y="350"/>
                    </a:lnTo>
                    <a:lnTo>
                      <a:pt x="894" y="332"/>
                    </a:lnTo>
                    <a:lnTo>
                      <a:pt x="906" y="315"/>
                    </a:lnTo>
                    <a:lnTo>
                      <a:pt x="1199" y="25"/>
                    </a:lnTo>
                    <a:lnTo>
                      <a:pt x="1217" y="11"/>
                    </a:lnTo>
                    <a:lnTo>
                      <a:pt x="1237" y="3"/>
                    </a:lnTo>
                    <a:lnTo>
                      <a:pt x="12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9" name="椭圆 138"/>
            <p:cNvSpPr>
              <a:spLocks noChangeAspect="1"/>
            </p:cNvSpPr>
            <p:nvPr/>
          </p:nvSpPr>
          <p:spPr>
            <a:xfrm>
              <a:off x="391166" y="2857500"/>
              <a:ext cx="2425700" cy="2425700"/>
            </a:xfrm>
            <a:prstGeom prst="ellipse">
              <a:avLst/>
            </a:prstGeom>
            <a:noFill/>
            <a:ln w="19050">
              <a:solidFill>
                <a:srgbClr val="E8173F"/>
              </a:solidFill>
              <a:prstDash val="sys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3" name="椭圆 142"/>
          <p:cNvSpPr/>
          <p:nvPr/>
        </p:nvSpPr>
        <p:spPr>
          <a:xfrm>
            <a:off x="5820072" y="1847701"/>
            <a:ext cx="593428" cy="570197"/>
          </a:xfrm>
          <a:prstGeom prst="ellipse">
            <a:avLst/>
          </a:prstGeom>
          <a:noFill/>
          <a:ln w="28575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FF4661"/>
                </a:solidFill>
              </a:rPr>
              <a:t>1</a:t>
            </a:r>
            <a:endParaRPr lang="zh-CN" altLang="en-US" sz="3200" b="1" dirty="0">
              <a:solidFill>
                <a:srgbClr val="FF4661"/>
              </a:solidFill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5820072" y="3038614"/>
            <a:ext cx="593428" cy="570197"/>
          </a:xfrm>
          <a:prstGeom prst="ellipse">
            <a:avLst/>
          </a:prstGeom>
          <a:noFill/>
          <a:ln w="28575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FF4661"/>
                </a:solidFill>
              </a:rPr>
              <a:t>2</a:t>
            </a:r>
            <a:endParaRPr lang="zh-CN" altLang="en-US" sz="3200" b="1" dirty="0">
              <a:solidFill>
                <a:srgbClr val="FF4661"/>
              </a:solidFill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5820072" y="4325224"/>
            <a:ext cx="593428" cy="570197"/>
          </a:xfrm>
          <a:prstGeom prst="ellipse">
            <a:avLst/>
          </a:prstGeom>
          <a:noFill/>
          <a:ln w="28575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FF4661"/>
                </a:solidFill>
              </a:rPr>
              <a:t>3</a:t>
            </a:r>
            <a:endParaRPr lang="zh-CN" altLang="en-US" sz="3200" b="1" dirty="0">
              <a:solidFill>
                <a:srgbClr val="FF4661"/>
              </a:solidFill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5820072" y="5579936"/>
            <a:ext cx="593428" cy="570197"/>
          </a:xfrm>
          <a:prstGeom prst="ellipse">
            <a:avLst/>
          </a:prstGeom>
          <a:noFill/>
          <a:ln w="28575">
            <a:solidFill>
              <a:srgbClr val="FF4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FF4661"/>
                </a:solidFill>
              </a:rPr>
              <a:t>4</a:t>
            </a:r>
            <a:endParaRPr lang="zh-CN" altLang="en-US" sz="3200" b="1" dirty="0">
              <a:solidFill>
                <a:srgbClr val="FF4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3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8" grpId="0"/>
      <p:bldP spid="60" grpId="0"/>
      <p:bldP spid="135" grpId="0"/>
      <p:bldP spid="136" grpId="0"/>
      <p:bldP spid="143" grpId="0" animBg="1"/>
      <p:bldP spid="144" grpId="0" animBg="1"/>
      <p:bldP spid="145" grpId="0" animBg="1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"/>
          <p:cNvSpPr txBox="1"/>
          <p:nvPr/>
        </p:nvSpPr>
        <p:spPr>
          <a:xfrm>
            <a:off x="537508" y="39080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4661"/>
                </a:solidFill>
              </a:rPr>
              <a:t>工作履历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7" name="图片 16" descr="DSC_7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7700" y="3798688"/>
            <a:ext cx="3327400" cy="21403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-62412" y="4152899"/>
            <a:ext cx="12254412" cy="2071187"/>
            <a:chOff x="-62412" y="3568699"/>
            <a:chExt cx="12254412" cy="2071187"/>
          </a:xfrm>
        </p:grpSpPr>
        <p:grpSp>
          <p:nvGrpSpPr>
            <p:cNvPr id="20" name="组合 19"/>
            <p:cNvGrpSpPr/>
            <p:nvPr/>
          </p:nvGrpSpPr>
          <p:grpSpPr>
            <a:xfrm>
              <a:off x="-62412" y="3568699"/>
              <a:ext cx="7911012" cy="2071187"/>
              <a:chOff x="-62412" y="2067831"/>
              <a:chExt cx="12283440" cy="3572056"/>
            </a:xfrm>
          </p:grpSpPr>
          <p:sp>
            <p:nvSpPr>
              <p:cNvPr id="10" name="任意多边形 9"/>
              <p:cNvSpPr/>
              <p:nvPr/>
            </p:nvSpPr>
            <p:spPr>
              <a:xfrm flipH="1" flipV="1">
                <a:off x="-62412" y="3609285"/>
                <a:ext cx="12283440" cy="2030602"/>
              </a:xfrm>
              <a:custGeom>
                <a:avLst/>
                <a:gdLst>
                  <a:gd name="connsiteX0" fmla="*/ 10507973 w 12283440"/>
                  <a:gd name="connsiteY0" fmla="*/ 2382816 h 2382816"/>
                  <a:gd name="connsiteX1" fmla="*/ 10195538 w 12283440"/>
                  <a:gd name="connsiteY1" fmla="*/ 1215186 h 2382816"/>
                  <a:gd name="connsiteX2" fmla="*/ 9572050 w 12283440"/>
                  <a:gd name="connsiteY2" fmla="*/ 910332 h 2382816"/>
                  <a:gd name="connsiteX3" fmla="*/ 9570421 w 12283440"/>
                  <a:gd name="connsiteY3" fmla="*/ 910220 h 2382816"/>
                  <a:gd name="connsiteX4" fmla="*/ 9570421 w 12283440"/>
                  <a:gd name="connsiteY4" fmla="*/ 496964 h 2382816"/>
                  <a:gd name="connsiteX5" fmla="*/ 10134301 w 12283440"/>
                  <a:gd name="connsiteY5" fmla="*/ 496964 h 2382816"/>
                  <a:gd name="connsiteX6" fmla="*/ 10225741 w 12283440"/>
                  <a:gd name="connsiteY6" fmla="*/ 405524 h 2382816"/>
                  <a:gd name="connsiteX7" fmla="*/ 10225741 w 12283440"/>
                  <a:gd name="connsiteY7" fmla="*/ 352214 h 2382816"/>
                  <a:gd name="connsiteX8" fmla="*/ 12283440 w 12283440"/>
                  <a:gd name="connsiteY8" fmla="*/ 352214 h 2382816"/>
                  <a:gd name="connsiteX9" fmla="*/ 12283440 w 12283440"/>
                  <a:gd name="connsiteY9" fmla="*/ 0 h 2382816"/>
                  <a:gd name="connsiteX10" fmla="*/ 0 w 12283440"/>
                  <a:gd name="connsiteY10" fmla="*/ 0 h 2382816"/>
                  <a:gd name="connsiteX11" fmla="*/ 0 w 12283440"/>
                  <a:gd name="connsiteY11" fmla="*/ 352214 h 2382816"/>
                  <a:gd name="connsiteX12" fmla="*/ 8633161 w 12283440"/>
                  <a:gd name="connsiteY12" fmla="*/ 352214 h 2382816"/>
                  <a:gd name="connsiteX13" fmla="*/ 8633161 w 12283440"/>
                  <a:gd name="connsiteY13" fmla="*/ 405524 h 2382816"/>
                  <a:gd name="connsiteX14" fmla="*/ 8724601 w 12283440"/>
                  <a:gd name="connsiteY14" fmla="*/ 496964 h 2382816"/>
                  <a:gd name="connsiteX15" fmla="*/ 9288481 w 12283440"/>
                  <a:gd name="connsiteY15" fmla="*/ 496964 h 2382816"/>
                  <a:gd name="connsiteX16" fmla="*/ 9288481 w 12283440"/>
                  <a:gd name="connsiteY16" fmla="*/ 915366 h 2382816"/>
                  <a:gd name="connsiteX17" fmla="*/ 9270753 w 12283440"/>
                  <a:gd name="connsiteY17" fmla="*/ 917443 h 2382816"/>
                  <a:gd name="connsiteX18" fmla="*/ 8722072 w 12283440"/>
                  <a:gd name="connsiteY18" fmla="*/ 1156837 h 2382816"/>
                  <a:gd name="connsiteX19" fmla="*/ 8359140 w 12283440"/>
                  <a:gd name="connsiteY19" fmla="*/ 2377411 h 2382816"/>
                  <a:gd name="connsiteX20" fmla="*/ 8599337 w 12283440"/>
                  <a:gd name="connsiteY20" fmla="*/ 2377411 h 2382816"/>
                  <a:gd name="connsiteX21" fmla="*/ 8777889 w 12283440"/>
                  <a:gd name="connsiteY21" fmla="*/ 1395996 h 2382816"/>
                  <a:gd name="connsiteX22" fmla="*/ 10016685 w 12283440"/>
                  <a:gd name="connsiteY22" fmla="*/ 1354706 h 2382816"/>
                  <a:gd name="connsiteX23" fmla="*/ 10267778 w 12283440"/>
                  <a:gd name="connsiteY23" fmla="*/ 2381608 h 2382816"/>
                  <a:gd name="connsiteX0" fmla="*/ 0 w 12283440"/>
                  <a:gd name="connsiteY0" fmla="*/ 0 h 2382816"/>
                  <a:gd name="connsiteX1" fmla="*/ 0 w 12283440"/>
                  <a:gd name="connsiteY1" fmla="*/ 352214 h 2382816"/>
                  <a:gd name="connsiteX2" fmla="*/ 8633161 w 12283440"/>
                  <a:gd name="connsiteY2" fmla="*/ 352214 h 2382816"/>
                  <a:gd name="connsiteX3" fmla="*/ 8633161 w 12283440"/>
                  <a:gd name="connsiteY3" fmla="*/ 405524 h 2382816"/>
                  <a:gd name="connsiteX4" fmla="*/ 8724601 w 12283440"/>
                  <a:gd name="connsiteY4" fmla="*/ 496964 h 2382816"/>
                  <a:gd name="connsiteX5" fmla="*/ 9288481 w 12283440"/>
                  <a:gd name="connsiteY5" fmla="*/ 496964 h 2382816"/>
                  <a:gd name="connsiteX6" fmla="*/ 9288481 w 12283440"/>
                  <a:gd name="connsiteY6" fmla="*/ 915366 h 2382816"/>
                  <a:gd name="connsiteX7" fmla="*/ 9270753 w 12283440"/>
                  <a:gd name="connsiteY7" fmla="*/ 917443 h 2382816"/>
                  <a:gd name="connsiteX8" fmla="*/ 8722072 w 12283440"/>
                  <a:gd name="connsiteY8" fmla="*/ 1156837 h 2382816"/>
                  <a:gd name="connsiteX9" fmla="*/ 8359140 w 12283440"/>
                  <a:gd name="connsiteY9" fmla="*/ 2377411 h 2382816"/>
                  <a:gd name="connsiteX10" fmla="*/ 8599337 w 12283440"/>
                  <a:gd name="connsiteY10" fmla="*/ 2377411 h 2382816"/>
                  <a:gd name="connsiteX11" fmla="*/ 8777889 w 12283440"/>
                  <a:gd name="connsiteY11" fmla="*/ 1395996 h 2382816"/>
                  <a:gd name="connsiteX12" fmla="*/ 10016685 w 12283440"/>
                  <a:gd name="connsiteY12" fmla="*/ 1354706 h 2382816"/>
                  <a:gd name="connsiteX13" fmla="*/ 10267778 w 12283440"/>
                  <a:gd name="connsiteY13" fmla="*/ 2381608 h 2382816"/>
                  <a:gd name="connsiteX14" fmla="*/ 10507973 w 12283440"/>
                  <a:gd name="connsiteY14" fmla="*/ 2382816 h 2382816"/>
                  <a:gd name="connsiteX15" fmla="*/ 10195538 w 12283440"/>
                  <a:gd name="connsiteY15" fmla="*/ 1215186 h 2382816"/>
                  <a:gd name="connsiteX16" fmla="*/ 9572050 w 12283440"/>
                  <a:gd name="connsiteY16" fmla="*/ 910332 h 2382816"/>
                  <a:gd name="connsiteX17" fmla="*/ 9570421 w 12283440"/>
                  <a:gd name="connsiteY17" fmla="*/ 910220 h 2382816"/>
                  <a:gd name="connsiteX18" fmla="*/ 9570421 w 12283440"/>
                  <a:gd name="connsiteY18" fmla="*/ 496964 h 2382816"/>
                  <a:gd name="connsiteX19" fmla="*/ 10134301 w 12283440"/>
                  <a:gd name="connsiteY19" fmla="*/ 496964 h 2382816"/>
                  <a:gd name="connsiteX20" fmla="*/ 10225741 w 12283440"/>
                  <a:gd name="connsiteY20" fmla="*/ 405524 h 2382816"/>
                  <a:gd name="connsiteX21" fmla="*/ 10225741 w 12283440"/>
                  <a:gd name="connsiteY21" fmla="*/ 352214 h 2382816"/>
                  <a:gd name="connsiteX22" fmla="*/ 12283440 w 12283440"/>
                  <a:gd name="connsiteY22" fmla="*/ 352214 h 2382816"/>
                  <a:gd name="connsiteX23" fmla="*/ 12283440 w 12283440"/>
                  <a:gd name="connsiteY23" fmla="*/ 0 h 2382816"/>
                  <a:gd name="connsiteX24" fmla="*/ 91440 w 12283440"/>
                  <a:gd name="connsiteY24" fmla="*/ 91440 h 2382816"/>
                  <a:gd name="connsiteX0" fmla="*/ 0 w 12283440"/>
                  <a:gd name="connsiteY0" fmla="*/ 0 h 2382816"/>
                  <a:gd name="connsiteX1" fmla="*/ 0 w 12283440"/>
                  <a:gd name="connsiteY1" fmla="*/ 352214 h 2382816"/>
                  <a:gd name="connsiteX2" fmla="*/ 8633161 w 12283440"/>
                  <a:gd name="connsiteY2" fmla="*/ 352214 h 2382816"/>
                  <a:gd name="connsiteX3" fmla="*/ 8633161 w 12283440"/>
                  <a:gd name="connsiteY3" fmla="*/ 405524 h 2382816"/>
                  <a:gd name="connsiteX4" fmla="*/ 8724601 w 12283440"/>
                  <a:gd name="connsiteY4" fmla="*/ 496964 h 2382816"/>
                  <a:gd name="connsiteX5" fmla="*/ 9288481 w 12283440"/>
                  <a:gd name="connsiteY5" fmla="*/ 496964 h 2382816"/>
                  <a:gd name="connsiteX6" fmla="*/ 9288481 w 12283440"/>
                  <a:gd name="connsiteY6" fmla="*/ 915366 h 2382816"/>
                  <a:gd name="connsiteX7" fmla="*/ 9270753 w 12283440"/>
                  <a:gd name="connsiteY7" fmla="*/ 917443 h 2382816"/>
                  <a:gd name="connsiteX8" fmla="*/ 8722072 w 12283440"/>
                  <a:gd name="connsiteY8" fmla="*/ 1156837 h 2382816"/>
                  <a:gd name="connsiteX9" fmla="*/ 8359140 w 12283440"/>
                  <a:gd name="connsiteY9" fmla="*/ 2377411 h 2382816"/>
                  <a:gd name="connsiteX10" fmla="*/ 8599337 w 12283440"/>
                  <a:gd name="connsiteY10" fmla="*/ 2377411 h 2382816"/>
                  <a:gd name="connsiteX11" fmla="*/ 8777889 w 12283440"/>
                  <a:gd name="connsiteY11" fmla="*/ 1395996 h 2382816"/>
                  <a:gd name="connsiteX12" fmla="*/ 10016685 w 12283440"/>
                  <a:gd name="connsiteY12" fmla="*/ 1354706 h 2382816"/>
                  <a:gd name="connsiteX13" fmla="*/ 10267778 w 12283440"/>
                  <a:gd name="connsiteY13" fmla="*/ 2381608 h 2382816"/>
                  <a:gd name="connsiteX14" fmla="*/ 10507973 w 12283440"/>
                  <a:gd name="connsiteY14" fmla="*/ 2382816 h 2382816"/>
                  <a:gd name="connsiteX15" fmla="*/ 10195538 w 12283440"/>
                  <a:gd name="connsiteY15" fmla="*/ 1215186 h 2382816"/>
                  <a:gd name="connsiteX16" fmla="*/ 9572050 w 12283440"/>
                  <a:gd name="connsiteY16" fmla="*/ 910332 h 2382816"/>
                  <a:gd name="connsiteX17" fmla="*/ 9570421 w 12283440"/>
                  <a:gd name="connsiteY17" fmla="*/ 910220 h 2382816"/>
                  <a:gd name="connsiteX18" fmla="*/ 9570421 w 12283440"/>
                  <a:gd name="connsiteY18" fmla="*/ 496964 h 2382816"/>
                  <a:gd name="connsiteX19" fmla="*/ 10134301 w 12283440"/>
                  <a:gd name="connsiteY19" fmla="*/ 496964 h 2382816"/>
                  <a:gd name="connsiteX20" fmla="*/ 10225741 w 12283440"/>
                  <a:gd name="connsiteY20" fmla="*/ 405524 h 2382816"/>
                  <a:gd name="connsiteX21" fmla="*/ 10225741 w 12283440"/>
                  <a:gd name="connsiteY21" fmla="*/ 352214 h 2382816"/>
                  <a:gd name="connsiteX22" fmla="*/ 12283440 w 12283440"/>
                  <a:gd name="connsiteY22" fmla="*/ 352214 h 2382816"/>
                  <a:gd name="connsiteX23" fmla="*/ 12283440 w 12283440"/>
                  <a:gd name="connsiteY23" fmla="*/ 0 h 2382816"/>
                  <a:gd name="connsiteX0" fmla="*/ 0 w 12283440"/>
                  <a:gd name="connsiteY0" fmla="*/ 352214 h 2382816"/>
                  <a:gd name="connsiteX1" fmla="*/ 8633161 w 12283440"/>
                  <a:gd name="connsiteY1" fmla="*/ 352214 h 2382816"/>
                  <a:gd name="connsiteX2" fmla="*/ 8633161 w 12283440"/>
                  <a:gd name="connsiteY2" fmla="*/ 405524 h 2382816"/>
                  <a:gd name="connsiteX3" fmla="*/ 8724601 w 12283440"/>
                  <a:gd name="connsiteY3" fmla="*/ 496964 h 2382816"/>
                  <a:gd name="connsiteX4" fmla="*/ 9288481 w 12283440"/>
                  <a:gd name="connsiteY4" fmla="*/ 496964 h 2382816"/>
                  <a:gd name="connsiteX5" fmla="*/ 9288481 w 12283440"/>
                  <a:gd name="connsiteY5" fmla="*/ 915366 h 2382816"/>
                  <a:gd name="connsiteX6" fmla="*/ 9270753 w 12283440"/>
                  <a:gd name="connsiteY6" fmla="*/ 917443 h 2382816"/>
                  <a:gd name="connsiteX7" fmla="*/ 8722072 w 12283440"/>
                  <a:gd name="connsiteY7" fmla="*/ 1156837 h 2382816"/>
                  <a:gd name="connsiteX8" fmla="*/ 8359140 w 12283440"/>
                  <a:gd name="connsiteY8" fmla="*/ 2377411 h 2382816"/>
                  <a:gd name="connsiteX9" fmla="*/ 8599337 w 12283440"/>
                  <a:gd name="connsiteY9" fmla="*/ 2377411 h 2382816"/>
                  <a:gd name="connsiteX10" fmla="*/ 8777889 w 12283440"/>
                  <a:gd name="connsiteY10" fmla="*/ 1395996 h 2382816"/>
                  <a:gd name="connsiteX11" fmla="*/ 10016685 w 12283440"/>
                  <a:gd name="connsiteY11" fmla="*/ 1354706 h 2382816"/>
                  <a:gd name="connsiteX12" fmla="*/ 10267778 w 12283440"/>
                  <a:gd name="connsiteY12" fmla="*/ 2381608 h 2382816"/>
                  <a:gd name="connsiteX13" fmla="*/ 10507973 w 12283440"/>
                  <a:gd name="connsiteY13" fmla="*/ 2382816 h 2382816"/>
                  <a:gd name="connsiteX14" fmla="*/ 10195538 w 12283440"/>
                  <a:gd name="connsiteY14" fmla="*/ 1215186 h 2382816"/>
                  <a:gd name="connsiteX15" fmla="*/ 9572050 w 12283440"/>
                  <a:gd name="connsiteY15" fmla="*/ 910332 h 2382816"/>
                  <a:gd name="connsiteX16" fmla="*/ 9570421 w 12283440"/>
                  <a:gd name="connsiteY16" fmla="*/ 910220 h 2382816"/>
                  <a:gd name="connsiteX17" fmla="*/ 9570421 w 12283440"/>
                  <a:gd name="connsiteY17" fmla="*/ 496964 h 2382816"/>
                  <a:gd name="connsiteX18" fmla="*/ 10134301 w 12283440"/>
                  <a:gd name="connsiteY18" fmla="*/ 496964 h 2382816"/>
                  <a:gd name="connsiteX19" fmla="*/ 10225741 w 12283440"/>
                  <a:gd name="connsiteY19" fmla="*/ 405524 h 2382816"/>
                  <a:gd name="connsiteX20" fmla="*/ 10225741 w 12283440"/>
                  <a:gd name="connsiteY20" fmla="*/ 352214 h 2382816"/>
                  <a:gd name="connsiteX21" fmla="*/ 12283440 w 12283440"/>
                  <a:gd name="connsiteY21" fmla="*/ 352214 h 2382816"/>
                  <a:gd name="connsiteX22" fmla="*/ 12283440 w 12283440"/>
                  <a:gd name="connsiteY22" fmla="*/ 0 h 2382816"/>
                  <a:gd name="connsiteX0" fmla="*/ 0 w 12283440"/>
                  <a:gd name="connsiteY0" fmla="*/ 0 h 2030602"/>
                  <a:gd name="connsiteX1" fmla="*/ 8633161 w 12283440"/>
                  <a:gd name="connsiteY1" fmla="*/ 0 h 2030602"/>
                  <a:gd name="connsiteX2" fmla="*/ 8633161 w 12283440"/>
                  <a:gd name="connsiteY2" fmla="*/ 53310 h 2030602"/>
                  <a:gd name="connsiteX3" fmla="*/ 8724601 w 12283440"/>
                  <a:gd name="connsiteY3" fmla="*/ 144750 h 2030602"/>
                  <a:gd name="connsiteX4" fmla="*/ 9288481 w 12283440"/>
                  <a:gd name="connsiteY4" fmla="*/ 144750 h 2030602"/>
                  <a:gd name="connsiteX5" fmla="*/ 9288481 w 12283440"/>
                  <a:gd name="connsiteY5" fmla="*/ 563152 h 2030602"/>
                  <a:gd name="connsiteX6" fmla="*/ 9270753 w 12283440"/>
                  <a:gd name="connsiteY6" fmla="*/ 565229 h 2030602"/>
                  <a:gd name="connsiteX7" fmla="*/ 8722072 w 12283440"/>
                  <a:gd name="connsiteY7" fmla="*/ 804623 h 2030602"/>
                  <a:gd name="connsiteX8" fmla="*/ 8359140 w 12283440"/>
                  <a:gd name="connsiteY8" fmla="*/ 2025197 h 2030602"/>
                  <a:gd name="connsiteX9" fmla="*/ 8599337 w 12283440"/>
                  <a:gd name="connsiteY9" fmla="*/ 2025197 h 2030602"/>
                  <a:gd name="connsiteX10" fmla="*/ 8777889 w 12283440"/>
                  <a:gd name="connsiteY10" fmla="*/ 1043782 h 2030602"/>
                  <a:gd name="connsiteX11" fmla="*/ 10016685 w 12283440"/>
                  <a:gd name="connsiteY11" fmla="*/ 1002492 h 2030602"/>
                  <a:gd name="connsiteX12" fmla="*/ 10267778 w 12283440"/>
                  <a:gd name="connsiteY12" fmla="*/ 2029394 h 2030602"/>
                  <a:gd name="connsiteX13" fmla="*/ 10507973 w 12283440"/>
                  <a:gd name="connsiteY13" fmla="*/ 2030602 h 2030602"/>
                  <a:gd name="connsiteX14" fmla="*/ 10195538 w 12283440"/>
                  <a:gd name="connsiteY14" fmla="*/ 862972 h 2030602"/>
                  <a:gd name="connsiteX15" fmla="*/ 9572050 w 12283440"/>
                  <a:gd name="connsiteY15" fmla="*/ 558118 h 2030602"/>
                  <a:gd name="connsiteX16" fmla="*/ 9570421 w 12283440"/>
                  <a:gd name="connsiteY16" fmla="*/ 558006 h 2030602"/>
                  <a:gd name="connsiteX17" fmla="*/ 9570421 w 12283440"/>
                  <a:gd name="connsiteY17" fmla="*/ 144750 h 2030602"/>
                  <a:gd name="connsiteX18" fmla="*/ 10134301 w 12283440"/>
                  <a:gd name="connsiteY18" fmla="*/ 144750 h 2030602"/>
                  <a:gd name="connsiteX19" fmla="*/ 10225741 w 12283440"/>
                  <a:gd name="connsiteY19" fmla="*/ 53310 h 2030602"/>
                  <a:gd name="connsiteX20" fmla="*/ 10225741 w 12283440"/>
                  <a:gd name="connsiteY20" fmla="*/ 0 h 2030602"/>
                  <a:gd name="connsiteX21" fmla="*/ 12283440 w 12283440"/>
                  <a:gd name="connsiteY21" fmla="*/ 0 h 203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283440" h="2030602">
                    <a:moveTo>
                      <a:pt x="0" y="0"/>
                    </a:moveTo>
                    <a:lnTo>
                      <a:pt x="8633161" y="0"/>
                    </a:lnTo>
                    <a:lnTo>
                      <a:pt x="8633161" y="53310"/>
                    </a:lnTo>
                    <a:cubicBezTo>
                      <a:pt x="8633161" y="103811"/>
                      <a:pt x="8674100" y="144750"/>
                      <a:pt x="8724601" y="144750"/>
                    </a:cubicBezTo>
                    <a:lnTo>
                      <a:pt x="9288481" y="144750"/>
                    </a:lnTo>
                    <a:lnTo>
                      <a:pt x="9288481" y="563152"/>
                    </a:lnTo>
                    <a:lnTo>
                      <a:pt x="9270753" y="565229"/>
                    </a:lnTo>
                    <a:cubicBezTo>
                      <a:pt x="9046278" y="601388"/>
                      <a:pt x="8850393" y="700665"/>
                      <a:pt x="8722072" y="804623"/>
                    </a:cubicBezTo>
                    <a:cubicBezTo>
                      <a:pt x="8263606" y="1158347"/>
                      <a:pt x="8359140" y="1577532"/>
                      <a:pt x="8359140" y="2025197"/>
                    </a:cubicBezTo>
                    <a:lnTo>
                      <a:pt x="8599337" y="2025197"/>
                    </a:lnTo>
                    <a:cubicBezTo>
                      <a:pt x="8599337" y="1666603"/>
                      <a:pt x="8549410" y="1311317"/>
                      <a:pt x="8777889" y="1043782"/>
                    </a:cubicBezTo>
                    <a:cubicBezTo>
                      <a:pt x="9187591" y="585593"/>
                      <a:pt x="9760750" y="792503"/>
                      <a:pt x="10016685" y="1002492"/>
                    </a:cubicBezTo>
                    <a:cubicBezTo>
                      <a:pt x="10294631" y="1272103"/>
                      <a:pt x="10268637" y="1671748"/>
                      <a:pt x="10267778" y="2029394"/>
                    </a:cubicBezTo>
                    <a:lnTo>
                      <a:pt x="10507973" y="2030602"/>
                    </a:lnTo>
                    <a:cubicBezTo>
                      <a:pt x="10509211" y="1583904"/>
                      <a:pt x="10493188" y="1158742"/>
                      <a:pt x="10195538" y="862972"/>
                    </a:cubicBezTo>
                    <a:cubicBezTo>
                      <a:pt x="9995337" y="672048"/>
                      <a:pt x="9779326" y="582697"/>
                      <a:pt x="9572050" y="558118"/>
                    </a:cubicBezTo>
                    <a:lnTo>
                      <a:pt x="9570421" y="558006"/>
                    </a:lnTo>
                    <a:lnTo>
                      <a:pt x="9570421" y="144750"/>
                    </a:lnTo>
                    <a:lnTo>
                      <a:pt x="10134301" y="144750"/>
                    </a:lnTo>
                    <a:cubicBezTo>
                      <a:pt x="10184802" y="144750"/>
                      <a:pt x="10225741" y="103811"/>
                      <a:pt x="10225741" y="53310"/>
                    </a:cubicBezTo>
                    <a:lnTo>
                      <a:pt x="10225741" y="0"/>
                    </a:lnTo>
                    <a:lnTo>
                      <a:pt x="12283440" y="0"/>
                    </a:lnTo>
                  </a:path>
                </a:pathLst>
              </a:custGeom>
              <a:noFill/>
              <a:ln w="38100">
                <a:solidFill>
                  <a:srgbClr val="FF46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圆角矩形 5"/>
              <p:cNvSpPr/>
              <p:nvPr/>
            </p:nvSpPr>
            <p:spPr>
              <a:xfrm flipH="1">
                <a:off x="2071486" y="2067831"/>
                <a:ext cx="1440180" cy="2647043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FF46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rot="10800000" flipH="1">
              <a:off x="7848600" y="5628167"/>
              <a:ext cx="4343400" cy="1086"/>
            </a:xfrm>
            <a:prstGeom prst="line">
              <a:avLst/>
            </a:prstGeom>
            <a:ln w="28575">
              <a:solidFill>
                <a:srgbClr val="FF4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320798"/>
            <a:ext cx="1620000" cy="228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824" y="1320799"/>
            <a:ext cx="1620000" cy="228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000" y="1295399"/>
            <a:ext cx="1620000" cy="22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8801" y="1295401"/>
            <a:ext cx="1620000" cy="228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88550" y="1284334"/>
            <a:ext cx="1682750" cy="229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5875" y="3746499"/>
            <a:ext cx="1620000" cy="22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49775" y="3746501"/>
            <a:ext cx="1620000" cy="228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7175" y="3740151"/>
            <a:ext cx="1620000" cy="228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矩形 26"/>
          <p:cNvSpPr/>
          <p:nvPr/>
        </p:nvSpPr>
        <p:spPr>
          <a:xfrm>
            <a:off x="8191500" y="3746500"/>
            <a:ext cx="3479800" cy="22606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52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54"/>
            <a:ext cx="12192002" cy="688045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-22454"/>
            <a:ext cx="6912000" cy="688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766853" y="1211506"/>
            <a:ext cx="988234" cy="2206265"/>
            <a:chOff x="1798176" y="1005937"/>
            <a:chExt cx="988234" cy="2206265"/>
          </a:xfrm>
        </p:grpSpPr>
        <p:sp>
          <p:nvSpPr>
            <p:cNvPr id="2" name="任意多边形 1"/>
            <p:cNvSpPr/>
            <p:nvPr/>
          </p:nvSpPr>
          <p:spPr>
            <a:xfrm>
              <a:off x="1876926" y="1094874"/>
              <a:ext cx="806116" cy="2033337"/>
            </a:xfrm>
            <a:custGeom>
              <a:avLst/>
              <a:gdLst>
                <a:gd name="connsiteX0" fmla="*/ 806116 w 806116"/>
                <a:gd name="connsiteY0" fmla="*/ 397042 h 2033337"/>
                <a:gd name="connsiteX1" fmla="*/ 806116 w 806116"/>
                <a:gd name="connsiteY1" fmla="*/ 2033337 h 2033337"/>
                <a:gd name="connsiteX2" fmla="*/ 409074 w 806116"/>
                <a:gd name="connsiteY2" fmla="*/ 2033337 h 2033337"/>
                <a:gd name="connsiteX3" fmla="*/ 409074 w 806116"/>
                <a:gd name="connsiteY3" fmla="*/ 409073 h 2033337"/>
                <a:gd name="connsiteX4" fmla="*/ 0 w 806116"/>
                <a:gd name="connsiteY4" fmla="*/ 409073 h 2033337"/>
                <a:gd name="connsiteX5" fmla="*/ 0 w 806116"/>
                <a:gd name="connsiteY5" fmla="*/ 0 h 2033337"/>
                <a:gd name="connsiteX6" fmla="*/ 409074 w 806116"/>
                <a:gd name="connsiteY6" fmla="*/ 0 h 2033337"/>
                <a:gd name="connsiteX7" fmla="*/ 806116 w 806116"/>
                <a:gd name="connsiteY7" fmla="*/ 397042 h 20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116" h="2033337">
                  <a:moveTo>
                    <a:pt x="806116" y="397042"/>
                  </a:moveTo>
                  <a:lnTo>
                    <a:pt x="806116" y="2033337"/>
                  </a:lnTo>
                  <a:lnTo>
                    <a:pt x="409074" y="2033337"/>
                  </a:lnTo>
                  <a:lnTo>
                    <a:pt x="409074" y="409073"/>
                  </a:lnTo>
                  <a:lnTo>
                    <a:pt x="0" y="409073"/>
                  </a:lnTo>
                  <a:lnTo>
                    <a:pt x="0" y="0"/>
                  </a:lnTo>
                  <a:lnTo>
                    <a:pt x="409074" y="0"/>
                  </a:lnTo>
                  <a:lnTo>
                    <a:pt x="806116" y="397042"/>
                  </a:lnTo>
                  <a:close/>
                </a:path>
              </a:pathLst>
            </a:custGeom>
            <a:noFill/>
            <a:ln w="28575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870075" y="1079500"/>
              <a:ext cx="815975" cy="1235075"/>
            </a:xfrm>
            <a:custGeom>
              <a:avLst/>
              <a:gdLst>
                <a:gd name="connsiteX0" fmla="*/ 3175 w 815975"/>
                <a:gd name="connsiteY0" fmla="*/ 409575 h 1235075"/>
                <a:gd name="connsiteX1" fmla="*/ 425450 w 815975"/>
                <a:gd name="connsiteY1" fmla="*/ 3175 h 1235075"/>
                <a:gd name="connsiteX2" fmla="*/ 422275 w 815975"/>
                <a:gd name="connsiteY2" fmla="*/ 412750 h 1235075"/>
                <a:gd name="connsiteX3" fmla="*/ 0 w 815975"/>
                <a:gd name="connsiteY3" fmla="*/ 0 h 1235075"/>
                <a:gd name="connsiteX4" fmla="*/ 815975 w 815975"/>
                <a:gd name="connsiteY4" fmla="*/ 403225 h 1235075"/>
                <a:gd name="connsiteX5" fmla="*/ 422275 w 815975"/>
                <a:gd name="connsiteY5" fmla="*/ 1235075 h 12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5975" h="1235075">
                  <a:moveTo>
                    <a:pt x="3175" y="409575"/>
                  </a:moveTo>
                  <a:lnTo>
                    <a:pt x="425450" y="3175"/>
                  </a:lnTo>
                  <a:cubicBezTo>
                    <a:pt x="424392" y="139700"/>
                    <a:pt x="423333" y="276225"/>
                    <a:pt x="422275" y="412750"/>
                  </a:cubicBezTo>
                  <a:lnTo>
                    <a:pt x="0" y="0"/>
                  </a:lnTo>
                  <a:lnTo>
                    <a:pt x="815975" y="403225"/>
                  </a:lnTo>
                  <a:lnTo>
                    <a:pt x="422275" y="1235075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305050" y="1466850"/>
              <a:ext cx="381000" cy="1645444"/>
            </a:xfrm>
            <a:custGeom>
              <a:avLst/>
              <a:gdLst>
                <a:gd name="connsiteX0" fmla="*/ 381000 w 400050"/>
                <a:gd name="connsiteY0" fmla="*/ 0 h 1666875"/>
                <a:gd name="connsiteX1" fmla="*/ 0 w 400050"/>
                <a:gd name="connsiteY1" fmla="*/ 0 h 1666875"/>
                <a:gd name="connsiteX2" fmla="*/ 381000 w 400050"/>
                <a:gd name="connsiteY2" fmla="*/ 828675 h 1666875"/>
                <a:gd name="connsiteX3" fmla="*/ 0 w 400050"/>
                <a:gd name="connsiteY3" fmla="*/ 828675 h 1666875"/>
                <a:gd name="connsiteX4" fmla="*/ 400050 w 400050"/>
                <a:gd name="connsiteY4" fmla="*/ 1666875 h 1666875"/>
                <a:gd name="connsiteX5" fmla="*/ 9525 w 400050"/>
                <a:gd name="connsiteY5" fmla="*/ 28575 h 1666875"/>
                <a:gd name="connsiteX0" fmla="*/ 381000 w 381000"/>
                <a:gd name="connsiteY0" fmla="*/ 0 h 1645444"/>
                <a:gd name="connsiteX1" fmla="*/ 0 w 381000"/>
                <a:gd name="connsiteY1" fmla="*/ 0 h 1645444"/>
                <a:gd name="connsiteX2" fmla="*/ 381000 w 381000"/>
                <a:gd name="connsiteY2" fmla="*/ 828675 h 1645444"/>
                <a:gd name="connsiteX3" fmla="*/ 0 w 381000"/>
                <a:gd name="connsiteY3" fmla="*/ 828675 h 1645444"/>
                <a:gd name="connsiteX4" fmla="*/ 364331 w 381000"/>
                <a:gd name="connsiteY4" fmla="*/ 1645444 h 1645444"/>
                <a:gd name="connsiteX5" fmla="*/ 9525 w 381000"/>
                <a:gd name="connsiteY5" fmla="*/ 28575 h 164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645444">
                  <a:moveTo>
                    <a:pt x="381000" y="0"/>
                  </a:moveTo>
                  <a:lnTo>
                    <a:pt x="0" y="0"/>
                  </a:lnTo>
                  <a:lnTo>
                    <a:pt x="381000" y="828675"/>
                  </a:lnTo>
                  <a:lnTo>
                    <a:pt x="0" y="828675"/>
                  </a:lnTo>
                  <a:lnTo>
                    <a:pt x="364331" y="1645444"/>
                  </a:lnTo>
                  <a:cubicBezTo>
                    <a:pt x="234156" y="1099344"/>
                    <a:pt x="139700" y="574675"/>
                    <a:pt x="9525" y="28575"/>
                  </a:cubicBez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295525" y="1466850"/>
              <a:ext cx="419100" cy="1657350"/>
            </a:xfrm>
            <a:custGeom>
              <a:avLst/>
              <a:gdLst>
                <a:gd name="connsiteX0" fmla="*/ 419100 w 419100"/>
                <a:gd name="connsiteY0" fmla="*/ 0 h 1657350"/>
                <a:gd name="connsiteX1" fmla="*/ 0 w 419100"/>
                <a:gd name="connsiteY1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1657350">
                  <a:moveTo>
                    <a:pt x="419100" y="0"/>
                  </a:moveTo>
                  <a:lnTo>
                    <a:pt x="0" y="1657350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 flipV="1">
              <a:off x="1798176" y="1405229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 flipV="1">
              <a:off x="1798176" y="1010883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 flipV="1">
              <a:off x="2191047" y="1005937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 flipV="1">
              <a:off x="2608537" y="1390270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 flipV="1">
              <a:off x="2208545" y="1405229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 flipV="1">
              <a:off x="2600960" y="3034329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 flipV="1">
              <a:off x="2208545" y="3034328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 flipV="1">
              <a:off x="2200967" y="2212299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 flipV="1">
              <a:off x="2600959" y="2212299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7"/>
          <p:cNvSpPr txBox="1"/>
          <p:nvPr/>
        </p:nvSpPr>
        <p:spPr>
          <a:xfrm>
            <a:off x="1206500" y="3576241"/>
            <a:ext cx="55245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把解决好领导交办的任务作为工作准则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0" y="4784049"/>
            <a:ext cx="9283700" cy="807924"/>
          </a:xfrm>
          <a:custGeom>
            <a:avLst/>
            <a:gdLst>
              <a:gd name="connsiteX0" fmla="*/ 0 w 8398042"/>
              <a:gd name="connsiteY0" fmla="*/ 541421 h 770021"/>
              <a:gd name="connsiteX1" fmla="*/ 2394284 w 8398042"/>
              <a:gd name="connsiteY1" fmla="*/ 0 h 770021"/>
              <a:gd name="connsiteX2" fmla="*/ 6256421 w 8398042"/>
              <a:gd name="connsiteY2" fmla="*/ 770021 h 770021"/>
              <a:gd name="connsiteX3" fmla="*/ 8398042 w 8398042"/>
              <a:gd name="connsiteY3" fmla="*/ 553453 h 770021"/>
              <a:gd name="connsiteX0" fmla="*/ 0 w 8398042"/>
              <a:gd name="connsiteY0" fmla="*/ 547812 h 776412"/>
              <a:gd name="connsiteX1" fmla="*/ 2394284 w 8398042"/>
              <a:gd name="connsiteY1" fmla="*/ 6391 h 776412"/>
              <a:gd name="connsiteX2" fmla="*/ 6256421 w 8398042"/>
              <a:gd name="connsiteY2" fmla="*/ 776412 h 776412"/>
              <a:gd name="connsiteX3" fmla="*/ 8398042 w 8398042"/>
              <a:gd name="connsiteY3" fmla="*/ 559844 h 776412"/>
              <a:gd name="connsiteX0" fmla="*/ 0 w 8398042"/>
              <a:gd name="connsiteY0" fmla="*/ 550852 h 779452"/>
              <a:gd name="connsiteX1" fmla="*/ 2394284 w 8398042"/>
              <a:gd name="connsiteY1" fmla="*/ 9431 h 779452"/>
              <a:gd name="connsiteX2" fmla="*/ 6256421 w 8398042"/>
              <a:gd name="connsiteY2" fmla="*/ 779452 h 779452"/>
              <a:gd name="connsiteX3" fmla="*/ 8398042 w 8398042"/>
              <a:gd name="connsiteY3" fmla="*/ 562884 h 779452"/>
              <a:gd name="connsiteX0" fmla="*/ 0 w 8398042"/>
              <a:gd name="connsiteY0" fmla="*/ 550852 h 779452"/>
              <a:gd name="connsiteX1" fmla="*/ 2394284 w 8398042"/>
              <a:gd name="connsiteY1" fmla="*/ 9431 h 779452"/>
              <a:gd name="connsiteX2" fmla="*/ 6256421 w 8398042"/>
              <a:gd name="connsiteY2" fmla="*/ 779452 h 779452"/>
              <a:gd name="connsiteX3" fmla="*/ 8398042 w 8398042"/>
              <a:gd name="connsiteY3" fmla="*/ 562884 h 779452"/>
              <a:gd name="connsiteX0" fmla="*/ 0 w 8398042"/>
              <a:gd name="connsiteY0" fmla="*/ 550852 h 798085"/>
              <a:gd name="connsiteX1" fmla="*/ 2394284 w 8398042"/>
              <a:gd name="connsiteY1" fmla="*/ 9431 h 798085"/>
              <a:gd name="connsiteX2" fmla="*/ 6256421 w 8398042"/>
              <a:gd name="connsiteY2" fmla="*/ 779452 h 798085"/>
              <a:gd name="connsiteX3" fmla="*/ 8398042 w 8398042"/>
              <a:gd name="connsiteY3" fmla="*/ 562884 h 798085"/>
              <a:gd name="connsiteX0" fmla="*/ 0 w 8398042"/>
              <a:gd name="connsiteY0" fmla="*/ 550852 h 807924"/>
              <a:gd name="connsiteX1" fmla="*/ 2394284 w 8398042"/>
              <a:gd name="connsiteY1" fmla="*/ 9431 h 807924"/>
              <a:gd name="connsiteX2" fmla="*/ 6256421 w 8398042"/>
              <a:gd name="connsiteY2" fmla="*/ 779452 h 807924"/>
              <a:gd name="connsiteX3" fmla="*/ 8398042 w 8398042"/>
              <a:gd name="connsiteY3" fmla="*/ 562884 h 80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8042" h="807924">
                <a:moveTo>
                  <a:pt x="0" y="550852"/>
                </a:moveTo>
                <a:cubicBezTo>
                  <a:pt x="699035" y="210358"/>
                  <a:pt x="1512369" y="-53935"/>
                  <a:pt x="2394284" y="9431"/>
                </a:cubicBezTo>
                <a:cubicBezTo>
                  <a:pt x="3224463" y="75605"/>
                  <a:pt x="4999522" y="629458"/>
                  <a:pt x="6256421" y="779452"/>
                </a:cubicBezTo>
                <a:cubicBezTo>
                  <a:pt x="6968880" y="864474"/>
                  <a:pt x="7714648" y="749373"/>
                  <a:pt x="8398042" y="562884"/>
                </a:cubicBezTo>
              </a:path>
            </a:pathLst>
          </a:custGeom>
          <a:noFill/>
          <a:ln>
            <a:solidFill>
              <a:srgbClr val="FF4661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-1" y="4941207"/>
            <a:ext cx="7581245" cy="670644"/>
          </a:xfrm>
          <a:custGeom>
            <a:avLst/>
            <a:gdLst>
              <a:gd name="connsiteX0" fmla="*/ 0 w 6858000"/>
              <a:gd name="connsiteY0" fmla="*/ 12031 h 493295"/>
              <a:gd name="connsiteX1" fmla="*/ 1876927 w 6858000"/>
              <a:gd name="connsiteY1" fmla="*/ 493295 h 493295"/>
              <a:gd name="connsiteX2" fmla="*/ 6858000 w 6858000"/>
              <a:gd name="connsiteY2" fmla="*/ 0 h 493295"/>
              <a:gd name="connsiteX0" fmla="*/ 0 w 6858000"/>
              <a:gd name="connsiteY0" fmla="*/ 12031 h 493412"/>
              <a:gd name="connsiteX1" fmla="*/ 1876927 w 6858000"/>
              <a:gd name="connsiteY1" fmla="*/ 493295 h 493412"/>
              <a:gd name="connsiteX2" fmla="*/ 6858000 w 6858000"/>
              <a:gd name="connsiteY2" fmla="*/ 0 h 493412"/>
              <a:gd name="connsiteX0" fmla="*/ 0 w 6858000"/>
              <a:gd name="connsiteY0" fmla="*/ 12031 h 493518"/>
              <a:gd name="connsiteX1" fmla="*/ 1876927 w 6858000"/>
              <a:gd name="connsiteY1" fmla="*/ 493295 h 493518"/>
              <a:gd name="connsiteX2" fmla="*/ 6858000 w 6858000"/>
              <a:gd name="connsiteY2" fmla="*/ 0 h 493518"/>
              <a:gd name="connsiteX0" fmla="*/ 0 w 6858000"/>
              <a:gd name="connsiteY0" fmla="*/ 12031 h 493518"/>
              <a:gd name="connsiteX1" fmla="*/ 1876927 w 6858000"/>
              <a:gd name="connsiteY1" fmla="*/ 493295 h 493518"/>
              <a:gd name="connsiteX2" fmla="*/ 6858000 w 6858000"/>
              <a:gd name="connsiteY2" fmla="*/ 0 h 493518"/>
              <a:gd name="connsiteX0" fmla="*/ 0 w 6858000"/>
              <a:gd name="connsiteY0" fmla="*/ 189157 h 670644"/>
              <a:gd name="connsiteX1" fmla="*/ 1876927 w 6858000"/>
              <a:gd name="connsiteY1" fmla="*/ 670421 h 670644"/>
              <a:gd name="connsiteX2" fmla="*/ 6858000 w 6858000"/>
              <a:gd name="connsiteY2" fmla="*/ 177126 h 67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70644">
                <a:moveTo>
                  <a:pt x="0" y="189157"/>
                </a:moveTo>
                <a:cubicBezTo>
                  <a:pt x="564682" y="509598"/>
                  <a:pt x="1076025" y="677640"/>
                  <a:pt x="1876927" y="670421"/>
                </a:cubicBezTo>
                <a:cubicBezTo>
                  <a:pt x="3628725" y="551709"/>
                  <a:pt x="5007142" y="-382342"/>
                  <a:pt x="6858000" y="177126"/>
                </a:cubicBezTo>
              </a:path>
            </a:pathLst>
          </a:custGeom>
          <a:noFill/>
          <a:ln>
            <a:solidFill>
              <a:srgbClr val="FF4661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894870" y="2537123"/>
            <a:ext cx="1877437" cy="987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white">
                    <a:lumMod val="50000"/>
                  </a:prstClr>
                </a:solidFill>
              </a:rPr>
              <a:t>执行力</a:t>
            </a:r>
            <a:endParaRPr lang="en-US" altLang="zh-CN" sz="4400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8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/>
          <p:nvPr/>
        </p:nvSpPr>
        <p:spPr>
          <a:xfrm>
            <a:off x="324848" y="390805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4661"/>
                </a:solidFill>
              </a:rPr>
              <a:t>1. </a:t>
            </a:r>
            <a:r>
              <a:rPr lang="zh-CN" altLang="en-US" sz="4000" b="1" dirty="0" smtClean="0">
                <a:solidFill>
                  <a:srgbClr val="FF4661"/>
                </a:solidFill>
              </a:rPr>
              <a:t>执行力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1098691"/>
            <a:ext cx="5558492" cy="0"/>
          </a:xfrm>
          <a:prstGeom prst="line">
            <a:avLst/>
          </a:prstGeom>
          <a:noFill/>
          <a:ln>
            <a:solidFill>
              <a:srgbClr val="358788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矩形 43"/>
          <p:cNvSpPr/>
          <p:nvPr/>
        </p:nvSpPr>
        <p:spPr>
          <a:xfrm>
            <a:off x="5089688" y="1466334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4661"/>
                </a:solidFill>
              </a:rPr>
              <a:t>《</a:t>
            </a:r>
            <a:r>
              <a:rPr lang="zh-CN" altLang="en-US" sz="4000" b="1" dirty="0" smtClean="0">
                <a:solidFill>
                  <a:srgbClr val="FF4661"/>
                </a:solidFill>
              </a:rPr>
              <a:t>湖州市水权制度试点方案</a:t>
            </a:r>
            <a:r>
              <a:rPr lang="en-US" altLang="zh-CN" sz="4000" b="1" dirty="0" smtClean="0">
                <a:solidFill>
                  <a:srgbClr val="FF4661"/>
                </a:solidFill>
              </a:rPr>
              <a:t>》</a:t>
            </a:r>
            <a:endParaRPr lang="zh-CN" altLang="en-US" sz="4000" b="1" dirty="0">
              <a:solidFill>
                <a:srgbClr val="FF466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69868" y="2603499"/>
            <a:ext cx="1819526" cy="474365"/>
            <a:chOff x="4566768" y="2006600"/>
            <a:chExt cx="2494438" cy="611130"/>
          </a:xfrm>
        </p:grpSpPr>
        <p:grpSp>
          <p:nvGrpSpPr>
            <p:cNvPr id="11" name="组合 10"/>
            <p:cNvGrpSpPr/>
            <p:nvPr/>
          </p:nvGrpSpPr>
          <p:grpSpPr>
            <a:xfrm>
              <a:off x="4566768" y="2006600"/>
              <a:ext cx="373532" cy="317500"/>
              <a:chOff x="10654262" y="1333051"/>
              <a:chExt cx="797864" cy="715379"/>
            </a:xfrm>
            <a:solidFill>
              <a:srgbClr val="358788"/>
            </a:solidFill>
          </p:grpSpPr>
          <p:sp>
            <p:nvSpPr>
              <p:cNvPr id="12" name="任意多边形 11"/>
              <p:cNvSpPr/>
              <p:nvPr/>
            </p:nvSpPr>
            <p:spPr>
              <a:xfrm>
                <a:off x="10654262" y="1333051"/>
                <a:ext cx="337390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37390" h="715379">
                    <a:moveTo>
                      <a:pt x="246939" y="0"/>
                    </a:moveTo>
                    <a:lnTo>
                      <a:pt x="329167" y="90450"/>
                    </a:lnTo>
                    <a:cubicBezTo>
                      <a:pt x="225012" y="167196"/>
                      <a:pt x="170194" y="260387"/>
                      <a:pt x="164712" y="370024"/>
                    </a:cubicBezTo>
                    <a:cubicBezTo>
                      <a:pt x="241457" y="370024"/>
                      <a:pt x="299017" y="370024"/>
                      <a:pt x="337390" y="370024"/>
                    </a:cubicBezTo>
                    <a:lnTo>
                      <a:pt x="337390" y="715379"/>
                    </a:lnTo>
                    <a:lnTo>
                      <a:pt x="257" y="715379"/>
                    </a:lnTo>
                    <a:lnTo>
                      <a:pt x="257" y="452251"/>
                    </a:lnTo>
                    <a:cubicBezTo>
                      <a:pt x="-5225" y="243942"/>
                      <a:pt x="77002" y="93191"/>
                      <a:pt x="246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1106520" y="1333051"/>
                <a:ext cx="345606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45606" h="715379">
                    <a:moveTo>
                      <a:pt x="255156" y="0"/>
                    </a:moveTo>
                    <a:lnTo>
                      <a:pt x="337383" y="90450"/>
                    </a:lnTo>
                    <a:cubicBezTo>
                      <a:pt x="233228" y="167196"/>
                      <a:pt x="175669" y="260387"/>
                      <a:pt x="164705" y="370024"/>
                    </a:cubicBezTo>
                    <a:cubicBezTo>
                      <a:pt x="246933" y="370024"/>
                      <a:pt x="307233" y="370024"/>
                      <a:pt x="345606" y="370024"/>
                    </a:cubicBezTo>
                    <a:lnTo>
                      <a:pt x="345606" y="715379"/>
                    </a:lnTo>
                    <a:lnTo>
                      <a:pt x="250" y="715379"/>
                    </a:lnTo>
                    <a:lnTo>
                      <a:pt x="250" y="452251"/>
                    </a:lnTo>
                    <a:cubicBezTo>
                      <a:pt x="-5232" y="249423"/>
                      <a:pt x="79737" y="98673"/>
                      <a:pt x="255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10800000">
              <a:off x="6687674" y="2006600"/>
              <a:ext cx="373532" cy="317500"/>
              <a:chOff x="10654261" y="1333051"/>
              <a:chExt cx="797865" cy="715379"/>
            </a:xfrm>
            <a:solidFill>
              <a:srgbClr val="358788"/>
            </a:solidFill>
          </p:grpSpPr>
          <p:sp>
            <p:nvSpPr>
              <p:cNvPr id="15" name="任意多边形 14"/>
              <p:cNvSpPr/>
              <p:nvPr/>
            </p:nvSpPr>
            <p:spPr>
              <a:xfrm>
                <a:off x="10654261" y="1333051"/>
                <a:ext cx="337390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37390" h="715379">
                    <a:moveTo>
                      <a:pt x="246939" y="0"/>
                    </a:moveTo>
                    <a:lnTo>
                      <a:pt x="329167" y="90450"/>
                    </a:lnTo>
                    <a:cubicBezTo>
                      <a:pt x="225012" y="167196"/>
                      <a:pt x="170194" y="260387"/>
                      <a:pt x="164712" y="370024"/>
                    </a:cubicBezTo>
                    <a:cubicBezTo>
                      <a:pt x="241457" y="370024"/>
                      <a:pt x="299017" y="370024"/>
                      <a:pt x="337390" y="370024"/>
                    </a:cubicBezTo>
                    <a:lnTo>
                      <a:pt x="337390" y="715379"/>
                    </a:lnTo>
                    <a:lnTo>
                      <a:pt x="257" y="715379"/>
                    </a:lnTo>
                    <a:lnTo>
                      <a:pt x="257" y="452251"/>
                    </a:lnTo>
                    <a:cubicBezTo>
                      <a:pt x="-5225" y="243942"/>
                      <a:pt x="77002" y="93191"/>
                      <a:pt x="246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11106520" y="1333051"/>
                <a:ext cx="345606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45606" h="715379">
                    <a:moveTo>
                      <a:pt x="255156" y="0"/>
                    </a:moveTo>
                    <a:lnTo>
                      <a:pt x="337383" y="90450"/>
                    </a:lnTo>
                    <a:cubicBezTo>
                      <a:pt x="233228" y="167196"/>
                      <a:pt x="175669" y="260387"/>
                      <a:pt x="164705" y="370024"/>
                    </a:cubicBezTo>
                    <a:cubicBezTo>
                      <a:pt x="246933" y="370024"/>
                      <a:pt x="307233" y="370024"/>
                      <a:pt x="345606" y="370024"/>
                    </a:cubicBezTo>
                    <a:lnTo>
                      <a:pt x="345606" y="715379"/>
                    </a:lnTo>
                    <a:lnTo>
                      <a:pt x="250" y="715379"/>
                    </a:lnTo>
                    <a:lnTo>
                      <a:pt x="250" y="452251"/>
                    </a:lnTo>
                    <a:cubicBezTo>
                      <a:pt x="-5232" y="249423"/>
                      <a:pt x="79737" y="98673"/>
                      <a:pt x="255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886636" y="2022962"/>
              <a:ext cx="1940921" cy="594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水权交易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9068" y="4591511"/>
            <a:ext cx="1606454" cy="461665"/>
            <a:chOff x="7043268" y="2717800"/>
            <a:chExt cx="2202332" cy="594768"/>
          </a:xfrm>
        </p:grpSpPr>
        <p:sp>
          <p:nvSpPr>
            <p:cNvPr id="18" name="TextBox 17"/>
            <p:cNvSpPr txBox="1"/>
            <p:nvPr/>
          </p:nvSpPr>
          <p:spPr>
            <a:xfrm>
              <a:off x="7442200" y="2717800"/>
              <a:ext cx="1518982" cy="594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水银行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043268" y="2717800"/>
              <a:ext cx="373532" cy="317500"/>
              <a:chOff x="10654262" y="1333051"/>
              <a:chExt cx="797864" cy="715379"/>
            </a:xfrm>
            <a:solidFill>
              <a:srgbClr val="358788"/>
            </a:solidFill>
          </p:grpSpPr>
          <p:sp>
            <p:nvSpPr>
              <p:cNvPr id="20" name="任意多边形 19"/>
              <p:cNvSpPr/>
              <p:nvPr/>
            </p:nvSpPr>
            <p:spPr>
              <a:xfrm>
                <a:off x="10654262" y="1333051"/>
                <a:ext cx="337390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37390" h="715379">
                    <a:moveTo>
                      <a:pt x="246939" y="0"/>
                    </a:moveTo>
                    <a:lnTo>
                      <a:pt x="329167" y="90450"/>
                    </a:lnTo>
                    <a:cubicBezTo>
                      <a:pt x="225012" y="167196"/>
                      <a:pt x="170194" y="260387"/>
                      <a:pt x="164712" y="370024"/>
                    </a:cubicBezTo>
                    <a:cubicBezTo>
                      <a:pt x="241457" y="370024"/>
                      <a:pt x="299017" y="370024"/>
                      <a:pt x="337390" y="370024"/>
                    </a:cubicBezTo>
                    <a:lnTo>
                      <a:pt x="337390" y="715379"/>
                    </a:lnTo>
                    <a:lnTo>
                      <a:pt x="257" y="715379"/>
                    </a:lnTo>
                    <a:lnTo>
                      <a:pt x="257" y="452251"/>
                    </a:lnTo>
                    <a:cubicBezTo>
                      <a:pt x="-5225" y="243942"/>
                      <a:pt x="77002" y="93191"/>
                      <a:pt x="246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1106520" y="1333051"/>
                <a:ext cx="345606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45606" h="715379">
                    <a:moveTo>
                      <a:pt x="255156" y="0"/>
                    </a:moveTo>
                    <a:lnTo>
                      <a:pt x="337383" y="90450"/>
                    </a:lnTo>
                    <a:cubicBezTo>
                      <a:pt x="233228" y="167196"/>
                      <a:pt x="175669" y="260387"/>
                      <a:pt x="164705" y="370024"/>
                    </a:cubicBezTo>
                    <a:cubicBezTo>
                      <a:pt x="246933" y="370024"/>
                      <a:pt x="307233" y="370024"/>
                      <a:pt x="345606" y="370024"/>
                    </a:cubicBezTo>
                    <a:lnTo>
                      <a:pt x="345606" y="715379"/>
                    </a:lnTo>
                    <a:lnTo>
                      <a:pt x="250" y="715379"/>
                    </a:lnTo>
                    <a:lnTo>
                      <a:pt x="250" y="452251"/>
                    </a:lnTo>
                    <a:cubicBezTo>
                      <a:pt x="-5232" y="249423"/>
                      <a:pt x="79737" y="98673"/>
                      <a:pt x="255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8872068" y="2717800"/>
              <a:ext cx="373532" cy="317500"/>
              <a:chOff x="10654262" y="1333051"/>
              <a:chExt cx="797864" cy="715379"/>
            </a:xfrm>
            <a:solidFill>
              <a:srgbClr val="358788"/>
            </a:solidFill>
          </p:grpSpPr>
          <p:sp>
            <p:nvSpPr>
              <p:cNvPr id="23" name="任意多边形 22"/>
              <p:cNvSpPr/>
              <p:nvPr/>
            </p:nvSpPr>
            <p:spPr>
              <a:xfrm>
                <a:off x="10654262" y="1333051"/>
                <a:ext cx="337390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37390" h="715379">
                    <a:moveTo>
                      <a:pt x="246939" y="0"/>
                    </a:moveTo>
                    <a:lnTo>
                      <a:pt x="329167" y="90450"/>
                    </a:lnTo>
                    <a:cubicBezTo>
                      <a:pt x="225012" y="167196"/>
                      <a:pt x="170194" y="260387"/>
                      <a:pt x="164712" y="370024"/>
                    </a:cubicBezTo>
                    <a:cubicBezTo>
                      <a:pt x="241457" y="370024"/>
                      <a:pt x="299017" y="370024"/>
                      <a:pt x="337390" y="370024"/>
                    </a:cubicBezTo>
                    <a:lnTo>
                      <a:pt x="337390" y="715379"/>
                    </a:lnTo>
                    <a:lnTo>
                      <a:pt x="257" y="715379"/>
                    </a:lnTo>
                    <a:lnTo>
                      <a:pt x="257" y="452251"/>
                    </a:lnTo>
                    <a:cubicBezTo>
                      <a:pt x="-5225" y="243942"/>
                      <a:pt x="77002" y="93191"/>
                      <a:pt x="246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11106520" y="1333051"/>
                <a:ext cx="345606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45606" h="715379">
                    <a:moveTo>
                      <a:pt x="255156" y="0"/>
                    </a:moveTo>
                    <a:lnTo>
                      <a:pt x="337383" y="90450"/>
                    </a:lnTo>
                    <a:cubicBezTo>
                      <a:pt x="233228" y="167196"/>
                      <a:pt x="175669" y="260387"/>
                      <a:pt x="164705" y="370024"/>
                    </a:cubicBezTo>
                    <a:cubicBezTo>
                      <a:pt x="246933" y="370024"/>
                      <a:pt x="307233" y="370024"/>
                      <a:pt x="345606" y="370024"/>
                    </a:cubicBezTo>
                    <a:lnTo>
                      <a:pt x="345606" y="715379"/>
                    </a:lnTo>
                    <a:lnTo>
                      <a:pt x="250" y="715379"/>
                    </a:lnTo>
                    <a:lnTo>
                      <a:pt x="250" y="452251"/>
                    </a:lnTo>
                    <a:cubicBezTo>
                      <a:pt x="-5232" y="249423"/>
                      <a:pt x="79737" y="98673"/>
                      <a:pt x="255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684388" y="5579167"/>
            <a:ext cx="1310012" cy="461665"/>
            <a:chOff x="5608168" y="3848100"/>
            <a:chExt cx="1795932" cy="594768"/>
          </a:xfrm>
        </p:grpSpPr>
        <p:sp>
          <p:nvSpPr>
            <p:cNvPr id="25" name="TextBox 24"/>
            <p:cNvSpPr txBox="1"/>
            <p:nvPr/>
          </p:nvSpPr>
          <p:spPr>
            <a:xfrm>
              <a:off x="6007100" y="3848100"/>
              <a:ext cx="1097043" cy="594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金股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608168" y="3848100"/>
              <a:ext cx="373532" cy="317500"/>
              <a:chOff x="10654262" y="1333051"/>
              <a:chExt cx="797864" cy="715379"/>
            </a:xfrm>
            <a:solidFill>
              <a:srgbClr val="358788"/>
            </a:solidFill>
          </p:grpSpPr>
          <p:sp>
            <p:nvSpPr>
              <p:cNvPr id="27" name="任意多边形 26"/>
              <p:cNvSpPr/>
              <p:nvPr/>
            </p:nvSpPr>
            <p:spPr>
              <a:xfrm>
                <a:off x="10654262" y="1333051"/>
                <a:ext cx="337390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37390" h="715379">
                    <a:moveTo>
                      <a:pt x="246939" y="0"/>
                    </a:moveTo>
                    <a:lnTo>
                      <a:pt x="329167" y="90450"/>
                    </a:lnTo>
                    <a:cubicBezTo>
                      <a:pt x="225012" y="167196"/>
                      <a:pt x="170194" y="260387"/>
                      <a:pt x="164712" y="370024"/>
                    </a:cubicBezTo>
                    <a:cubicBezTo>
                      <a:pt x="241457" y="370024"/>
                      <a:pt x="299017" y="370024"/>
                      <a:pt x="337390" y="370024"/>
                    </a:cubicBezTo>
                    <a:lnTo>
                      <a:pt x="337390" y="715379"/>
                    </a:lnTo>
                    <a:lnTo>
                      <a:pt x="257" y="715379"/>
                    </a:lnTo>
                    <a:lnTo>
                      <a:pt x="257" y="452251"/>
                    </a:lnTo>
                    <a:cubicBezTo>
                      <a:pt x="-5225" y="243942"/>
                      <a:pt x="77002" y="93191"/>
                      <a:pt x="246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1106520" y="1333051"/>
                <a:ext cx="345606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45606" h="715379">
                    <a:moveTo>
                      <a:pt x="255156" y="0"/>
                    </a:moveTo>
                    <a:lnTo>
                      <a:pt x="337383" y="90450"/>
                    </a:lnTo>
                    <a:cubicBezTo>
                      <a:pt x="233228" y="167196"/>
                      <a:pt x="175669" y="260387"/>
                      <a:pt x="164705" y="370024"/>
                    </a:cubicBezTo>
                    <a:cubicBezTo>
                      <a:pt x="246933" y="370024"/>
                      <a:pt x="307233" y="370024"/>
                      <a:pt x="345606" y="370024"/>
                    </a:cubicBezTo>
                    <a:lnTo>
                      <a:pt x="345606" y="715379"/>
                    </a:lnTo>
                    <a:lnTo>
                      <a:pt x="250" y="715379"/>
                    </a:lnTo>
                    <a:lnTo>
                      <a:pt x="250" y="452251"/>
                    </a:lnTo>
                    <a:cubicBezTo>
                      <a:pt x="-5232" y="249423"/>
                      <a:pt x="79737" y="98673"/>
                      <a:pt x="255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10800000">
              <a:off x="7030568" y="3848100"/>
              <a:ext cx="373532" cy="317500"/>
              <a:chOff x="10654262" y="1333051"/>
              <a:chExt cx="797864" cy="715379"/>
            </a:xfrm>
            <a:solidFill>
              <a:srgbClr val="358788"/>
            </a:solidFill>
          </p:grpSpPr>
          <p:sp>
            <p:nvSpPr>
              <p:cNvPr id="30" name="任意多边形 29"/>
              <p:cNvSpPr/>
              <p:nvPr/>
            </p:nvSpPr>
            <p:spPr>
              <a:xfrm>
                <a:off x="10654262" y="1333051"/>
                <a:ext cx="337390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37390" h="715379">
                    <a:moveTo>
                      <a:pt x="246939" y="0"/>
                    </a:moveTo>
                    <a:lnTo>
                      <a:pt x="329167" y="90450"/>
                    </a:lnTo>
                    <a:cubicBezTo>
                      <a:pt x="225012" y="167196"/>
                      <a:pt x="170194" y="260387"/>
                      <a:pt x="164712" y="370024"/>
                    </a:cubicBezTo>
                    <a:cubicBezTo>
                      <a:pt x="241457" y="370024"/>
                      <a:pt x="299017" y="370024"/>
                      <a:pt x="337390" y="370024"/>
                    </a:cubicBezTo>
                    <a:lnTo>
                      <a:pt x="337390" y="715379"/>
                    </a:lnTo>
                    <a:lnTo>
                      <a:pt x="257" y="715379"/>
                    </a:lnTo>
                    <a:lnTo>
                      <a:pt x="257" y="452251"/>
                    </a:lnTo>
                    <a:cubicBezTo>
                      <a:pt x="-5225" y="243942"/>
                      <a:pt x="77002" y="93191"/>
                      <a:pt x="246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11106520" y="1333051"/>
                <a:ext cx="345606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45606" h="715379">
                    <a:moveTo>
                      <a:pt x="255156" y="0"/>
                    </a:moveTo>
                    <a:lnTo>
                      <a:pt x="337383" y="90450"/>
                    </a:lnTo>
                    <a:cubicBezTo>
                      <a:pt x="233228" y="167196"/>
                      <a:pt x="175669" y="260387"/>
                      <a:pt x="164705" y="370024"/>
                    </a:cubicBezTo>
                    <a:cubicBezTo>
                      <a:pt x="246933" y="370024"/>
                      <a:pt x="307233" y="370024"/>
                      <a:pt x="345606" y="370024"/>
                    </a:cubicBezTo>
                    <a:lnTo>
                      <a:pt x="345606" y="715379"/>
                    </a:lnTo>
                    <a:lnTo>
                      <a:pt x="250" y="715379"/>
                    </a:lnTo>
                    <a:lnTo>
                      <a:pt x="250" y="452251"/>
                    </a:lnTo>
                    <a:cubicBezTo>
                      <a:pt x="-5232" y="249423"/>
                      <a:pt x="79737" y="98673"/>
                      <a:pt x="255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684388" y="3603855"/>
            <a:ext cx="1310012" cy="461665"/>
            <a:chOff x="5608168" y="3848100"/>
            <a:chExt cx="1795932" cy="594768"/>
          </a:xfrm>
        </p:grpSpPr>
        <p:sp>
          <p:nvSpPr>
            <p:cNvPr id="46" name="TextBox 45"/>
            <p:cNvSpPr txBox="1"/>
            <p:nvPr/>
          </p:nvSpPr>
          <p:spPr>
            <a:xfrm>
              <a:off x="6007100" y="3848100"/>
              <a:ext cx="1097043" cy="594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湖州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7" name="组合 25"/>
            <p:cNvGrpSpPr/>
            <p:nvPr/>
          </p:nvGrpSpPr>
          <p:grpSpPr>
            <a:xfrm>
              <a:off x="5608168" y="3848100"/>
              <a:ext cx="373532" cy="317500"/>
              <a:chOff x="10654262" y="1333051"/>
              <a:chExt cx="797864" cy="715379"/>
            </a:xfrm>
            <a:solidFill>
              <a:srgbClr val="358788"/>
            </a:solidFill>
          </p:grpSpPr>
          <p:sp>
            <p:nvSpPr>
              <p:cNvPr id="51" name="任意多边形 50"/>
              <p:cNvSpPr/>
              <p:nvPr/>
            </p:nvSpPr>
            <p:spPr>
              <a:xfrm>
                <a:off x="10654262" y="1333051"/>
                <a:ext cx="337390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37390" h="715379">
                    <a:moveTo>
                      <a:pt x="246939" y="0"/>
                    </a:moveTo>
                    <a:lnTo>
                      <a:pt x="329167" y="90450"/>
                    </a:lnTo>
                    <a:cubicBezTo>
                      <a:pt x="225012" y="167196"/>
                      <a:pt x="170194" y="260387"/>
                      <a:pt x="164712" y="370024"/>
                    </a:cubicBezTo>
                    <a:cubicBezTo>
                      <a:pt x="241457" y="370024"/>
                      <a:pt x="299017" y="370024"/>
                      <a:pt x="337390" y="370024"/>
                    </a:cubicBezTo>
                    <a:lnTo>
                      <a:pt x="337390" y="715379"/>
                    </a:lnTo>
                    <a:lnTo>
                      <a:pt x="257" y="715379"/>
                    </a:lnTo>
                    <a:lnTo>
                      <a:pt x="257" y="452251"/>
                    </a:lnTo>
                    <a:cubicBezTo>
                      <a:pt x="-5225" y="243942"/>
                      <a:pt x="77002" y="93191"/>
                      <a:pt x="246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11106520" y="1333051"/>
                <a:ext cx="345606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45606" h="715379">
                    <a:moveTo>
                      <a:pt x="255156" y="0"/>
                    </a:moveTo>
                    <a:lnTo>
                      <a:pt x="337383" y="90450"/>
                    </a:lnTo>
                    <a:cubicBezTo>
                      <a:pt x="233228" y="167196"/>
                      <a:pt x="175669" y="260387"/>
                      <a:pt x="164705" y="370024"/>
                    </a:cubicBezTo>
                    <a:cubicBezTo>
                      <a:pt x="246933" y="370024"/>
                      <a:pt x="307233" y="370024"/>
                      <a:pt x="345606" y="370024"/>
                    </a:cubicBezTo>
                    <a:lnTo>
                      <a:pt x="345606" y="715379"/>
                    </a:lnTo>
                    <a:lnTo>
                      <a:pt x="250" y="715379"/>
                    </a:lnTo>
                    <a:lnTo>
                      <a:pt x="250" y="452251"/>
                    </a:lnTo>
                    <a:cubicBezTo>
                      <a:pt x="-5232" y="249423"/>
                      <a:pt x="79737" y="98673"/>
                      <a:pt x="255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48" name="组合 28"/>
            <p:cNvGrpSpPr/>
            <p:nvPr/>
          </p:nvGrpSpPr>
          <p:grpSpPr>
            <a:xfrm rot="10800000">
              <a:off x="7030568" y="3848100"/>
              <a:ext cx="373532" cy="317500"/>
              <a:chOff x="10654262" y="1333051"/>
              <a:chExt cx="797864" cy="715379"/>
            </a:xfrm>
            <a:solidFill>
              <a:srgbClr val="358788"/>
            </a:solidFill>
          </p:grpSpPr>
          <p:sp>
            <p:nvSpPr>
              <p:cNvPr id="49" name="任意多边形 48"/>
              <p:cNvSpPr/>
              <p:nvPr/>
            </p:nvSpPr>
            <p:spPr>
              <a:xfrm>
                <a:off x="10654262" y="1333051"/>
                <a:ext cx="337390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37390" h="715379">
                    <a:moveTo>
                      <a:pt x="246939" y="0"/>
                    </a:moveTo>
                    <a:lnTo>
                      <a:pt x="329167" y="90450"/>
                    </a:lnTo>
                    <a:cubicBezTo>
                      <a:pt x="225012" y="167196"/>
                      <a:pt x="170194" y="260387"/>
                      <a:pt x="164712" y="370024"/>
                    </a:cubicBezTo>
                    <a:cubicBezTo>
                      <a:pt x="241457" y="370024"/>
                      <a:pt x="299017" y="370024"/>
                      <a:pt x="337390" y="370024"/>
                    </a:cubicBezTo>
                    <a:lnTo>
                      <a:pt x="337390" y="715379"/>
                    </a:lnTo>
                    <a:lnTo>
                      <a:pt x="257" y="715379"/>
                    </a:lnTo>
                    <a:lnTo>
                      <a:pt x="257" y="452251"/>
                    </a:lnTo>
                    <a:cubicBezTo>
                      <a:pt x="-5225" y="243942"/>
                      <a:pt x="77002" y="93191"/>
                      <a:pt x="246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11106520" y="1333051"/>
                <a:ext cx="345606" cy="715379"/>
              </a:xfrm>
              <a:custGeom>
                <a:avLst/>
                <a:gdLst/>
                <a:ahLst/>
                <a:cxnLst/>
                <a:rect l="l" t="t" r="r" b="b"/>
                <a:pathLst>
                  <a:path w="345606" h="715379">
                    <a:moveTo>
                      <a:pt x="255156" y="0"/>
                    </a:moveTo>
                    <a:lnTo>
                      <a:pt x="337383" y="90450"/>
                    </a:lnTo>
                    <a:cubicBezTo>
                      <a:pt x="233228" y="167196"/>
                      <a:pt x="175669" y="260387"/>
                      <a:pt x="164705" y="370024"/>
                    </a:cubicBezTo>
                    <a:cubicBezTo>
                      <a:pt x="246933" y="370024"/>
                      <a:pt x="307233" y="370024"/>
                      <a:pt x="345606" y="370024"/>
                    </a:cubicBezTo>
                    <a:lnTo>
                      <a:pt x="345606" y="715379"/>
                    </a:lnTo>
                    <a:lnTo>
                      <a:pt x="250" y="715379"/>
                    </a:lnTo>
                    <a:lnTo>
                      <a:pt x="250" y="452251"/>
                    </a:lnTo>
                    <a:cubicBezTo>
                      <a:pt x="-5232" y="249423"/>
                      <a:pt x="79737" y="98673"/>
                      <a:pt x="255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pic>
        <p:nvPicPr>
          <p:cNvPr id="55" name="图片 54" descr="D:\工作\01-战略\水权与水市场\湖州市水权\试点实施方案\图1.tif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7401" b="92058" l="4648" r="98951">
                        <a14:foregroundMark x1="56972" y1="61191" x2="56972" y2="61191"/>
                        <a14:foregroundMark x1="43478" y1="52708" x2="72864" y2="64801"/>
                        <a14:foregroundMark x1="19190" y1="54874" x2="31484" y2="45126"/>
                        <a14:foregroundMark x1="15292" y1="48195" x2="33283" y2="53249"/>
                        <a14:foregroundMark x1="30885" y1="38267" x2="50525" y2="35199"/>
                        <a14:backgroundMark x1="55472" y1="9025" x2="68216" y2="28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417" y="2145153"/>
            <a:ext cx="2177283" cy="223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7052" y="2374900"/>
            <a:ext cx="2699148" cy="18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225" y="4597400"/>
            <a:ext cx="2752352" cy="170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图片 58" descr="E:\00-工作\10-湖州水权交易\03-报告\03-报告\试点方案框图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4050" y="4597400"/>
            <a:ext cx="2477250" cy="172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组合 59"/>
          <p:cNvGrpSpPr/>
          <p:nvPr/>
        </p:nvGrpSpPr>
        <p:grpSpPr>
          <a:xfrm>
            <a:off x="598969" y="1977655"/>
            <a:ext cx="2514804" cy="3968156"/>
            <a:chOff x="598969" y="1977655"/>
            <a:chExt cx="2514804" cy="3968156"/>
          </a:xfrm>
        </p:grpSpPr>
        <p:grpSp>
          <p:nvGrpSpPr>
            <p:cNvPr id="43" name="组合 42"/>
            <p:cNvGrpSpPr/>
            <p:nvPr/>
          </p:nvGrpSpPr>
          <p:grpSpPr>
            <a:xfrm>
              <a:off x="598969" y="3232299"/>
              <a:ext cx="2514804" cy="2713512"/>
              <a:chOff x="795885" y="1917700"/>
              <a:chExt cx="4136105" cy="4742361"/>
            </a:xfrm>
          </p:grpSpPr>
          <p:pic>
            <p:nvPicPr>
              <p:cNvPr id="42" name="图片 41" descr="图片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84300" y="2908300"/>
                <a:ext cx="2286000" cy="22860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95885" y="2489282"/>
                <a:ext cx="1147389" cy="1237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358788"/>
                    </a:solidFill>
                  </a:rPr>
                  <a:t>降雨</a:t>
                </a:r>
                <a:endParaRPr lang="en-US" altLang="zh-CN" sz="2000" b="1" dirty="0" smtClean="0">
                  <a:solidFill>
                    <a:srgbClr val="358788"/>
                  </a:solidFill>
                </a:endParaRPr>
              </a:p>
              <a:p>
                <a:r>
                  <a:rPr lang="zh-CN" altLang="en-US" sz="2000" b="1" dirty="0" smtClean="0">
                    <a:solidFill>
                      <a:srgbClr val="358788"/>
                    </a:solidFill>
                  </a:rPr>
                  <a:t>频率</a:t>
                </a:r>
                <a:endParaRPr lang="zh-CN" altLang="en-US" sz="2000" b="1" dirty="0">
                  <a:solidFill>
                    <a:srgbClr val="358788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84601" y="3238500"/>
                <a:ext cx="1147389" cy="1237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调度</a:t>
                </a:r>
                <a:endPara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策略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857500" y="1917700"/>
                <a:ext cx="1147389" cy="1237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FF4661"/>
                    </a:solidFill>
                  </a:rPr>
                  <a:t>水文</a:t>
                </a:r>
                <a:endParaRPr lang="en-US" altLang="zh-CN" sz="2000" b="1" dirty="0" smtClean="0">
                  <a:solidFill>
                    <a:srgbClr val="FF4661"/>
                  </a:solidFill>
                </a:endParaRPr>
              </a:p>
              <a:p>
                <a:r>
                  <a:rPr lang="zh-CN" altLang="en-US" sz="2000" b="1" dirty="0" smtClean="0">
                    <a:solidFill>
                      <a:srgbClr val="FF4661"/>
                    </a:solidFill>
                  </a:rPr>
                  <a:t>模型</a:t>
                </a:r>
                <a:endParaRPr lang="zh-CN" altLang="en-US" sz="2000" b="1" dirty="0">
                  <a:solidFill>
                    <a:srgbClr val="FF466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28699" y="4267200"/>
                <a:ext cx="1147389" cy="1237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FF4661"/>
                    </a:solidFill>
                  </a:rPr>
                  <a:t>防洪</a:t>
                </a:r>
                <a:endParaRPr lang="en-US" altLang="zh-CN" sz="2000" b="1" dirty="0" smtClean="0">
                  <a:solidFill>
                    <a:srgbClr val="FF4661"/>
                  </a:solidFill>
                </a:endParaRPr>
              </a:p>
              <a:p>
                <a:r>
                  <a:rPr lang="zh-CN" altLang="en-US" sz="2000" b="1" dirty="0" smtClean="0">
                    <a:solidFill>
                      <a:srgbClr val="FF4661"/>
                    </a:solidFill>
                  </a:rPr>
                  <a:t>标准</a:t>
                </a:r>
                <a:endParaRPr lang="zh-CN" altLang="en-US" sz="2000" b="1" dirty="0">
                  <a:solidFill>
                    <a:srgbClr val="FF466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30401" y="5422900"/>
                <a:ext cx="1147389" cy="1237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排涝</a:t>
                </a:r>
                <a:endPara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模数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62300" y="4394201"/>
                <a:ext cx="1147389" cy="1237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358788"/>
                    </a:solidFill>
                  </a:rPr>
                  <a:t>平交</a:t>
                </a:r>
                <a:endParaRPr lang="en-US" altLang="zh-CN" sz="2000" b="1" dirty="0" smtClean="0">
                  <a:solidFill>
                    <a:srgbClr val="358788"/>
                  </a:solidFill>
                </a:endParaRPr>
              </a:p>
              <a:p>
                <a:r>
                  <a:rPr lang="zh-CN" altLang="en-US" sz="2000" b="1" dirty="0" smtClean="0">
                    <a:solidFill>
                      <a:srgbClr val="358788"/>
                    </a:solidFill>
                  </a:rPr>
                  <a:t>立交</a:t>
                </a:r>
                <a:endParaRPr lang="zh-CN" altLang="en-US" sz="2000" b="1" dirty="0">
                  <a:solidFill>
                    <a:srgbClr val="358788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738116" y="1977655"/>
              <a:ext cx="22365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358788"/>
                  </a:solidFill>
                  <a:latin typeface="+mn-ea"/>
                </a:rPr>
                <a:t>学生→工作</a:t>
              </a:r>
              <a:endParaRPr lang="en-US" altLang="zh-CN" sz="3200" b="1" dirty="0" smtClean="0">
                <a:solidFill>
                  <a:srgbClr val="358788"/>
                </a:solidFill>
                <a:latin typeface="+mn-ea"/>
              </a:endParaRPr>
            </a:p>
            <a:p>
              <a:r>
                <a:rPr lang="zh-CN" altLang="en-US" sz="3200" b="1" dirty="0" smtClean="0">
                  <a:solidFill>
                    <a:srgbClr val="358788"/>
                  </a:solidFill>
                  <a:latin typeface="+mn-ea"/>
                </a:rPr>
                <a:t>环境→水利</a:t>
              </a:r>
              <a:endParaRPr lang="zh-CN" altLang="en-US" sz="3200" b="1" dirty="0">
                <a:solidFill>
                  <a:srgbClr val="358788"/>
                </a:solidFill>
                <a:latin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9336" y="1511560"/>
            <a:ext cx="2147775" cy="4690726"/>
            <a:chOff x="-2647506" y="937401"/>
            <a:chExt cx="2147775" cy="4690726"/>
          </a:xfrm>
        </p:grpSpPr>
        <p:pic>
          <p:nvPicPr>
            <p:cNvPr id="16386" name="Picture 2" descr="http://pic.58pic.com/58pic/13/05/95/54G58PICTDk_1024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2619522" y="3540638"/>
              <a:ext cx="2087489" cy="2087489"/>
            </a:xfrm>
            <a:prstGeom prst="rect">
              <a:avLst/>
            </a:prstGeom>
            <a:noFill/>
          </p:spPr>
        </p:pic>
        <p:pic>
          <p:nvPicPr>
            <p:cNvPr id="16388" name="Picture 4" descr="http://img3.redocn.com/20100112/Redocn_2010011013041242.jpg"/>
            <p:cNvPicPr>
              <a:picLocks noChangeAspect="1" noChangeArrowheads="1"/>
            </p:cNvPicPr>
            <p:nvPr/>
          </p:nvPicPr>
          <p:blipFill>
            <a:blip r:embed="rId9" cstate="print"/>
            <a:srcRect b="4279"/>
            <a:stretch>
              <a:fillRect/>
            </a:stretch>
          </p:blipFill>
          <p:spPr bwMode="auto">
            <a:xfrm>
              <a:off x="-2619523" y="937401"/>
              <a:ext cx="2119792" cy="2029085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/>
          </p:nvSpPr>
          <p:spPr>
            <a:xfrm>
              <a:off x="-2647506" y="2966484"/>
              <a:ext cx="213714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执行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-22454"/>
            <a:ext cx="6912000" cy="688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1"/>
          <p:cNvGrpSpPr/>
          <p:nvPr/>
        </p:nvGrpSpPr>
        <p:grpSpPr>
          <a:xfrm>
            <a:off x="641125" y="1175229"/>
            <a:ext cx="1786011" cy="2210509"/>
            <a:chOff x="3020388" y="1002627"/>
            <a:chExt cx="1786011" cy="2210509"/>
          </a:xfrm>
        </p:grpSpPr>
        <p:sp>
          <p:nvSpPr>
            <p:cNvPr id="27" name="任意多边形 26"/>
            <p:cNvSpPr/>
            <p:nvPr/>
          </p:nvSpPr>
          <p:spPr>
            <a:xfrm>
              <a:off x="3116179" y="1106905"/>
              <a:ext cx="1612232" cy="2033337"/>
            </a:xfrm>
            <a:custGeom>
              <a:avLst/>
              <a:gdLst>
                <a:gd name="connsiteX0" fmla="*/ 1600200 w 1612232"/>
                <a:gd name="connsiteY0" fmla="*/ 409074 h 2033337"/>
                <a:gd name="connsiteX1" fmla="*/ 1600200 w 1612232"/>
                <a:gd name="connsiteY1" fmla="*/ 806116 h 2033337"/>
                <a:gd name="connsiteX2" fmla="*/ 1215189 w 1612232"/>
                <a:gd name="connsiteY2" fmla="*/ 1215190 h 2033337"/>
                <a:gd name="connsiteX3" fmla="*/ 397042 w 1612232"/>
                <a:gd name="connsiteY3" fmla="*/ 1215190 h 2033337"/>
                <a:gd name="connsiteX4" fmla="*/ 397042 w 1612232"/>
                <a:gd name="connsiteY4" fmla="*/ 1624263 h 2033337"/>
                <a:gd name="connsiteX5" fmla="*/ 1600200 w 1612232"/>
                <a:gd name="connsiteY5" fmla="*/ 1624263 h 2033337"/>
                <a:gd name="connsiteX6" fmla="*/ 1612232 w 1612232"/>
                <a:gd name="connsiteY6" fmla="*/ 2033337 h 2033337"/>
                <a:gd name="connsiteX7" fmla="*/ 397042 w 1612232"/>
                <a:gd name="connsiteY7" fmla="*/ 2033337 h 2033337"/>
                <a:gd name="connsiteX8" fmla="*/ 0 w 1612232"/>
                <a:gd name="connsiteY8" fmla="*/ 1612232 h 2033337"/>
                <a:gd name="connsiteX9" fmla="*/ 0 w 1612232"/>
                <a:gd name="connsiteY9" fmla="*/ 1215190 h 2033337"/>
                <a:gd name="connsiteX10" fmla="*/ 385010 w 1612232"/>
                <a:gd name="connsiteY10" fmla="*/ 806116 h 2033337"/>
                <a:gd name="connsiteX11" fmla="*/ 1191126 w 1612232"/>
                <a:gd name="connsiteY11" fmla="*/ 806116 h 2033337"/>
                <a:gd name="connsiteX12" fmla="*/ 1191126 w 1612232"/>
                <a:gd name="connsiteY12" fmla="*/ 409074 h 2033337"/>
                <a:gd name="connsiteX13" fmla="*/ 0 w 1612232"/>
                <a:gd name="connsiteY13" fmla="*/ 409074 h 2033337"/>
                <a:gd name="connsiteX14" fmla="*/ 0 w 1612232"/>
                <a:gd name="connsiteY14" fmla="*/ 0 h 2033337"/>
                <a:gd name="connsiteX15" fmla="*/ 1215189 w 1612232"/>
                <a:gd name="connsiteY15" fmla="*/ 0 h 2033337"/>
                <a:gd name="connsiteX16" fmla="*/ 1600200 w 1612232"/>
                <a:gd name="connsiteY16" fmla="*/ 409074 h 20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2232" h="2033337">
                  <a:moveTo>
                    <a:pt x="1600200" y="409074"/>
                  </a:moveTo>
                  <a:lnTo>
                    <a:pt x="1600200" y="806116"/>
                  </a:lnTo>
                  <a:lnTo>
                    <a:pt x="1215189" y="1215190"/>
                  </a:lnTo>
                  <a:lnTo>
                    <a:pt x="397042" y="1215190"/>
                  </a:lnTo>
                  <a:lnTo>
                    <a:pt x="397042" y="1624263"/>
                  </a:lnTo>
                  <a:lnTo>
                    <a:pt x="1600200" y="1624263"/>
                  </a:lnTo>
                  <a:lnTo>
                    <a:pt x="1612232" y="2033337"/>
                  </a:lnTo>
                  <a:lnTo>
                    <a:pt x="397042" y="2033337"/>
                  </a:lnTo>
                  <a:lnTo>
                    <a:pt x="0" y="1612232"/>
                  </a:lnTo>
                  <a:lnTo>
                    <a:pt x="0" y="1215190"/>
                  </a:lnTo>
                  <a:lnTo>
                    <a:pt x="385010" y="806116"/>
                  </a:lnTo>
                  <a:lnTo>
                    <a:pt x="1191126" y="806116"/>
                  </a:lnTo>
                  <a:lnTo>
                    <a:pt x="1191126" y="409074"/>
                  </a:lnTo>
                  <a:lnTo>
                    <a:pt x="0" y="409074"/>
                  </a:lnTo>
                  <a:lnTo>
                    <a:pt x="0" y="0"/>
                  </a:lnTo>
                  <a:lnTo>
                    <a:pt x="1215189" y="0"/>
                  </a:lnTo>
                  <a:lnTo>
                    <a:pt x="1600200" y="409074"/>
                  </a:lnTo>
                  <a:close/>
                </a:path>
              </a:pathLst>
            </a:custGeom>
            <a:noFill/>
            <a:ln w="28575">
              <a:solidFill>
                <a:srgbClr val="358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095625" y="1104900"/>
              <a:ext cx="1647825" cy="2028825"/>
            </a:xfrm>
            <a:custGeom>
              <a:avLst/>
              <a:gdLst>
                <a:gd name="connsiteX0" fmla="*/ 28575 w 1647825"/>
                <a:gd name="connsiteY0" fmla="*/ 381000 h 2028825"/>
                <a:gd name="connsiteX1" fmla="*/ 1238250 w 1647825"/>
                <a:gd name="connsiteY1" fmla="*/ 0 h 2028825"/>
                <a:gd name="connsiteX2" fmla="*/ 1238250 w 1647825"/>
                <a:gd name="connsiteY2" fmla="*/ 419100 h 2028825"/>
                <a:gd name="connsiteX3" fmla="*/ 9525 w 1647825"/>
                <a:gd name="connsiteY3" fmla="*/ 0 h 2028825"/>
                <a:gd name="connsiteX4" fmla="*/ 1628775 w 1647825"/>
                <a:gd name="connsiteY4" fmla="*/ 371475 h 2028825"/>
                <a:gd name="connsiteX5" fmla="*/ 1209675 w 1647825"/>
                <a:gd name="connsiteY5" fmla="*/ 790575 h 2028825"/>
                <a:gd name="connsiteX6" fmla="*/ 1628775 w 1647825"/>
                <a:gd name="connsiteY6" fmla="*/ 790575 h 2028825"/>
                <a:gd name="connsiteX7" fmla="*/ 1209675 w 1647825"/>
                <a:gd name="connsiteY7" fmla="*/ 419100 h 2028825"/>
                <a:gd name="connsiteX8" fmla="*/ 1619250 w 1647825"/>
                <a:gd name="connsiteY8" fmla="*/ 419100 h 2028825"/>
                <a:gd name="connsiteX9" fmla="*/ 1219200 w 1647825"/>
                <a:gd name="connsiteY9" fmla="*/ 1219200 h 2028825"/>
                <a:gd name="connsiteX10" fmla="*/ 409575 w 1647825"/>
                <a:gd name="connsiteY10" fmla="*/ 800100 h 2028825"/>
                <a:gd name="connsiteX11" fmla="*/ 409575 w 1647825"/>
                <a:gd name="connsiteY11" fmla="*/ 1228725 h 2028825"/>
                <a:gd name="connsiteX12" fmla="*/ 1238250 w 1647825"/>
                <a:gd name="connsiteY12" fmla="*/ 800100 h 2028825"/>
                <a:gd name="connsiteX13" fmla="*/ 0 w 1647825"/>
                <a:gd name="connsiteY13" fmla="*/ 1190625 h 2028825"/>
                <a:gd name="connsiteX14" fmla="*/ 438150 w 1647825"/>
                <a:gd name="connsiteY14" fmla="*/ 1638300 h 2028825"/>
                <a:gd name="connsiteX15" fmla="*/ 9525 w 1647825"/>
                <a:gd name="connsiteY15" fmla="*/ 1638300 h 2028825"/>
                <a:gd name="connsiteX16" fmla="*/ 428625 w 1647825"/>
                <a:gd name="connsiteY16" fmla="*/ 1238250 h 2028825"/>
                <a:gd name="connsiteX17" fmla="*/ 19050 w 1647825"/>
                <a:gd name="connsiteY17" fmla="*/ 1238250 h 2028825"/>
                <a:gd name="connsiteX18" fmla="*/ 419100 w 1647825"/>
                <a:gd name="connsiteY18" fmla="*/ 2000250 h 2028825"/>
                <a:gd name="connsiteX19" fmla="*/ 419100 w 1647825"/>
                <a:gd name="connsiteY19" fmla="*/ 1638300 h 2028825"/>
                <a:gd name="connsiteX20" fmla="*/ 1647825 w 1647825"/>
                <a:gd name="connsiteY20" fmla="*/ 2028825 h 2028825"/>
                <a:gd name="connsiteX21" fmla="*/ 9525 w 1647825"/>
                <a:gd name="connsiteY21" fmla="*/ 1619250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47825" h="2028825">
                  <a:moveTo>
                    <a:pt x="28575" y="381000"/>
                  </a:moveTo>
                  <a:lnTo>
                    <a:pt x="1238250" y="0"/>
                  </a:lnTo>
                  <a:lnTo>
                    <a:pt x="1238250" y="419100"/>
                  </a:lnTo>
                  <a:lnTo>
                    <a:pt x="9525" y="0"/>
                  </a:lnTo>
                  <a:lnTo>
                    <a:pt x="1628775" y="371475"/>
                  </a:lnTo>
                  <a:lnTo>
                    <a:pt x="1209675" y="790575"/>
                  </a:lnTo>
                  <a:lnTo>
                    <a:pt x="1628775" y="790575"/>
                  </a:lnTo>
                  <a:lnTo>
                    <a:pt x="1209675" y="419100"/>
                  </a:lnTo>
                  <a:lnTo>
                    <a:pt x="1619250" y="419100"/>
                  </a:lnTo>
                  <a:lnTo>
                    <a:pt x="1219200" y="1219200"/>
                  </a:lnTo>
                  <a:lnTo>
                    <a:pt x="409575" y="800100"/>
                  </a:lnTo>
                  <a:lnTo>
                    <a:pt x="409575" y="1228725"/>
                  </a:lnTo>
                  <a:lnTo>
                    <a:pt x="1238250" y="800100"/>
                  </a:lnTo>
                  <a:lnTo>
                    <a:pt x="0" y="1190625"/>
                  </a:lnTo>
                  <a:lnTo>
                    <a:pt x="438150" y="1638300"/>
                  </a:lnTo>
                  <a:lnTo>
                    <a:pt x="9525" y="1638300"/>
                  </a:lnTo>
                  <a:lnTo>
                    <a:pt x="428625" y="1238250"/>
                  </a:lnTo>
                  <a:lnTo>
                    <a:pt x="19050" y="1238250"/>
                  </a:lnTo>
                  <a:lnTo>
                    <a:pt x="419100" y="2000250"/>
                  </a:lnTo>
                  <a:lnTo>
                    <a:pt x="419100" y="1638300"/>
                  </a:lnTo>
                  <a:lnTo>
                    <a:pt x="1647825" y="2028825"/>
                  </a:lnTo>
                  <a:lnTo>
                    <a:pt x="9525" y="1619250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533775" y="2743200"/>
              <a:ext cx="1181100" cy="371475"/>
            </a:xfrm>
            <a:custGeom>
              <a:avLst/>
              <a:gdLst>
                <a:gd name="connsiteX0" fmla="*/ 0 w 1181100"/>
                <a:gd name="connsiteY0" fmla="*/ 371475 h 371475"/>
                <a:gd name="connsiteX1" fmla="*/ 1181100 w 1181100"/>
                <a:gd name="connsiteY1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1100" h="371475">
                  <a:moveTo>
                    <a:pt x="0" y="371475"/>
                  </a:moveTo>
                  <a:lnTo>
                    <a:pt x="1181100" y="0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533775" y="1885950"/>
              <a:ext cx="1152525" cy="447675"/>
            </a:xfrm>
            <a:custGeom>
              <a:avLst/>
              <a:gdLst>
                <a:gd name="connsiteX0" fmla="*/ 1152525 w 1152525"/>
                <a:gd name="connsiteY0" fmla="*/ 0 h 447675"/>
                <a:gd name="connsiteX1" fmla="*/ 0 w 1152525"/>
                <a:gd name="connsiteY1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447675">
                  <a:moveTo>
                    <a:pt x="1152525" y="0"/>
                  </a:moveTo>
                  <a:lnTo>
                    <a:pt x="0" y="447675"/>
                  </a:lnTo>
                </a:path>
              </a:pathLst>
            </a:custGeom>
            <a:noFill/>
            <a:ln>
              <a:solidFill>
                <a:srgbClr val="FF4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 flipV="1">
              <a:off x="3029141" y="1405228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 flipV="1">
              <a:off x="3029141" y="1023583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 flipV="1">
              <a:off x="3420756" y="1801765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 flipV="1">
              <a:off x="3029141" y="2212299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 flipV="1">
              <a:off x="3020388" y="2618254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 flipV="1">
              <a:off x="3420755" y="302873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 flipV="1">
              <a:off x="3446670" y="2647590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 flipV="1">
              <a:off x="3437817" y="224975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 flipV="1">
              <a:off x="4238095" y="1002627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 flipV="1">
              <a:off x="4620105" y="1407233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 flipV="1">
              <a:off x="4628526" y="1801765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 flipV="1">
              <a:off x="4221480" y="144367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 flipV="1">
              <a:off x="4221480" y="1801765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 flipV="1">
              <a:off x="4617005" y="3035263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 flipV="1">
              <a:off x="4624625" y="264759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 flipV="1">
              <a:off x="4225971" y="2249751"/>
              <a:ext cx="177873" cy="177873"/>
            </a:xfrm>
            <a:prstGeom prst="ellipse">
              <a:avLst/>
            </a:prstGeom>
            <a:solidFill>
              <a:srgbClr val="358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314825" y="1895475"/>
              <a:ext cx="0" cy="457200"/>
            </a:xfrm>
            <a:custGeom>
              <a:avLst/>
              <a:gdLst>
                <a:gd name="connsiteX0" fmla="*/ 0 w 0"/>
                <a:gd name="connsiteY0" fmla="*/ 0 h 457200"/>
                <a:gd name="connsiteX1" fmla="*/ 0 w 0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任意多边形 48"/>
          <p:cNvSpPr/>
          <p:nvPr/>
        </p:nvSpPr>
        <p:spPr>
          <a:xfrm>
            <a:off x="0" y="4784049"/>
            <a:ext cx="9283700" cy="807924"/>
          </a:xfrm>
          <a:custGeom>
            <a:avLst/>
            <a:gdLst>
              <a:gd name="connsiteX0" fmla="*/ 0 w 8398042"/>
              <a:gd name="connsiteY0" fmla="*/ 541421 h 770021"/>
              <a:gd name="connsiteX1" fmla="*/ 2394284 w 8398042"/>
              <a:gd name="connsiteY1" fmla="*/ 0 h 770021"/>
              <a:gd name="connsiteX2" fmla="*/ 6256421 w 8398042"/>
              <a:gd name="connsiteY2" fmla="*/ 770021 h 770021"/>
              <a:gd name="connsiteX3" fmla="*/ 8398042 w 8398042"/>
              <a:gd name="connsiteY3" fmla="*/ 553453 h 770021"/>
              <a:gd name="connsiteX0" fmla="*/ 0 w 8398042"/>
              <a:gd name="connsiteY0" fmla="*/ 547812 h 776412"/>
              <a:gd name="connsiteX1" fmla="*/ 2394284 w 8398042"/>
              <a:gd name="connsiteY1" fmla="*/ 6391 h 776412"/>
              <a:gd name="connsiteX2" fmla="*/ 6256421 w 8398042"/>
              <a:gd name="connsiteY2" fmla="*/ 776412 h 776412"/>
              <a:gd name="connsiteX3" fmla="*/ 8398042 w 8398042"/>
              <a:gd name="connsiteY3" fmla="*/ 559844 h 776412"/>
              <a:gd name="connsiteX0" fmla="*/ 0 w 8398042"/>
              <a:gd name="connsiteY0" fmla="*/ 550852 h 779452"/>
              <a:gd name="connsiteX1" fmla="*/ 2394284 w 8398042"/>
              <a:gd name="connsiteY1" fmla="*/ 9431 h 779452"/>
              <a:gd name="connsiteX2" fmla="*/ 6256421 w 8398042"/>
              <a:gd name="connsiteY2" fmla="*/ 779452 h 779452"/>
              <a:gd name="connsiteX3" fmla="*/ 8398042 w 8398042"/>
              <a:gd name="connsiteY3" fmla="*/ 562884 h 779452"/>
              <a:gd name="connsiteX0" fmla="*/ 0 w 8398042"/>
              <a:gd name="connsiteY0" fmla="*/ 550852 h 779452"/>
              <a:gd name="connsiteX1" fmla="*/ 2394284 w 8398042"/>
              <a:gd name="connsiteY1" fmla="*/ 9431 h 779452"/>
              <a:gd name="connsiteX2" fmla="*/ 6256421 w 8398042"/>
              <a:gd name="connsiteY2" fmla="*/ 779452 h 779452"/>
              <a:gd name="connsiteX3" fmla="*/ 8398042 w 8398042"/>
              <a:gd name="connsiteY3" fmla="*/ 562884 h 779452"/>
              <a:gd name="connsiteX0" fmla="*/ 0 w 8398042"/>
              <a:gd name="connsiteY0" fmla="*/ 550852 h 798085"/>
              <a:gd name="connsiteX1" fmla="*/ 2394284 w 8398042"/>
              <a:gd name="connsiteY1" fmla="*/ 9431 h 798085"/>
              <a:gd name="connsiteX2" fmla="*/ 6256421 w 8398042"/>
              <a:gd name="connsiteY2" fmla="*/ 779452 h 798085"/>
              <a:gd name="connsiteX3" fmla="*/ 8398042 w 8398042"/>
              <a:gd name="connsiteY3" fmla="*/ 562884 h 798085"/>
              <a:gd name="connsiteX0" fmla="*/ 0 w 8398042"/>
              <a:gd name="connsiteY0" fmla="*/ 550852 h 807924"/>
              <a:gd name="connsiteX1" fmla="*/ 2394284 w 8398042"/>
              <a:gd name="connsiteY1" fmla="*/ 9431 h 807924"/>
              <a:gd name="connsiteX2" fmla="*/ 6256421 w 8398042"/>
              <a:gd name="connsiteY2" fmla="*/ 779452 h 807924"/>
              <a:gd name="connsiteX3" fmla="*/ 8398042 w 8398042"/>
              <a:gd name="connsiteY3" fmla="*/ 562884 h 80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8042" h="807924">
                <a:moveTo>
                  <a:pt x="0" y="550852"/>
                </a:moveTo>
                <a:cubicBezTo>
                  <a:pt x="699035" y="210358"/>
                  <a:pt x="1512369" y="-53935"/>
                  <a:pt x="2394284" y="9431"/>
                </a:cubicBezTo>
                <a:cubicBezTo>
                  <a:pt x="3224463" y="75605"/>
                  <a:pt x="4999522" y="629458"/>
                  <a:pt x="6256421" y="779452"/>
                </a:cubicBezTo>
                <a:cubicBezTo>
                  <a:pt x="6968880" y="864474"/>
                  <a:pt x="7714648" y="749373"/>
                  <a:pt x="8398042" y="562884"/>
                </a:cubicBezTo>
              </a:path>
            </a:pathLst>
          </a:custGeom>
          <a:noFill/>
          <a:ln>
            <a:solidFill>
              <a:srgbClr val="FF4661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-1" y="4941207"/>
            <a:ext cx="7581245" cy="670644"/>
          </a:xfrm>
          <a:custGeom>
            <a:avLst/>
            <a:gdLst>
              <a:gd name="connsiteX0" fmla="*/ 0 w 6858000"/>
              <a:gd name="connsiteY0" fmla="*/ 12031 h 493295"/>
              <a:gd name="connsiteX1" fmla="*/ 1876927 w 6858000"/>
              <a:gd name="connsiteY1" fmla="*/ 493295 h 493295"/>
              <a:gd name="connsiteX2" fmla="*/ 6858000 w 6858000"/>
              <a:gd name="connsiteY2" fmla="*/ 0 h 493295"/>
              <a:gd name="connsiteX0" fmla="*/ 0 w 6858000"/>
              <a:gd name="connsiteY0" fmla="*/ 12031 h 493412"/>
              <a:gd name="connsiteX1" fmla="*/ 1876927 w 6858000"/>
              <a:gd name="connsiteY1" fmla="*/ 493295 h 493412"/>
              <a:gd name="connsiteX2" fmla="*/ 6858000 w 6858000"/>
              <a:gd name="connsiteY2" fmla="*/ 0 h 493412"/>
              <a:gd name="connsiteX0" fmla="*/ 0 w 6858000"/>
              <a:gd name="connsiteY0" fmla="*/ 12031 h 493518"/>
              <a:gd name="connsiteX1" fmla="*/ 1876927 w 6858000"/>
              <a:gd name="connsiteY1" fmla="*/ 493295 h 493518"/>
              <a:gd name="connsiteX2" fmla="*/ 6858000 w 6858000"/>
              <a:gd name="connsiteY2" fmla="*/ 0 h 493518"/>
              <a:gd name="connsiteX0" fmla="*/ 0 w 6858000"/>
              <a:gd name="connsiteY0" fmla="*/ 12031 h 493518"/>
              <a:gd name="connsiteX1" fmla="*/ 1876927 w 6858000"/>
              <a:gd name="connsiteY1" fmla="*/ 493295 h 493518"/>
              <a:gd name="connsiteX2" fmla="*/ 6858000 w 6858000"/>
              <a:gd name="connsiteY2" fmla="*/ 0 h 493518"/>
              <a:gd name="connsiteX0" fmla="*/ 0 w 6858000"/>
              <a:gd name="connsiteY0" fmla="*/ 189157 h 670644"/>
              <a:gd name="connsiteX1" fmla="*/ 1876927 w 6858000"/>
              <a:gd name="connsiteY1" fmla="*/ 670421 h 670644"/>
              <a:gd name="connsiteX2" fmla="*/ 6858000 w 6858000"/>
              <a:gd name="connsiteY2" fmla="*/ 177126 h 67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70644">
                <a:moveTo>
                  <a:pt x="0" y="189157"/>
                </a:moveTo>
                <a:cubicBezTo>
                  <a:pt x="564682" y="509598"/>
                  <a:pt x="1076025" y="677640"/>
                  <a:pt x="1876927" y="670421"/>
                </a:cubicBezTo>
                <a:cubicBezTo>
                  <a:pt x="3628725" y="551709"/>
                  <a:pt x="5007142" y="-382342"/>
                  <a:pt x="6858000" y="177126"/>
                </a:cubicBezTo>
              </a:path>
            </a:pathLst>
          </a:custGeom>
          <a:noFill/>
          <a:ln>
            <a:solidFill>
              <a:srgbClr val="FF4661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27"/>
          <p:cNvSpPr txBox="1"/>
          <p:nvPr/>
        </p:nvSpPr>
        <p:spPr>
          <a:xfrm>
            <a:off x="1739900" y="3512741"/>
            <a:ext cx="46821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适应工作内容和形式的快速变换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529870" y="2486323"/>
            <a:ext cx="1877437" cy="987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white">
                    <a:lumMod val="50000"/>
                  </a:prstClr>
                </a:solidFill>
              </a:rPr>
              <a:t>平衡力</a:t>
            </a:r>
            <a:endParaRPr lang="en-US" altLang="zh-CN" sz="4400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1647</Words>
  <Application>Microsoft Office PowerPoint</Application>
  <PresentationFormat>自定义</PresentationFormat>
  <Paragraphs>166</Paragraphs>
  <Slides>17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Delphi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Zhou, Xiaobo</dc:creator>
  <cp:lastModifiedBy>apple</cp:lastModifiedBy>
  <cp:revision>236</cp:revision>
  <dcterms:created xsi:type="dcterms:W3CDTF">2015-11-15T03:33:45Z</dcterms:created>
  <dcterms:modified xsi:type="dcterms:W3CDTF">2016-08-02T11:25:02Z</dcterms:modified>
</cp:coreProperties>
</file>