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94" r:id="rId3"/>
  </p:sldMasterIdLst>
  <p:notesMasterIdLst>
    <p:notesMasterId r:id="rId18"/>
  </p:notesMasterIdLst>
  <p:sldIdLst>
    <p:sldId id="288" r:id="rId4"/>
    <p:sldId id="290" r:id="rId5"/>
    <p:sldId id="291" r:id="rId6"/>
    <p:sldId id="285" r:id="rId7"/>
    <p:sldId id="286" r:id="rId8"/>
    <p:sldId id="287" r:id="rId9"/>
    <p:sldId id="292" r:id="rId10"/>
    <p:sldId id="298" r:id="rId11"/>
    <p:sldId id="297" r:id="rId12"/>
    <p:sldId id="299" r:id="rId13"/>
    <p:sldId id="295" r:id="rId14"/>
    <p:sldId id="300" r:id="rId15"/>
    <p:sldId id="293" r:id="rId16"/>
    <p:sldId id="296"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424" autoAdjust="0"/>
  </p:normalViewPr>
  <p:slideViewPr>
    <p:cSldViewPr snapToGrid="0">
      <p:cViewPr>
        <p:scale>
          <a:sx n="60" d="100"/>
          <a:sy n="60" d="100"/>
        </p:scale>
        <p:origin x="-14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E2B88-C641-4812-9823-7C42FDDE80F1}" type="datetimeFigureOut">
              <a:rPr lang="zh-CN" altLang="en-US" smtClean="0"/>
              <a:t>2016/8/2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B0AC4-051B-4B37-B217-3B3A2D8BEF0F}" type="slidenum">
              <a:rPr lang="zh-CN" altLang="en-US" smtClean="0"/>
              <a:t>‹#›</a:t>
            </a:fld>
            <a:endParaRPr lang="zh-CN" altLang="en-US"/>
          </a:p>
        </p:txBody>
      </p:sp>
    </p:spTree>
    <p:extLst>
      <p:ext uri="{BB962C8B-B14F-4D97-AF65-F5344CB8AC3E}">
        <p14:creationId xmlns:p14="http://schemas.microsoft.com/office/powerpoint/2010/main" val="213466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尊敬的各位领导、同事</a:t>
            </a:r>
            <a:r>
              <a:rPr lang="zh-CN" altLang="zh-CN" sz="1200" kern="1200" dirty="0" smtClean="0">
                <a:solidFill>
                  <a:schemeClr val="tx1"/>
                </a:solidFill>
                <a:effectLst/>
                <a:latin typeface="+mn-lt"/>
                <a:ea typeface="+mn-ea"/>
                <a:cs typeface="+mn-cs"/>
              </a:rPr>
              <a:t>，我是龚李莉，任职于发展中心科学研究所，我的导师是科研所蔡梅主任。很荣幸有这个机会站在这里，同大家分享这一年以来的工作经历和感悟。我交流的题目是：宁静致远，筑梦太湖。我汇报的内容分为三个部分：明志、成长和筑梦。</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1</a:t>
            </a:fld>
            <a:endParaRPr lang="zh-CN" altLang="en-US"/>
          </a:p>
        </p:txBody>
      </p:sp>
    </p:spTree>
    <p:extLst>
      <p:ext uri="{BB962C8B-B14F-4D97-AF65-F5344CB8AC3E}">
        <p14:creationId xmlns:p14="http://schemas.microsoft.com/office/powerpoint/2010/main" val="4014174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成长的过程中，也有一些坎坷，十分幸运的是，我的身边有很多及时为我指出错误，帮助我的领导和同事。在今年建党</a:t>
            </a:r>
            <a:r>
              <a:rPr lang="en-US" altLang="zh-CN" sz="1200" kern="1200" dirty="0" smtClean="0">
                <a:solidFill>
                  <a:schemeClr val="tx1"/>
                </a:solidFill>
                <a:effectLst/>
                <a:latin typeface="+mn-lt"/>
                <a:ea typeface="+mn-ea"/>
                <a:cs typeface="+mn-cs"/>
              </a:rPr>
              <a:t>95</a:t>
            </a:r>
            <a:r>
              <a:rPr lang="zh-CN" altLang="zh-CN" sz="1200" kern="1200" dirty="0" smtClean="0">
                <a:solidFill>
                  <a:schemeClr val="tx1"/>
                </a:solidFill>
                <a:effectLst/>
                <a:latin typeface="+mn-lt"/>
                <a:ea typeface="+mn-ea"/>
                <a:cs typeface="+mn-cs"/>
              </a:rPr>
              <a:t>周年的纪念会上，我因为缺乏经验，加之有些紧张，在为优秀共产党员作事迹介绍时，有些用词和表达不是十分妥当。会议刚结束，有一位领导非常温和地跟我说：</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你有一个地方讲的不对，这里不该这么讲，应该怎样讲比较好。说完之后他发现我比较紧张，又鼓励我说：没有关系，下次可以做的更好。虽然他是在指出我的问题，但是我从心里真切感受到领导的关心和爱护，那一刻，心理满是感激、温暖和感动。</a:t>
            </a:r>
          </a:p>
          <a:p>
            <a:r>
              <a:rPr lang="zh-CN" altLang="zh-CN" sz="1200" kern="1200" dirty="0" smtClean="0">
                <a:solidFill>
                  <a:schemeClr val="tx1"/>
                </a:solidFill>
                <a:effectLst/>
                <a:latin typeface="+mn-lt"/>
                <a:ea typeface="+mn-ea"/>
                <a:cs typeface="+mn-cs"/>
              </a:rPr>
              <a:t>关于成长，我想说的是成长和奋斗的过程是辛苦的，但，因为热爱，所以快乐</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73B0AC4-051B-4B37-B217-3B3A2D8BEF0F}" type="slidenum">
              <a:rPr lang="zh-CN" altLang="en-US" smtClean="0"/>
              <a:t>10</a:t>
            </a:fld>
            <a:endParaRPr lang="zh-CN" altLang="en-US"/>
          </a:p>
        </p:txBody>
      </p:sp>
    </p:spTree>
    <p:extLst>
      <p:ext uri="{BB962C8B-B14F-4D97-AF65-F5344CB8AC3E}">
        <p14:creationId xmlns:p14="http://schemas.microsoft.com/office/powerpoint/2010/main" val="349305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众里寻他千百度，蓦然回首，那人却在灯火阑珊处。这是第三境界，是说经过磨练、奋斗之后，功到事成。这第三境界我自然是没有达到，但这是我未来的努力方向和追求，我将毕生为之奋斗。</a:t>
            </a:r>
            <a:endParaRPr lang="zh-CN" altLang="en-US"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11</a:t>
            </a:fld>
            <a:endParaRPr lang="zh-CN" altLang="en-US"/>
          </a:p>
        </p:txBody>
      </p:sp>
    </p:spTree>
    <p:extLst>
      <p:ext uri="{BB962C8B-B14F-4D97-AF65-F5344CB8AC3E}">
        <p14:creationId xmlns:p14="http://schemas.microsoft.com/office/powerpoint/2010/main" val="672888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今后，我会将 “博学、慎思、笃行”这六个字融入自己的工作，因为思索使人明理，有思才有得；积累使人渊博，厚积而薄发；历练促人成长，投入方收获。</a:t>
            </a:r>
            <a:endParaRPr lang="zh-CN" altLang="en-US"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12</a:t>
            </a:fld>
            <a:endParaRPr lang="zh-CN" altLang="en-US"/>
          </a:p>
        </p:txBody>
      </p:sp>
    </p:spTree>
    <p:extLst>
      <p:ext uri="{BB962C8B-B14F-4D97-AF65-F5344CB8AC3E}">
        <p14:creationId xmlns:p14="http://schemas.microsoft.com/office/powerpoint/2010/main" val="2546077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smtClean="0">
                <a:solidFill>
                  <a:schemeClr val="tx1"/>
                </a:solidFill>
                <a:effectLst/>
                <a:latin typeface="+mn-lt"/>
                <a:ea typeface="+mn-ea"/>
                <a:cs typeface="+mn-cs"/>
              </a:rPr>
              <a:t>一年的时光悄然飞逝，在局和中心各位领导以及每一位同事的关心、指导和帮助下，我融入了发展中心这个充满朝气与正能量的团队，逐渐成长为敢于承担的太湖人。放眼未来，我将继续脚踏实地，以感恩之心，做太湖之子，以工匠之心，</a:t>
            </a:r>
            <a:r>
              <a:rPr lang="zh-CN" altLang="en-US" sz="1200" kern="1200" smtClean="0">
                <a:solidFill>
                  <a:schemeClr val="tx1"/>
                </a:solidFill>
                <a:effectLst/>
                <a:latin typeface="+mn-lt"/>
                <a:ea typeface="+mn-ea"/>
                <a:cs typeface="+mn-cs"/>
              </a:rPr>
              <a:t>筑</a:t>
            </a:r>
            <a:r>
              <a:rPr lang="zh-CN" altLang="zh-CN" sz="1200" kern="1200" smtClean="0">
                <a:solidFill>
                  <a:schemeClr val="tx1"/>
                </a:solidFill>
                <a:effectLst/>
                <a:latin typeface="+mn-lt"/>
                <a:ea typeface="+mn-ea"/>
                <a:cs typeface="+mn-cs"/>
              </a:rPr>
              <a:t>水利大业！不忘初心，筑梦太湖，为流域水利事业贡献自己的青春和力量！</a:t>
            </a:r>
          </a:p>
          <a:p>
            <a:endParaRPr lang="zh-CN" altLang="en-US"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13</a:t>
            </a:fld>
            <a:endParaRPr lang="zh-CN" altLang="en-US"/>
          </a:p>
        </p:txBody>
      </p:sp>
    </p:spTree>
    <p:extLst>
      <p:ext uri="{BB962C8B-B14F-4D97-AF65-F5344CB8AC3E}">
        <p14:creationId xmlns:p14="http://schemas.microsoft.com/office/powerpoint/2010/main" val="63330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14</a:t>
            </a:fld>
            <a:endParaRPr lang="zh-CN" altLang="en-US"/>
          </a:p>
        </p:txBody>
      </p:sp>
    </p:spTree>
    <p:extLst>
      <p:ext uri="{BB962C8B-B14F-4D97-AF65-F5344CB8AC3E}">
        <p14:creationId xmlns:p14="http://schemas.microsoft.com/office/powerpoint/2010/main" val="296421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effectLst/>
                <a:latin typeface="+mn-lt"/>
                <a:ea typeface="+mn-ea"/>
                <a:cs typeface="+mn-cs"/>
              </a:rPr>
              <a:t>明志：</a:t>
            </a:r>
            <a:r>
              <a:rPr lang="zh-CN" altLang="zh-CN" sz="1200" kern="1200" dirty="0" smtClean="0">
                <a:solidFill>
                  <a:schemeClr val="tx1"/>
                </a:solidFill>
                <a:effectLst/>
                <a:latin typeface="+mn-lt"/>
                <a:ea typeface="+mn-ea"/>
                <a:cs typeface="+mn-cs"/>
              </a:rPr>
              <a:t>王国维先生在《人间词话》中提出：古今之成大事业、大学问者，必经过三种境界</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昨夜西风凋碧树。独上高楼，望尽天涯路。此第一境界，即明志。</a:t>
            </a:r>
          </a:p>
          <a:p>
            <a:endParaRPr lang="zh-CN" altLang="en-US"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2</a:t>
            </a:fld>
            <a:endParaRPr lang="zh-CN" altLang="en-US"/>
          </a:p>
        </p:txBody>
      </p:sp>
    </p:spTree>
    <p:extLst>
      <p:ext uri="{BB962C8B-B14F-4D97-AF65-F5344CB8AC3E}">
        <p14:creationId xmlns:p14="http://schemas.microsoft.com/office/powerpoint/2010/main" val="424588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2008</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月，我懵懵懂懂地来到河海大学开始了我七年的求学生涯，当时对水利可谓一无所知。大学七年的时光里，在水利学府浓郁的水利气息熏陶下，在水利前辈们为事业不懈奋斗的情怀感染下，对于水利，我有了自己的理解，对于这个专业，也有了深深的情怀。于是七年后，我怀揣着对水利事业的热忱和对未来的憧憬，来到了太湖局。</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73B0AC4-051B-4B37-B217-3B3A2D8BEF0F}" type="slidenum">
              <a:rPr lang="zh-CN" altLang="en-US" smtClean="0"/>
              <a:t>3</a:t>
            </a:fld>
            <a:endParaRPr lang="zh-CN" altLang="en-US"/>
          </a:p>
        </p:txBody>
      </p:sp>
    </p:spTree>
    <p:extLst>
      <p:ext uri="{BB962C8B-B14F-4D97-AF65-F5344CB8AC3E}">
        <p14:creationId xmlns:p14="http://schemas.microsoft.com/office/powerpoint/2010/main" val="146341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太湖这个大家庭里度过的第一年，对于刚走出校园的我，是那样弥足珍贵。形式多样的新人培训，让我感受到太湖风采以及在这背后一代代太湖水利人的不懈努力和潜心付出；各类考察、培训、交流活动，让我不断加深自己的专业技能；丰富多彩的集体活动，让我尽快融入太湖这个大家庭，感受到</a:t>
            </a:r>
            <a:r>
              <a:rPr lang="zh-CN" altLang="zh-CN" sz="1200" kern="1200" dirty="0" smtClean="0">
                <a:solidFill>
                  <a:schemeClr val="tx1"/>
                </a:solidFill>
                <a:effectLst/>
                <a:latin typeface="+mn-lt"/>
                <a:ea typeface="+mn-ea"/>
                <a:cs typeface="+mn-cs"/>
              </a:rPr>
              <a:t>集</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今年的厄尔尼诺，我有幸作为防汛值班人员参与这场战斗，期间发生了很多让人心生感叹的事迹。我们身边的太湖人，用行动展现了水利人的责任和坚持，钦佩和感动之情油然而生，更激发了我作为太湖水利人的自豪感和责任感，加深了我对水利事业的不灭情怀。体</a:t>
            </a:r>
            <a:r>
              <a:rPr lang="zh-CN" altLang="zh-CN" sz="1200" kern="1200" dirty="0" smtClean="0">
                <a:solidFill>
                  <a:schemeClr val="tx1"/>
                </a:solidFill>
                <a:effectLst/>
                <a:latin typeface="+mn-lt"/>
                <a:ea typeface="+mn-ea"/>
                <a:cs typeface="+mn-cs"/>
              </a:rPr>
              <a:t>的温暖和力量</a:t>
            </a:r>
            <a:r>
              <a:rPr lang="zh-CN"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73B0AC4-051B-4B37-B217-3B3A2D8BEF0F}" type="slidenum">
              <a:rPr lang="zh-CN" altLang="en-US" smtClean="0"/>
              <a:t>4</a:t>
            </a:fld>
            <a:endParaRPr lang="zh-CN" altLang="en-US"/>
          </a:p>
        </p:txBody>
      </p:sp>
    </p:spTree>
    <p:extLst>
      <p:ext uri="{BB962C8B-B14F-4D97-AF65-F5344CB8AC3E}">
        <p14:creationId xmlns:p14="http://schemas.microsoft.com/office/powerpoint/2010/main" val="55785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衣带渐宽终不悔，为伊消得人憔悴，这是第二境界，即奋斗和成长的过程。</a:t>
            </a:r>
          </a:p>
        </p:txBody>
      </p:sp>
      <p:sp>
        <p:nvSpPr>
          <p:cNvPr id="4" name="灯片编号占位符 3"/>
          <p:cNvSpPr>
            <a:spLocks noGrp="1"/>
          </p:cNvSpPr>
          <p:nvPr>
            <p:ph type="sldNum" sz="quarter" idx="10"/>
          </p:nvPr>
        </p:nvSpPr>
        <p:spPr/>
        <p:txBody>
          <a:bodyPr/>
          <a:lstStyle/>
          <a:p>
            <a:fld id="{973B0AC4-051B-4B37-B217-3B3A2D8BEF0F}" type="slidenum">
              <a:rPr lang="zh-CN" altLang="en-US" smtClean="0"/>
              <a:t>5</a:t>
            </a:fld>
            <a:endParaRPr lang="zh-CN" altLang="en-US"/>
          </a:p>
        </p:txBody>
      </p:sp>
    </p:spTree>
    <p:extLst>
      <p:ext uri="{BB962C8B-B14F-4D97-AF65-F5344CB8AC3E}">
        <p14:creationId xmlns:p14="http://schemas.microsoft.com/office/powerpoint/2010/main" val="69745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项目中成长是我们发展中心最大的特色。一年以来，我参加了各类项目十余项，包括科研项目、模型研究与运用项目、以及对外服务项目。这些项目对于初到单位的我来说，让我快速地熟悉流域的概况，对流域工情、水情、社情有了较全面的认识。科研类项目让我认识流域内重大水利问题，掌握科学研究理论和方法；模型类项目有助于我学习流域内核心技术，获得一技之长；而对外服务类项目又使我更深入了解流域情况、地方需求，开阔了自己的眼界和思路。</a:t>
            </a:r>
          </a:p>
          <a:p>
            <a:endParaRPr lang="zh-CN" altLang="en-US"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6</a:t>
            </a:fld>
            <a:endParaRPr lang="zh-CN" altLang="en-US"/>
          </a:p>
        </p:txBody>
      </p:sp>
    </p:spTree>
    <p:extLst>
      <p:ext uri="{BB962C8B-B14F-4D97-AF65-F5344CB8AC3E}">
        <p14:creationId xmlns:p14="http://schemas.microsoft.com/office/powerpoint/2010/main" val="76553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参加工作以来，我在《太湖流域综合调度及河湖有序流动研究》项目中收获颇丰，这个项目大家也都很熟悉，是我们流域的重大水利科技问题，项目任务书凝聚了很多领导和前辈、专家的心血。在这个项目中，我主要参与太湖控制水位时段划分合理性分析研究，对我而言这是一个全新的领域，并且流域内这方面的研究也较少，刚接到这个任务的时候，我有些迷茫，也对自己没有信心。</a:t>
            </a:r>
            <a:r>
              <a:rPr lang="zh-CN" altLang="zh-CN" sz="1200" kern="1200" smtClean="0">
                <a:solidFill>
                  <a:schemeClr val="tx1"/>
                </a:solidFill>
                <a:effectLst/>
                <a:latin typeface="+mn-lt"/>
                <a:ea typeface="+mn-ea"/>
                <a:cs typeface="+mn-cs"/>
              </a:rPr>
              <a:t>但是</a:t>
            </a:r>
            <a:r>
              <a:rPr lang="zh-CN" altLang="zh-CN" sz="1200" kern="1200" smtClean="0">
                <a:solidFill>
                  <a:schemeClr val="tx1"/>
                </a:solidFill>
                <a:effectLst/>
                <a:latin typeface="+mn-lt"/>
                <a:ea typeface="+mn-ea"/>
                <a:cs typeface="+mn-cs"/>
              </a:rPr>
              <a:t>，</a:t>
            </a:r>
            <a:r>
              <a:rPr lang="zh-CN" altLang="en-US" sz="1200" kern="1200" smtClean="0">
                <a:solidFill>
                  <a:schemeClr val="tx1"/>
                </a:solidFill>
                <a:effectLst/>
                <a:latin typeface="+mn-lt"/>
                <a:ea typeface="+mn-ea"/>
                <a:cs typeface="+mn-cs"/>
              </a:rPr>
              <a:t>凭着</a:t>
            </a:r>
            <a:r>
              <a:rPr lang="zh-CN" altLang="zh-CN" sz="1200" kern="1200" smtClean="0">
                <a:solidFill>
                  <a:schemeClr val="tx1"/>
                </a:solidFill>
                <a:effectLst/>
                <a:latin typeface="+mn-lt"/>
                <a:ea typeface="+mn-ea"/>
                <a:cs typeface="+mn-cs"/>
              </a:rPr>
              <a:t>强烈</a:t>
            </a:r>
            <a:r>
              <a:rPr lang="zh-CN" altLang="zh-CN" sz="1200" kern="1200" dirty="0" smtClean="0">
                <a:solidFill>
                  <a:schemeClr val="tx1"/>
                </a:solidFill>
                <a:effectLst/>
                <a:latin typeface="+mn-lt"/>
                <a:ea typeface="+mn-ea"/>
                <a:cs typeface="+mn-cs"/>
              </a:rPr>
              <a:t>的责任感和对这个研究问题浓烈的兴趣，我鼓励自己，既已承担，便要全力以赴把它做好。为了不影响其他专题研究和项目整体进度，今年</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月份几乎每个周末的时间都是贡献在这个专题研究上，每到周末我都背着电脑在图书馆度过，一坐就是一天，直到晚上图书馆关门。</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73B0AC4-051B-4B37-B217-3B3A2D8BEF0F}" type="slidenum">
              <a:rPr lang="zh-CN" altLang="en-US" smtClean="0"/>
              <a:t>7</a:t>
            </a:fld>
            <a:endParaRPr lang="zh-CN" altLang="en-US"/>
          </a:p>
        </p:txBody>
      </p:sp>
    </p:spTree>
    <p:extLst>
      <p:ext uri="{BB962C8B-B14F-4D97-AF65-F5344CB8AC3E}">
        <p14:creationId xmlns:p14="http://schemas.microsoft.com/office/powerpoint/2010/main" val="16508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由于这方面的研究成果较少，我只能从文献中寻找相关的研究方法和思路。一篇普通文献的大小是几百</a:t>
            </a:r>
            <a:r>
              <a:rPr lang="en-US" altLang="zh-CN" sz="1200" kern="1200" dirty="0" smtClean="0">
                <a:solidFill>
                  <a:schemeClr val="tx1"/>
                </a:solidFill>
                <a:effectLst/>
                <a:latin typeface="+mn-lt"/>
                <a:ea typeface="+mn-ea"/>
                <a:cs typeface="+mn-cs"/>
              </a:rPr>
              <a:t>KB</a:t>
            </a:r>
            <a:r>
              <a:rPr lang="zh-CN" altLang="zh-CN" sz="1200" kern="1200" dirty="0" smtClean="0">
                <a:solidFill>
                  <a:schemeClr val="tx1"/>
                </a:solidFill>
                <a:effectLst/>
                <a:latin typeface="+mn-lt"/>
                <a:ea typeface="+mn-ea"/>
                <a:cs typeface="+mn-cs"/>
              </a:rPr>
              <a:t>，一篇硕博士论文的大小是几兆，我存放参考文献的文件夹是</a:t>
            </a:r>
            <a:r>
              <a:rPr lang="en-US" altLang="zh-CN" sz="1200" kern="1200" dirty="0" smtClean="0">
                <a:solidFill>
                  <a:schemeClr val="tx1"/>
                </a:solidFill>
                <a:effectLst/>
                <a:latin typeface="+mn-lt"/>
                <a:ea typeface="+mn-ea"/>
                <a:cs typeface="+mn-cs"/>
              </a:rPr>
              <a:t>322M</a:t>
            </a:r>
            <a:r>
              <a:rPr lang="zh-CN" altLang="zh-CN" sz="1200" kern="1200" dirty="0" smtClean="0">
                <a:solidFill>
                  <a:schemeClr val="tx1"/>
                </a:solidFill>
                <a:effectLst/>
                <a:latin typeface="+mn-lt"/>
                <a:ea typeface="+mn-ea"/>
                <a:cs typeface="+mn-cs"/>
              </a:rPr>
              <a:t>。通过海量查阅文献、消化资料，对这个问题慢慢有了自己的想法，由此我也体会到面对复杂的流域情况、崭新的研究领域，必须广泛借鉴、持续学习才能更好地完成工作。</a:t>
            </a:r>
            <a:endParaRPr lang="zh-CN" altLang="en-US"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8</a:t>
            </a:fld>
            <a:endParaRPr lang="zh-CN" altLang="en-US"/>
          </a:p>
        </p:txBody>
      </p:sp>
    </p:spTree>
    <p:extLst>
      <p:ext uri="{BB962C8B-B14F-4D97-AF65-F5344CB8AC3E}">
        <p14:creationId xmlns:p14="http://schemas.microsoft.com/office/powerpoint/2010/main" val="3117855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专题研究之所以能够顺利开展，还有一个重要原因是团队内部的讨论，在项目开展过程中，我们团队组织了多次集中和讨论，仅</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月份，就召开了</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余次讨论会。这也使我又一次深刻感受到团队的力量，集团队之力，聚众人智慧，便会迸发无限潜能。</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0" dirty="0"/>
          </a:p>
        </p:txBody>
      </p:sp>
      <p:sp>
        <p:nvSpPr>
          <p:cNvPr id="4" name="灯片编号占位符 3"/>
          <p:cNvSpPr>
            <a:spLocks noGrp="1"/>
          </p:cNvSpPr>
          <p:nvPr>
            <p:ph type="sldNum" sz="quarter" idx="10"/>
          </p:nvPr>
        </p:nvSpPr>
        <p:spPr/>
        <p:txBody>
          <a:bodyPr/>
          <a:lstStyle/>
          <a:p>
            <a:fld id="{973B0AC4-051B-4B37-B217-3B3A2D8BEF0F}" type="slidenum">
              <a:rPr lang="zh-CN" altLang="en-US" smtClean="0"/>
              <a:t>9</a:t>
            </a:fld>
            <a:endParaRPr lang="zh-CN" altLang="en-US"/>
          </a:p>
        </p:txBody>
      </p:sp>
    </p:spTree>
    <p:extLst>
      <p:ext uri="{BB962C8B-B14F-4D97-AF65-F5344CB8AC3E}">
        <p14:creationId xmlns:p14="http://schemas.microsoft.com/office/powerpoint/2010/main" val="275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11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D490992D-514D-4A0E-A4D5-2D34D6C17846}" type="datetime1">
              <a:rPr lang="zh-CN" altLang="en-US"/>
              <a:pPr>
                <a:defRPr/>
              </a:pPr>
              <a:t>2016/8/2</a:t>
            </a:fld>
            <a:endParaRPr lang="zh-CN" altLang="en-US" sz="15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D29A2463-FEA1-4EC2-BB77-FF05A5D7B0F9}"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96835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7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300"/>
            </a:lvl1pPr>
            <a:lvl2pPr marL="384032" indent="0">
              <a:buNone/>
              <a:defRPr sz="1200"/>
            </a:lvl2pPr>
            <a:lvl3pPr marL="768065" indent="0">
              <a:buNone/>
              <a:defRPr sz="1000"/>
            </a:lvl3pPr>
            <a:lvl4pPr marL="1152098" indent="0">
              <a:buNone/>
              <a:defRPr sz="900"/>
            </a:lvl4pPr>
            <a:lvl5pPr marL="1536131" indent="0">
              <a:buNone/>
              <a:defRPr sz="900"/>
            </a:lvl5pPr>
            <a:lvl6pPr marL="1920163" indent="0">
              <a:buNone/>
              <a:defRPr sz="900"/>
            </a:lvl6pPr>
            <a:lvl7pPr marL="2304196" indent="0">
              <a:buNone/>
              <a:defRPr sz="900"/>
            </a:lvl7pPr>
            <a:lvl8pPr marL="2688229" indent="0">
              <a:buNone/>
              <a:defRPr sz="900"/>
            </a:lvl8pPr>
            <a:lvl9pPr marL="3072261"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C34D764-6953-4937-A799-1D1657E0D78B}" type="datetime1">
              <a:rPr lang="zh-CN" altLang="en-US"/>
              <a:pPr>
                <a:defRPr/>
              </a:pPr>
              <a:t>2016/8/2</a:t>
            </a:fld>
            <a:endParaRPr lang="zh-CN" altLang="en-US" sz="15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5B01CB85-8008-4069-97C3-458F1CB68F03}"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99076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7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700"/>
            </a:lvl1pPr>
            <a:lvl2pPr marL="384032" indent="0">
              <a:buNone/>
              <a:defRPr sz="2300"/>
            </a:lvl2pPr>
            <a:lvl3pPr marL="768065" indent="0">
              <a:buNone/>
              <a:defRPr sz="2000"/>
            </a:lvl3pPr>
            <a:lvl4pPr marL="1152098" indent="0">
              <a:buNone/>
              <a:defRPr sz="1700"/>
            </a:lvl4pPr>
            <a:lvl5pPr marL="1536131" indent="0">
              <a:buNone/>
              <a:defRPr sz="1700"/>
            </a:lvl5pPr>
            <a:lvl6pPr marL="1920163" indent="0">
              <a:buNone/>
              <a:defRPr sz="1700"/>
            </a:lvl6pPr>
            <a:lvl7pPr marL="2304196" indent="0">
              <a:buNone/>
              <a:defRPr sz="1700"/>
            </a:lvl7pPr>
            <a:lvl8pPr marL="2688229" indent="0">
              <a:buNone/>
              <a:defRPr sz="1700"/>
            </a:lvl8pPr>
            <a:lvl9pPr marL="3072261" indent="0">
              <a:buNone/>
              <a:defRPr sz="17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300"/>
            </a:lvl1pPr>
            <a:lvl2pPr marL="384032" indent="0">
              <a:buNone/>
              <a:defRPr sz="1200"/>
            </a:lvl2pPr>
            <a:lvl3pPr marL="768065" indent="0">
              <a:buNone/>
              <a:defRPr sz="1000"/>
            </a:lvl3pPr>
            <a:lvl4pPr marL="1152098" indent="0">
              <a:buNone/>
              <a:defRPr sz="900"/>
            </a:lvl4pPr>
            <a:lvl5pPr marL="1536131" indent="0">
              <a:buNone/>
              <a:defRPr sz="900"/>
            </a:lvl5pPr>
            <a:lvl6pPr marL="1920163" indent="0">
              <a:buNone/>
              <a:defRPr sz="900"/>
            </a:lvl6pPr>
            <a:lvl7pPr marL="2304196" indent="0">
              <a:buNone/>
              <a:defRPr sz="900"/>
            </a:lvl7pPr>
            <a:lvl8pPr marL="2688229" indent="0">
              <a:buNone/>
              <a:defRPr sz="900"/>
            </a:lvl8pPr>
            <a:lvl9pPr marL="3072261"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93FE0E0-9597-47FC-97CD-BF3B02C4FB55}" type="datetime1">
              <a:rPr lang="zh-CN" altLang="en-US"/>
              <a:pPr>
                <a:defRPr/>
              </a:pPr>
              <a:t>2016/8/2</a:t>
            </a:fld>
            <a:endParaRPr lang="zh-CN" altLang="en-US" sz="15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690FDC3A-3826-4D0C-B419-F8867FA0B327}"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294831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4FBF4E6-F2F6-437B-A0BB-3D64CEFD1B63}" type="datetime1">
              <a:rPr lang="zh-CN" altLang="en-US"/>
              <a:pPr>
                <a:defRPr/>
              </a:pPr>
              <a:t>2016/8/2</a:t>
            </a:fld>
            <a:endParaRPr lang="zh-CN" altLang="en-US" sz="15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C8F81F48-51A0-431C-B857-A92A669DA391}"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3773924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66323EF-3028-4BD7-8EDA-DBD5CC3B3693}" type="datetime1">
              <a:rPr lang="zh-CN" altLang="en-US"/>
              <a:pPr>
                <a:defRPr/>
              </a:pPr>
              <a:t>2016/8/2</a:t>
            </a:fld>
            <a:endParaRPr lang="zh-CN" altLang="en-US" sz="15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3F777E3-F46B-41B3-858A-CE14B43A17C8}"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201835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4416B4C-15DA-48F9-8512-26F071A7C017}" type="datetime1">
              <a:rPr lang="zh-CN" altLang="en-US"/>
              <a:pPr>
                <a:defRPr/>
              </a:pPr>
              <a:t>2016/8/2</a:t>
            </a:fld>
            <a:endParaRPr lang="zh-CN" altLang="en-US" sz="15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1F247D31-55EB-4672-B2E5-91E014930876}"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168459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2603" y="318049"/>
            <a:ext cx="1038656" cy="550403"/>
          </a:xfrm>
          <a:prstGeom prst="rect">
            <a:avLst/>
          </a:prstGeom>
        </p:spPr>
      </p:pic>
    </p:spTree>
    <p:extLst>
      <p:ext uri="{BB962C8B-B14F-4D97-AF65-F5344CB8AC3E}">
        <p14:creationId xmlns:p14="http://schemas.microsoft.com/office/powerpoint/2010/main" val="2534319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24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4416B4C-15DA-48F9-8512-26F071A7C017}" type="datetime1">
              <a:rPr lang="zh-CN" altLang="en-US"/>
              <a:pPr>
                <a:defRPr/>
              </a:pPr>
              <a:t>2016/8/2</a:t>
            </a:fld>
            <a:endParaRPr lang="zh-CN" altLang="en-US" sz="15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1F247D31-55EB-4672-B2E5-91E014930876}"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168459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04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5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000"/>
            </a:lvl1pPr>
            <a:lvl2pPr marL="384032" indent="0" algn="ctr">
              <a:buNone/>
              <a:defRPr sz="1700"/>
            </a:lvl2pPr>
            <a:lvl3pPr marL="768065" indent="0" algn="ctr">
              <a:buNone/>
              <a:defRPr sz="1500"/>
            </a:lvl3pPr>
            <a:lvl4pPr marL="1152098" indent="0" algn="ctr">
              <a:buNone/>
              <a:defRPr sz="1300"/>
            </a:lvl4pPr>
            <a:lvl5pPr marL="1536131" indent="0" algn="ctr">
              <a:buNone/>
              <a:defRPr sz="1300"/>
            </a:lvl5pPr>
            <a:lvl6pPr marL="1920163" indent="0" algn="ctr">
              <a:buNone/>
              <a:defRPr sz="1300"/>
            </a:lvl6pPr>
            <a:lvl7pPr marL="2304196" indent="0" algn="ctr">
              <a:buNone/>
              <a:defRPr sz="1300"/>
            </a:lvl7pPr>
            <a:lvl8pPr marL="2688229" indent="0" algn="ctr">
              <a:buNone/>
              <a:defRPr sz="1300"/>
            </a:lvl8pPr>
            <a:lvl9pPr marL="3072261" indent="0" algn="ctr">
              <a:buNone/>
              <a:defRPr sz="13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E5CB742-1C80-4A69-B933-1D83E4B019F6}" type="datetime1">
              <a:rPr lang="zh-CN" altLang="en-US"/>
              <a:pPr>
                <a:defRPr/>
              </a:pPr>
              <a:t>2016/8/2</a:t>
            </a:fld>
            <a:endParaRPr lang="zh-CN" altLang="en-US" sz="15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74F27624-6DA6-4682-BF27-4EC92CCEBB39}"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70765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9F8B3FB-66BB-4940-B538-9FF512BA12E3}" type="datetime1">
              <a:rPr lang="zh-CN" altLang="en-US"/>
              <a:pPr>
                <a:defRPr/>
              </a:pPr>
              <a:t>2016/8/2</a:t>
            </a:fld>
            <a:endParaRPr lang="zh-CN" altLang="en-US" sz="15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8D11E43-C4D6-4FA9-8F7F-6EC92C91531E}"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306146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5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000"/>
            </a:lvl1pPr>
            <a:lvl2pPr marL="384032" indent="0">
              <a:buNone/>
              <a:defRPr sz="1700"/>
            </a:lvl2pPr>
            <a:lvl3pPr marL="768065" indent="0">
              <a:buNone/>
              <a:defRPr sz="1500"/>
            </a:lvl3pPr>
            <a:lvl4pPr marL="1152098" indent="0">
              <a:buNone/>
              <a:defRPr sz="1300"/>
            </a:lvl4pPr>
            <a:lvl5pPr marL="1536131" indent="0">
              <a:buNone/>
              <a:defRPr sz="1300"/>
            </a:lvl5pPr>
            <a:lvl6pPr marL="1920163" indent="0">
              <a:buNone/>
              <a:defRPr sz="1300"/>
            </a:lvl6pPr>
            <a:lvl7pPr marL="2304196" indent="0">
              <a:buNone/>
              <a:defRPr sz="1300"/>
            </a:lvl7pPr>
            <a:lvl8pPr marL="2688229" indent="0">
              <a:buNone/>
              <a:defRPr sz="1300"/>
            </a:lvl8pPr>
            <a:lvl9pPr marL="3072261" indent="0">
              <a:buNone/>
              <a:defRPr sz="13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3EFE612-BCDE-4313-9C9E-4214A4F7D88F}" type="datetime1">
              <a:rPr lang="zh-CN" altLang="en-US"/>
              <a:pPr>
                <a:defRPr/>
              </a:pPr>
              <a:t>2016/8/2</a:t>
            </a:fld>
            <a:endParaRPr lang="zh-CN" altLang="en-US" sz="15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3FAFF4A2-E764-4003-9AEF-9DE15D47DF7D}"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195860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EB79772C-AF6C-451D-A3B9-5A55B03C71E0}" type="datetime1">
              <a:rPr lang="zh-CN" altLang="en-US"/>
              <a:pPr>
                <a:defRPr/>
              </a:pPr>
              <a:t>2016/8/2</a:t>
            </a:fld>
            <a:endParaRPr lang="zh-CN" altLang="en-US" sz="15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A2E467BF-6711-4620-A073-54D4AB69A6D4}"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91312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000" b="1"/>
            </a:lvl1pPr>
            <a:lvl2pPr marL="384032" indent="0">
              <a:buNone/>
              <a:defRPr sz="1700" b="1"/>
            </a:lvl2pPr>
            <a:lvl3pPr marL="768065" indent="0">
              <a:buNone/>
              <a:defRPr sz="1500" b="1"/>
            </a:lvl3pPr>
            <a:lvl4pPr marL="1152098" indent="0">
              <a:buNone/>
              <a:defRPr sz="1300" b="1"/>
            </a:lvl4pPr>
            <a:lvl5pPr marL="1536131" indent="0">
              <a:buNone/>
              <a:defRPr sz="1300" b="1"/>
            </a:lvl5pPr>
            <a:lvl6pPr marL="1920163" indent="0">
              <a:buNone/>
              <a:defRPr sz="1300" b="1"/>
            </a:lvl6pPr>
            <a:lvl7pPr marL="2304196" indent="0">
              <a:buNone/>
              <a:defRPr sz="1300" b="1"/>
            </a:lvl7pPr>
            <a:lvl8pPr marL="2688229" indent="0">
              <a:buNone/>
              <a:defRPr sz="1300" b="1"/>
            </a:lvl8pPr>
            <a:lvl9pPr marL="3072261" indent="0">
              <a:buNone/>
              <a:defRPr sz="13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000" b="1"/>
            </a:lvl1pPr>
            <a:lvl2pPr marL="384032" indent="0">
              <a:buNone/>
              <a:defRPr sz="1700" b="1"/>
            </a:lvl2pPr>
            <a:lvl3pPr marL="768065" indent="0">
              <a:buNone/>
              <a:defRPr sz="1500" b="1"/>
            </a:lvl3pPr>
            <a:lvl4pPr marL="1152098" indent="0">
              <a:buNone/>
              <a:defRPr sz="1300" b="1"/>
            </a:lvl4pPr>
            <a:lvl5pPr marL="1536131" indent="0">
              <a:buNone/>
              <a:defRPr sz="1300" b="1"/>
            </a:lvl5pPr>
            <a:lvl6pPr marL="1920163" indent="0">
              <a:buNone/>
              <a:defRPr sz="1300" b="1"/>
            </a:lvl6pPr>
            <a:lvl7pPr marL="2304196" indent="0">
              <a:buNone/>
              <a:defRPr sz="1300" b="1"/>
            </a:lvl7pPr>
            <a:lvl8pPr marL="2688229" indent="0">
              <a:buNone/>
              <a:defRPr sz="1300" b="1"/>
            </a:lvl8pPr>
            <a:lvl9pPr marL="3072261" indent="0">
              <a:buNone/>
              <a:defRPr sz="13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1D78D81A-AF34-4CB5-B8BC-19518F75313E}" type="datetime1">
              <a:rPr lang="zh-CN" altLang="en-US"/>
              <a:pPr>
                <a:defRPr/>
              </a:pPr>
              <a:t>2016/8/2</a:t>
            </a:fld>
            <a:endParaRPr lang="zh-CN" altLang="en-US" sz="15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087996E5-E47A-4FBC-BF9C-D0898030B941}"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412168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961A14B-72EE-44AC-A386-DAEF202148EF}" type="datetime1">
              <a:rPr lang="zh-CN" altLang="en-US"/>
              <a:pPr>
                <a:defRPr/>
              </a:pPr>
              <a:t>2016/8/2</a:t>
            </a:fld>
            <a:endParaRPr lang="zh-CN" altLang="en-US" sz="15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35AE09E1-D86F-4C80-B97A-BACE7DEA9C15}" type="slidenum">
              <a:rPr lang="zh-CN" altLang="en-US"/>
              <a:pPr>
                <a:defRPr/>
              </a:pPr>
              <a:t>‹#›</a:t>
            </a:fld>
            <a:endParaRPr lang="zh-CN" altLang="en-US" sz="1500">
              <a:solidFill>
                <a:srgbClr val="000000"/>
              </a:solidFill>
            </a:endParaRPr>
          </a:p>
        </p:txBody>
      </p:sp>
    </p:spTree>
    <p:extLst>
      <p:ext uri="{BB962C8B-B14F-4D97-AF65-F5344CB8AC3E}">
        <p14:creationId xmlns:p14="http://schemas.microsoft.com/office/powerpoint/2010/main" val="2279869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FCEBF-4029-426D-BD10-CDCD38BBD4B7}" type="datetimeFigureOut">
              <a:rPr lang="zh-CN" altLang="en-US" smtClean="0">
                <a:solidFill>
                  <a:srgbClr val="000000">
                    <a:tint val="75000"/>
                  </a:srgbClr>
                </a:solidFill>
              </a:rPr>
              <a:pPr/>
              <a:t>2016/8/2</a:t>
            </a:fld>
            <a:endParaRPr lang="zh-CN" altLang="en-US">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E39BD-4CEF-49D3-B551-24790AB2ABC7}"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Rectangle 17"/>
          <p:cNvSpPr>
            <a:spLocks noChangeArrowheads="1"/>
          </p:cNvSpPr>
          <p:nvPr userDrawn="1"/>
        </p:nvSpPr>
        <p:spPr bwMode="auto">
          <a:xfrm>
            <a:off x="0" y="0"/>
            <a:ext cx="9143999" cy="6858000"/>
          </a:xfrm>
          <a:prstGeom prst="rect">
            <a:avLst/>
          </a:prstGeom>
          <a:gradFill rotWithShape="1">
            <a:gsLst>
              <a:gs pos="0">
                <a:schemeClr val="bg1"/>
              </a:gs>
              <a:gs pos="100000">
                <a:srgbClr val="DDDDDD"/>
              </a:gs>
            </a:gsLst>
            <a:lin ang="2700000" scaled="1"/>
          </a:gradFill>
          <a:ln w="9525" algn="ctr">
            <a:noFill/>
            <a:miter lim="800000"/>
            <a:headEnd/>
            <a:tailEnd/>
          </a:ln>
          <a:effectLst/>
        </p:spPr>
        <p:txBody>
          <a:bodyPr wrap="none" anchor="ct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926500573"/>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807" tIns="38403" rIns="76807" bIns="38403" numCol="1" anchor="ctr" anchorCtr="0" compatLnSpc="1">
            <a:prstTxWarp prst="textNoShape">
              <a:avLst/>
            </a:prstTxWarp>
          </a:bodyPr>
          <a:lstStyle/>
          <a:p>
            <a:pPr lvl="0"/>
            <a:r>
              <a:rPr lang="zh-CN" altLang="zh-CN" smtClean="0">
                <a:sym typeface="Calibri Light" pitchFamily="34" charset="0"/>
              </a:rPr>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807" tIns="38403" rIns="76807" bIns="38403"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8" name="日期占位符 3"/>
          <p:cNvSpPr>
            <a:spLocks noGrp="1" noChangeArrowheads="1"/>
          </p:cNvSpPr>
          <p:nvPr>
            <p:ph type="dt" sz="half" idx="2"/>
          </p:nvPr>
        </p:nvSpPr>
        <p:spPr bwMode="auto">
          <a:xfrm>
            <a:off x="628650" y="6356351"/>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807" tIns="38403" rIns="76807" bIns="38403" numCol="1" anchor="ctr" anchorCtr="0" compatLnSpc="1">
            <a:prstTxWarp prst="textNoShape">
              <a:avLst/>
            </a:prstTxWarp>
          </a:bodyPr>
          <a:lstStyle>
            <a:lvl1pPr eaLnBrk="1" hangingPunct="1">
              <a:buFont typeface="Arial" panose="020B0604020202020204" pitchFamily="34" charset="0"/>
              <a:buNone/>
              <a:defRPr sz="1000">
                <a:solidFill>
                  <a:srgbClr val="898989"/>
                </a:solidFill>
                <a:latin typeface="Arial" panose="020B0604020202020204" pitchFamily="34" charset="0"/>
                <a:ea typeface="宋体" panose="02010600030101010101" pitchFamily="2" charset="-122"/>
              </a:defRPr>
            </a:lvl1pPr>
          </a:lstStyle>
          <a:p>
            <a:pPr defTabSz="410291" fontAlgn="base">
              <a:spcBef>
                <a:spcPct val="0"/>
              </a:spcBef>
              <a:spcAft>
                <a:spcPct val="0"/>
              </a:spcAft>
              <a:defRPr/>
            </a:pPr>
            <a:fld id="{04901C60-851F-455B-949C-7B3BDEE5CE19}" type="datetime1">
              <a:rPr lang="zh-CN" altLang="en-US" smtClean="0"/>
              <a:pPr defTabSz="410291" fontAlgn="base">
                <a:spcBef>
                  <a:spcPct val="0"/>
                </a:spcBef>
                <a:spcAft>
                  <a:spcPct val="0"/>
                </a:spcAft>
                <a:defRPr/>
              </a:pPr>
              <a:t>2016/8/2</a:t>
            </a:fld>
            <a:endParaRPr lang="zh-CN" altLang="en-US" sz="1500">
              <a:solidFill>
                <a:srgbClr val="000000"/>
              </a:solidFill>
            </a:endParaRPr>
          </a:p>
        </p:txBody>
      </p:sp>
      <p:sp>
        <p:nvSpPr>
          <p:cNvPr id="1029" name="页脚占位符 4"/>
          <p:cNvSpPr>
            <a:spLocks noGrp="1" noChangeArrowheads="1"/>
          </p:cNvSpPr>
          <p:nvPr>
            <p:ph type="ftr" sz="quarter" idx="3"/>
          </p:nvPr>
        </p:nvSpPr>
        <p:spPr bwMode="auto">
          <a:xfrm>
            <a:off x="3028950" y="6356351"/>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807" tIns="38403" rIns="76807" bIns="38403" numCol="1" anchor="ctr" anchorCtr="0" compatLnSpc="1">
            <a:prstTxWarp prst="textNoShape">
              <a:avLst/>
            </a:prstTxWarp>
          </a:bodyPr>
          <a:lstStyle>
            <a:lvl1pPr algn="ctr" eaLnBrk="1" hangingPunct="1">
              <a:buFont typeface="Arial" panose="020B0604020202020204" pitchFamily="34" charset="0"/>
              <a:buNone/>
              <a:defRPr sz="1000">
                <a:solidFill>
                  <a:srgbClr val="898989"/>
                </a:solidFill>
                <a:latin typeface="Arial" panose="020B0604020202020204" pitchFamily="34" charset="0"/>
                <a:ea typeface="宋体" panose="02010600030101010101" pitchFamily="2" charset="-122"/>
              </a:defRPr>
            </a:lvl1pPr>
          </a:lstStyle>
          <a:p>
            <a:pPr defTabSz="410291" fontAlgn="base">
              <a:spcBef>
                <a:spcPct val="0"/>
              </a:spcBef>
              <a:spcAft>
                <a:spcPct val="0"/>
              </a:spcAft>
              <a:defRPr/>
            </a:pPr>
            <a:endParaRPr lang="zh-CN" altLang="zh-CN"/>
          </a:p>
        </p:txBody>
      </p:sp>
      <p:sp>
        <p:nvSpPr>
          <p:cNvPr id="1030" name="灯片编号占位符 5"/>
          <p:cNvSpPr>
            <a:spLocks noGrp="1" noChangeArrowheads="1"/>
          </p:cNvSpPr>
          <p:nvPr>
            <p:ph type="sldNum" sz="quarter" idx="4"/>
          </p:nvPr>
        </p:nvSpPr>
        <p:spPr bwMode="auto">
          <a:xfrm>
            <a:off x="6457950" y="6356351"/>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807" tIns="38403" rIns="76807" bIns="38403" numCol="1" anchor="ctr" anchorCtr="0" compatLnSpc="1">
            <a:prstTxWarp prst="textNoShape">
              <a:avLst/>
            </a:prstTxWarp>
          </a:bodyPr>
          <a:lstStyle>
            <a:lvl1pPr algn="r" eaLnBrk="1" hangingPunct="1">
              <a:buFont typeface="Arial" charset="0"/>
              <a:buNone/>
              <a:defRPr sz="1000" smtClean="0">
                <a:solidFill>
                  <a:srgbClr val="898989"/>
                </a:solidFill>
                <a:latin typeface="Arial" charset="0"/>
                <a:ea typeface="宋体" charset="-122"/>
              </a:defRPr>
            </a:lvl1pPr>
          </a:lstStyle>
          <a:p>
            <a:pPr defTabSz="410291" fontAlgn="base">
              <a:spcBef>
                <a:spcPct val="0"/>
              </a:spcBef>
              <a:spcAft>
                <a:spcPct val="0"/>
              </a:spcAft>
              <a:defRPr/>
            </a:pPr>
            <a:fld id="{0D9D6AF2-E102-47B1-83D1-A9A0C0BB75DA}" type="slidenum">
              <a:rPr lang="zh-CN" altLang="en-US"/>
              <a:pPr defTabSz="410291" fontAlgn="base">
                <a:spcBef>
                  <a:spcPct val="0"/>
                </a:spcBef>
                <a:spcAft>
                  <a:spcPct val="0"/>
                </a:spcAft>
                <a:defRPr/>
              </a:pPr>
              <a:t>‹#›</a:t>
            </a:fld>
            <a:endParaRPr lang="zh-CN" altLang="en-US" sz="1500">
              <a:solidFill>
                <a:srgbClr val="000000"/>
              </a:solidFill>
            </a:endParaRPr>
          </a:p>
        </p:txBody>
      </p:sp>
    </p:spTree>
    <p:extLst>
      <p:ext uri="{BB962C8B-B14F-4D97-AF65-F5344CB8AC3E}">
        <p14:creationId xmlns:p14="http://schemas.microsoft.com/office/powerpoint/2010/main" val="36900052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p:txStyles>
    <p:titleStyle>
      <a:lvl1pPr marL="768065" indent="-768065" algn="l" rtl="0" eaLnBrk="0" fontAlgn="base" hangingPunct="0">
        <a:lnSpc>
          <a:spcPct val="90000"/>
        </a:lnSpc>
        <a:spcBef>
          <a:spcPct val="0"/>
        </a:spcBef>
        <a:spcAft>
          <a:spcPct val="0"/>
        </a:spcAft>
        <a:defRPr sz="3700" kern="1200">
          <a:solidFill>
            <a:schemeClr val="tx1"/>
          </a:solidFill>
          <a:latin typeface="+mj-lt"/>
          <a:ea typeface="+mj-ea"/>
          <a:cs typeface="+mj-cs"/>
          <a:sym typeface="Calibri Light" pitchFamily="34" charset="0"/>
        </a:defRPr>
      </a:lvl1pPr>
      <a:lvl2pPr marL="768065" indent="-768065" algn="l" rtl="0" eaLnBrk="0" fontAlgn="base" hangingPunct="0">
        <a:lnSpc>
          <a:spcPct val="90000"/>
        </a:lnSpc>
        <a:spcBef>
          <a:spcPct val="0"/>
        </a:spcBef>
        <a:spcAft>
          <a:spcPct val="0"/>
        </a:spcAft>
        <a:defRPr sz="3700">
          <a:solidFill>
            <a:schemeClr val="tx1"/>
          </a:solidFill>
          <a:latin typeface="Calibri Light" panose="020F0302020204030204" pitchFamily="34" charset="0"/>
          <a:ea typeface="宋体" panose="02010600030101010101" pitchFamily="2" charset="-122"/>
          <a:sym typeface="Calibri Light" pitchFamily="34" charset="0"/>
        </a:defRPr>
      </a:lvl2pPr>
      <a:lvl3pPr marL="768065" indent="-768065" algn="l" rtl="0" eaLnBrk="0" fontAlgn="base" hangingPunct="0">
        <a:lnSpc>
          <a:spcPct val="90000"/>
        </a:lnSpc>
        <a:spcBef>
          <a:spcPct val="0"/>
        </a:spcBef>
        <a:spcAft>
          <a:spcPct val="0"/>
        </a:spcAft>
        <a:defRPr sz="3700">
          <a:solidFill>
            <a:schemeClr val="tx1"/>
          </a:solidFill>
          <a:latin typeface="Calibri Light" panose="020F0302020204030204" pitchFamily="34" charset="0"/>
          <a:ea typeface="宋体" panose="02010600030101010101" pitchFamily="2" charset="-122"/>
          <a:sym typeface="Calibri Light" pitchFamily="34" charset="0"/>
        </a:defRPr>
      </a:lvl3pPr>
      <a:lvl4pPr marL="768065" indent="-768065" algn="l" rtl="0" eaLnBrk="0" fontAlgn="base" hangingPunct="0">
        <a:lnSpc>
          <a:spcPct val="90000"/>
        </a:lnSpc>
        <a:spcBef>
          <a:spcPct val="0"/>
        </a:spcBef>
        <a:spcAft>
          <a:spcPct val="0"/>
        </a:spcAft>
        <a:defRPr sz="3700">
          <a:solidFill>
            <a:schemeClr val="tx1"/>
          </a:solidFill>
          <a:latin typeface="Calibri Light" panose="020F0302020204030204" pitchFamily="34" charset="0"/>
          <a:ea typeface="宋体" panose="02010600030101010101" pitchFamily="2" charset="-122"/>
          <a:sym typeface="Calibri Light" pitchFamily="34" charset="0"/>
        </a:defRPr>
      </a:lvl4pPr>
      <a:lvl5pPr marL="768065" indent="-768065" algn="l" rtl="0" eaLnBrk="0" fontAlgn="base" hangingPunct="0">
        <a:lnSpc>
          <a:spcPct val="90000"/>
        </a:lnSpc>
        <a:spcBef>
          <a:spcPct val="0"/>
        </a:spcBef>
        <a:spcAft>
          <a:spcPct val="0"/>
        </a:spcAft>
        <a:defRPr sz="3700">
          <a:solidFill>
            <a:schemeClr val="tx1"/>
          </a:solidFill>
          <a:latin typeface="Calibri Light" panose="020F0302020204030204" pitchFamily="34" charset="0"/>
          <a:ea typeface="宋体" panose="02010600030101010101" pitchFamily="2" charset="-122"/>
          <a:sym typeface="Calibri Light" pitchFamily="34" charset="0"/>
        </a:defRPr>
      </a:lvl5pPr>
      <a:lvl6pPr marL="1152098" indent="-768065" algn="l" rtl="0" fontAlgn="base">
        <a:lnSpc>
          <a:spcPct val="90000"/>
        </a:lnSpc>
        <a:spcBef>
          <a:spcPct val="0"/>
        </a:spcBef>
        <a:spcAft>
          <a:spcPct val="0"/>
        </a:spcAft>
        <a:defRPr sz="37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536131" indent="-768065" algn="l" rtl="0" fontAlgn="base">
        <a:lnSpc>
          <a:spcPct val="90000"/>
        </a:lnSpc>
        <a:spcBef>
          <a:spcPct val="0"/>
        </a:spcBef>
        <a:spcAft>
          <a:spcPct val="0"/>
        </a:spcAft>
        <a:defRPr sz="37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1920163" indent="-768065" algn="l" rtl="0" fontAlgn="base">
        <a:lnSpc>
          <a:spcPct val="90000"/>
        </a:lnSpc>
        <a:spcBef>
          <a:spcPct val="0"/>
        </a:spcBef>
        <a:spcAft>
          <a:spcPct val="0"/>
        </a:spcAft>
        <a:defRPr sz="37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304196" indent="-768065" algn="l" rtl="0" fontAlgn="base">
        <a:lnSpc>
          <a:spcPct val="90000"/>
        </a:lnSpc>
        <a:spcBef>
          <a:spcPct val="0"/>
        </a:spcBef>
        <a:spcAft>
          <a:spcPct val="0"/>
        </a:spcAft>
        <a:defRPr sz="37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192016" indent="-192016" algn="l" rtl="0" eaLnBrk="0" fontAlgn="base" hangingPunct="0">
        <a:lnSpc>
          <a:spcPct val="90000"/>
        </a:lnSpc>
        <a:spcBef>
          <a:spcPts val="840"/>
        </a:spcBef>
        <a:spcAft>
          <a:spcPct val="0"/>
        </a:spcAft>
        <a:buFont typeface="Arial" pitchFamily="34" charset="0"/>
        <a:buChar char="•"/>
        <a:defRPr sz="2300" kern="1200">
          <a:solidFill>
            <a:schemeClr val="tx1"/>
          </a:solidFill>
          <a:latin typeface="+mn-lt"/>
          <a:ea typeface="+mn-ea"/>
          <a:cs typeface="+mn-cs"/>
          <a:sym typeface="Calibri" pitchFamily="34" charset="0"/>
        </a:defRPr>
      </a:lvl1pPr>
      <a:lvl2pPr marL="576049" indent="-192016" algn="l" rtl="0" eaLnBrk="0" fontAlgn="base" hangingPunct="0">
        <a:lnSpc>
          <a:spcPct val="90000"/>
        </a:lnSpc>
        <a:spcBef>
          <a:spcPts val="420"/>
        </a:spcBef>
        <a:spcAft>
          <a:spcPct val="0"/>
        </a:spcAft>
        <a:buFont typeface="Arial" pitchFamily="34" charset="0"/>
        <a:buChar char="•"/>
        <a:defRPr sz="2000" kern="1200">
          <a:solidFill>
            <a:schemeClr val="tx1"/>
          </a:solidFill>
          <a:latin typeface="+mn-lt"/>
          <a:ea typeface="+mn-ea"/>
          <a:cs typeface="+mn-cs"/>
          <a:sym typeface="Calibri" pitchFamily="34" charset="0"/>
        </a:defRPr>
      </a:lvl2pPr>
      <a:lvl3pPr marL="960082" indent="-192016" algn="l" rtl="0" eaLnBrk="0" fontAlgn="base" hangingPunct="0">
        <a:lnSpc>
          <a:spcPct val="90000"/>
        </a:lnSpc>
        <a:spcBef>
          <a:spcPts val="420"/>
        </a:spcBef>
        <a:spcAft>
          <a:spcPct val="0"/>
        </a:spcAft>
        <a:buFont typeface="Arial" pitchFamily="34" charset="0"/>
        <a:buChar char="•"/>
        <a:defRPr sz="1700" kern="1200">
          <a:solidFill>
            <a:schemeClr val="tx1"/>
          </a:solidFill>
          <a:latin typeface="+mn-lt"/>
          <a:ea typeface="+mn-ea"/>
          <a:cs typeface="+mn-cs"/>
          <a:sym typeface="Calibri" pitchFamily="34" charset="0"/>
        </a:defRPr>
      </a:lvl3pPr>
      <a:lvl4pPr marL="1344114" indent="-192016" algn="l" rtl="0" eaLnBrk="0" fontAlgn="base" hangingPunct="0">
        <a:lnSpc>
          <a:spcPct val="90000"/>
        </a:lnSpc>
        <a:spcBef>
          <a:spcPts val="42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1728147" indent="-192016" algn="l" rtl="0" eaLnBrk="0" fontAlgn="base" hangingPunct="0">
        <a:lnSpc>
          <a:spcPct val="90000"/>
        </a:lnSpc>
        <a:spcBef>
          <a:spcPts val="42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112179" indent="-192016" algn="l" defTabSz="76806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212" indent="-192016" algn="l" defTabSz="76806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245" indent="-192016" algn="l" defTabSz="76806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277" indent="-192016" algn="l" defTabSz="76806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8065" rtl="0" eaLnBrk="1" latinLnBrk="0" hangingPunct="1">
        <a:defRPr sz="1500" kern="1200">
          <a:solidFill>
            <a:schemeClr val="tx1"/>
          </a:solidFill>
          <a:latin typeface="+mn-lt"/>
          <a:ea typeface="+mn-ea"/>
          <a:cs typeface="+mn-cs"/>
        </a:defRPr>
      </a:lvl1pPr>
      <a:lvl2pPr marL="384032" algn="l" defTabSz="768065" rtl="0" eaLnBrk="1" latinLnBrk="0" hangingPunct="1">
        <a:defRPr sz="1500" kern="1200">
          <a:solidFill>
            <a:schemeClr val="tx1"/>
          </a:solidFill>
          <a:latin typeface="+mn-lt"/>
          <a:ea typeface="+mn-ea"/>
          <a:cs typeface="+mn-cs"/>
        </a:defRPr>
      </a:lvl2pPr>
      <a:lvl3pPr marL="768065" algn="l" defTabSz="768065" rtl="0" eaLnBrk="1" latinLnBrk="0" hangingPunct="1">
        <a:defRPr sz="1500" kern="1200">
          <a:solidFill>
            <a:schemeClr val="tx1"/>
          </a:solidFill>
          <a:latin typeface="+mn-lt"/>
          <a:ea typeface="+mn-ea"/>
          <a:cs typeface="+mn-cs"/>
        </a:defRPr>
      </a:lvl3pPr>
      <a:lvl4pPr marL="1152098" algn="l" defTabSz="768065" rtl="0" eaLnBrk="1" latinLnBrk="0" hangingPunct="1">
        <a:defRPr sz="1500" kern="1200">
          <a:solidFill>
            <a:schemeClr val="tx1"/>
          </a:solidFill>
          <a:latin typeface="+mn-lt"/>
          <a:ea typeface="+mn-ea"/>
          <a:cs typeface="+mn-cs"/>
        </a:defRPr>
      </a:lvl4pPr>
      <a:lvl5pPr marL="1536131" algn="l" defTabSz="768065" rtl="0" eaLnBrk="1" latinLnBrk="0" hangingPunct="1">
        <a:defRPr sz="1500" kern="1200">
          <a:solidFill>
            <a:schemeClr val="tx1"/>
          </a:solidFill>
          <a:latin typeface="+mn-lt"/>
          <a:ea typeface="+mn-ea"/>
          <a:cs typeface="+mn-cs"/>
        </a:defRPr>
      </a:lvl5pPr>
      <a:lvl6pPr marL="1920163" algn="l" defTabSz="768065" rtl="0" eaLnBrk="1" latinLnBrk="0" hangingPunct="1">
        <a:defRPr sz="1500" kern="1200">
          <a:solidFill>
            <a:schemeClr val="tx1"/>
          </a:solidFill>
          <a:latin typeface="+mn-lt"/>
          <a:ea typeface="+mn-ea"/>
          <a:cs typeface="+mn-cs"/>
        </a:defRPr>
      </a:lvl6pPr>
      <a:lvl7pPr marL="2304196" algn="l" defTabSz="768065" rtl="0" eaLnBrk="1" latinLnBrk="0" hangingPunct="1">
        <a:defRPr sz="1500" kern="1200">
          <a:solidFill>
            <a:schemeClr val="tx1"/>
          </a:solidFill>
          <a:latin typeface="+mn-lt"/>
          <a:ea typeface="+mn-ea"/>
          <a:cs typeface="+mn-cs"/>
        </a:defRPr>
      </a:lvl7pPr>
      <a:lvl8pPr marL="2688229" algn="l" defTabSz="768065" rtl="0" eaLnBrk="1" latinLnBrk="0" hangingPunct="1">
        <a:defRPr sz="1500" kern="1200">
          <a:solidFill>
            <a:schemeClr val="tx1"/>
          </a:solidFill>
          <a:latin typeface="+mn-lt"/>
          <a:ea typeface="+mn-ea"/>
          <a:cs typeface="+mn-cs"/>
        </a:defRPr>
      </a:lvl8pPr>
      <a:lvl9pPr marL="3072261" algn="l" defTabSz="768065"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20896"/>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765891"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473" indent="-191473" algn="l" defTabSz="765891" rtl="0" eaLnBrk="1" latinLnBrk="0" hangingPunct="1">
        <a:lnSpc>
          <a:spcPct val="90000"/>
        </a:lnSpc>
        <a:spcBef>
          <a:spcPts val="838"/>
        </a:spcBef>
        <a:buFont typeface="Arial" panose="020B0604020202020204" pitchFamily="34" charset="0"/>
        <a:buChar char="•"/>
        <a:defRPr sz="2300" kern="1200">
          <a:solidFill>
            <a:schemeClr val="tx1"/>
          </a:solidFill>
          <a:latin typeface="+mn-lt"/>
          <a:ea typeface="+mn-ea"/>
          <a:cs typeface="+mn-cs"/>
        </a:defRPr>
      </a:lvl1pPr>
      <a:lvl2pPr marL="574418" indent="-191473" algn="l" defTabSz="765891" rtl="0" eaLnBrk="1" latinLnBrk="0" hangingPunct="1">
        <a:lnSpc>
          <a:spcPct val="90000"/>
        </a:lnSpc>
        <a:spcBef>
          <a:spcPts val="419"/>
        </a:spcBef>
        <a:buFont typeface="Arial" panose="020B0604020202020204" pitchFamily="34" charset="0"/>
        <a:buChar char="•"/>
        <a:defRPr sz="2000" kern="1200">
          <a:solidFill>
            <a:schemeClr val="tx1"/>
          </a:solidFill>
          <a:latin typeface="+mn-lt"/>
          <a:ea typeface="+mn-ea"/>
          <a:cs typeface="+mn-cs"/>
        </a:defRPr>
      </a:lvl2pPr>
      <a:lvl3pPr marL="957363" indent="-191473" algn="l" defTabSz="765891" rtl="0" eaLnBrk="1" latinLnBrk="0" hangingPunct="1">
        <a:lnSpc>
          <a:spcPct val="90000"/>
        </a:lnSpc>
        <a:spcBef>
          <a:spcPts val="419"/>
        </a:spcBef>
        <a:buFont typeface="Arial" panose="020B0604020202020204" pitchFamily="34" charset="0"/>
        <a:buChar char="•"/>
        <a:defRPr sz="1700" kern="1200">
          <a:solidFill>
            <a:schemeClr val="tx1"/>
          </a:solidFill>
          <a:latin typeface="+mn-lt"/>
          <a:ea typeface="+mn-ea"/>
          <a:cs typeface="+mn-cs"/>
        </a:defRPr>
      </a:lvl3pPr>
      <a:lvl4pPr marL="1340309" indent="-191473" algn="l" defTabSz="765891"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4pPr>
      <a:lvl5pPr marL="1723254" indent="-191473" algn="l" defTabSz="765891"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5pPr>
      <a:lvl6pPr marL="2106200" indent="-191473" algn="l" defTabSz="765891"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6pPr>
      <a:lvl7pPr marL="2489145" indent="-191473" algn="l" defTabSz="765891"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7pPr>
      <a:lvl8pPr marL="2872090" indent="-191473" algn="l" defTabSz="765891"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8pPr>
      <a:lvl9pPr marL="3255036" indent="-191473" algn="l" defTabSz="765891"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5891" rtl="0" eaLnBrk="1" latinLnBrk="0" hangingPunct="1">
        <a:defRPr sz="1500" kern="1200">
          <a:solidFill>
            <a:schemeClr val="tx1"/>
          </a:solidFill>
          <a:latin typeface="+mn-lt"/>
          <a:ea typeface="+mn-ea"/>
          <a:cs typeface="+mn-cs"/>
        </a:defRPr>
      </a:lvl1pPr>
      <a:lvl2pPr marL="382945" algn="l" defTabSz="765891" rtl="0" eaLnBrk="1" latinLnBrk="0" hangingPunct="1">
        <a:defRPr sz="1500" kern="1200">
          <a:solidFill>
            <a:schemeClr val="tx1"/>
          </a:solidFill>
          <a:latin typeface="+mn-lt"/>
          <a:ea typeface="+mn-ea"/>
          <a:cs typeface="+mn-cs"/>
        </a:defRPr>
      </a:lvl2pPr>
      <a:lvl3pPr marL="765891" algn="l" defTabSz="765891" rtl="0" eaLnBrk="1" latinLnBrk="0" hangingPunct="1">
        <a:defRPr sz="1500" kern="1200">
          <a:solidFill>
            <a:schemeClr val="tx1"/>
          </a:solidFill>
          <a:latin typeface="+mn-lt"/>
          <a:ea typeface="+mn-ea"/>
          <a:cs typeface="+mn-cs"/>
        </a:defRPr>
      </a:lvl3pPr>
      <a:lvl4pPr marL="1148836" algn="l" defTabSz="765891" rtl="0" eaLnBrk="1" latinLnBrk="0" hangingPunct="1">
        <a:defRPr sz="1500" kern="1200">
          <a:solidFill>
            <a:schemeClr val="tx1"/>
          </a:solidFill>
          <a:latin typeface="+mn-lt"/>
          <a:ea typeface="+mn-ea"/>
          <a:cs typeface="+mn-cs"/>
        </a:defRPr>
      </a:lvl4pPr>
      <a:lvl5pPr marL="1531781" algn="l" defTabSz="765891" rtl="0" eaLnBrk="1" latinLnBrk="0" hangingPunct="1">
        <a:defRPr sz="1500" kern="1200">
          <a:solidFill>
            <a:schemeClr val="tx1"/>
          </a:solidFill>
          <a:latin typeface="+mn-lt"/>
          <a:ea typeface="+mn-ea"/>
          <a:cs typeface="+mn-cs"/>
        </a:defRPr>
      </a:lvl5pPr>
      <a:lvl6pPr marL="1914727" algn="l" defTabSz="765891" rtl="0" eaLnBrk="1" latinLnBrk="0" hangingPunct="1">
        <a:defRPr sz="1500" kern="1200">
          <a:solidFill>
            <a:schemeClr val="tx1"/>
          </a:solidFill>
          <a:latin typeface="+mn-lt"/>
          <a:ea typeface="+mn-ea"/>
          <a:cs typeface="+mn-cs"/>
        </a:defRPr>
      </a:lvl6pPr>
      <a:lvl7pPr marL="2297672" algn="l" defTabSz="765891" rtl="0" eaLnBrk="1" latinLnBrk="0" hangingPunct="1">
        <a:defRPr sz="1500" kern="1200">
          <a:solidFill>
            <a:schemeClr val="tx1"/>
          </a:solidFill>
          <a:latin typeface="+mn-lt"/>
          <a:ea typeface="+mn-ea"/>
          <a:cs typeface="+mn-cs"/>
        </a:defRPr>
      </a:lvl7pPr>
      <a:lvl8pPr marL="2680618" algn="l" defTabSz="765891" rtl="0" eaLnBrk="1" latinLnBrk="0" hangingPunct="1">
        <a:defRPr sz="1500" kern="1200">
          <a:solidFill>
            <a:schemeClr val="tx1"/>
          </a:solidFill>
          <a:latin typeface="+mn-lt"/>
          <a:ea typeface="+mn-ea"/>
          <a:cs typeface="+mn-cs"/>
        </a:defRPr>
      </a:lvl8pPr>
      <a:lvl9pPr marL="3063563" algn="l" defTabSz="76589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1.wdp"/><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8048" b="12525"/>
          <a:stretch/>
        </p:blipFill>
        <p:spPr>
          <a:xfrm>
            <a:off x="0" y="4465674"/>
            <a:ext cx="9144000" cy="2392326"/>
          </a:xfrm>
          <a:prstGeom prst="rect">
            <a:avLst/>
          </a:prstGeom>
        </p:spPr>
      </p:pic>
      <p:sp>
        <p:nvSpPr>
          <p:cNvPr id="5" name="矩形 4"/>
          <p:cNvSpPr/>
          <p:nvPr/>
        </p:nvSpPr>
        <p:spPr bwMode="auto">
          <a:xfrm>
            <a:off x="246677" y="4218093"/>
            <a:ext cx="8616625" cy="2426502"/>
          </a:xfrm>
          <a:prstGeom prst="rect">
            <a:avLst/>
          </a:prstGeom>
          <a:gradFill flip="none" rotWithShape="1">
            <a:gsLst>
              <a:gs pos="0">
                <a:schemeClr val="accent1">
                  <a:lumMod val="5000"/>
                  <a:lumOff val="95000"/>
                  <a:alpha val="20000"/>
                </a:schemeClr>
              </a:gs>
              <a:gs pos="87000">
                <a:schemeClr val="bg1">
                  <a:alpha val="80000"/>
                </a:schemeClr>
              </a:gs>
            </a:gsLst>
            <a:lin ang="16200000" scaled="1"/>
            <a:tileRect/>
          </a:gradFill>
          <a:ln w="9525" cap="flat" cmpd="sng" algn="ctr">
            <a:noFill/>
            <a:prstDash val="solid"/>
            <a:round/>
            <a:headEnd type="none" w="med" len="med"/>
            <a:tailEnd type="none" w="med" len="med"/>
          </a:ln>
          <a:effectLst>
            <a:softEdge rad="63500"/>
          </a:effectLst>
          <a:extLst/>
        </p:spPr>
        <p:txBody>
          <a:bodyPr vert="horz" wrap="square" lIns="41026" tIns="20514" rIns="41026" bIns="20514" numCol="1" rtlCol="0" anchor="t" anchorCtr="0" compatLnSpc="1">
            <a:prstTxWarp prst="textNoShape">
              <a:avLst/>
            </a:prstTxWarp>
          </a:bodyPr>
          <a:lstStyle/>
          <a:p>
            <a:pPr defTabSz="410261" fontAlgn="base">
              <a:spcBef>
                <a:spcPct val="0"/>
              </a:spcBef>
              <a:spcAft>
                <a:spcPct val="0"/>
              </a:spcAft>
            </a:pPr>
            <a:endParaRPr lang="zh-CN" altLang="en-US">
              <a:solidFill>
                <a:srgbClr val="000000"/>
              </a:solidFill>
              <a:latin typeface="Arial" panose="020B0604020202020204" pitchFamily="34" charset="0"/>
            </a:endParaRPr>
          </a:p>
        </p:txBody>
      </p:sp>
      <p:sp>
        <p:nvSpPr>
          <p:cNvPr id="7" name="矩形 6"/>
          <p:cNvSpPr/>
          <p:nvPr/>
        </p:nvSpPr>
        <p:spPr>
          <a:xfrm>
            <a:off x="2209725" y="3807220"/>
            <a:ext cx="4903443" cy="1703422"/>
          </a:xfrm>
          <a:prstGeom prst="rect">
            <a:avLst/>
          </a:prstGeom>
        </p:spPr>
        <p:txBody>
          <a:bodyPr wrap="square" lIns="41026" tIns="20514" rIns="41026" bIns="20514">
            <a:spAutoFit/>
          </a:bodyPr>
          <a:lstStyle/>
          <a:p>
            <a:pPr algn="ctr" defTabSz="205131">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汇报人：</a:t>
            </a:r>
            <a:r>
              <a:rPr lang="zh-CN" altLang="en-US" sz="2400" dirty="0" smtClean="0">
                <a:solidFill>
                  <a:srgbClr val="000000"/>
                </a:solidFill>
                <a:latin typeface="微软雅黑" panose="020B0503020204020204" pitchFamily="34" charset="-122"/>
                <a:ea typeface="微软雅黑" panose="020B0503020204020204" pitchFamily="34" charset="-122"/>
              </a:rPr>
              <a:t>龚李莉</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algn="ctr" defTabSz="205131">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导   师：蔡   梅</a:t>
            </a:r>
            <a:endParaRPr lang="en-US" altLang="zh-CN" sz="2400" dirty="0">
              <a:solidFill>
                <a:srgbClr val="000000"/>
              </a:solidFill>
              <a:latin typeface="微软雅黑" panose="020B0503020204020204" pitchFamily="34" charset="-122"/>
              <a:ea typeface="微软雅黑" panose="020B0503020204020204" pitchFamily="34" charset="-122"/>
            </a:endParaRPr>
          </a:p>
          <a:p>
            <a:pPr algn="ctr" defTabSz="205131">
              <a:lnSpc>
                <a:spcPct val="150000"/>
              </a:lnSpc>
            </a:pPr>
            <a:r>
              <a:rPr lang="zh-CN" altLang="en-US" sz="2400" dirty="0" smtClean="0">
                <a:solidFill>
                  <a:srgbClr val="000000"/>
                </a:solidFill>
                <a:latin typeface="微软雅黑" panose="020B0503020204020204" pitchFamily="34" charset="-122"/>
                <a:ea typeface="微软雅黑" panose="020B0503020204020204" pitchFamily="34" charset="-122"/>
              </a:rPr>
              <a:t>太湖</a:t>
            </a:r>
            <a:r>
              <a:rPr lang="zh-CN" altLang="en-US" sz="2400" dirty="0">
                <a:solidFill>
                  <a:srgbClr val="000000"/>
                </a:solidFill>
                <a:latin typeface="微软雅黑" panose="020B0503020204020204" pitchFamily="34" charset="-122"/>
                <a:ea typeface="微软雅黑" panose="020B0503020204020204" pitchFamily="34" charset="-122"/>
              </a:rPr>
              <a:t>流域管理局水利发展</a:t>
            </a:r>
            <a:r>
              <a:rPr lang="zh-CN" altLang="en-US" sz="2400" dirty="0" smtClean="0">
                <a:solidFill>
                  <a:srgbClr val="000000"/>
                </a:solidFill>
                <a:latin typeface="微软雅黑" panose="020B0503020204020204" pitchFamily="34" charset="-122"/>
                <a:ea typeface="微软雅黑" panose="020B0503020204020204" pitchFamily="34" charset="-122"/>
              </a:rPr>
              <a:t>研究中心</a:t>
            </a:r>
            <a:endParaRPr lang="en-US" altLang="zh-CN" sz="2400" dirty="0" smtClean="0">
              <a:solidFill>
                <a:srgbClr val="000000"/>
              </a:solidFill>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338" y="669815"/>
            <a:ext cx="7212013"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784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3"/>
          <p:cNvGrpSpPr/>
          <p:nvPr/>
        </p:nvGrpSpPr>
        <p:grpSpPr>
          <a:xfrm>
            <a:off x="-8440" y="297525"/>
            <a:ext cx="1964817" cy="665419"/>
            <a:chOff x="-21102" y="2847433"/>
            <a:chExt cx="4912045" cy="1296345"/>
          </a:xfrm>
        </p:grpSpPr>
        <p:sp>
          <p:nvSpPr>
            <p:cNvPr id="4" name="圆角矩形 3"/>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smtClean="0">
                  <a:solidFill>
                    <a:srgbClr val="FFFFFF"/>
                  </a:solidFill>
                  <a:latin typeface="微软雅黑" panose="020B0503020204020204" pitchFamily="34" charset="-122"/>
                  <a:ea typeface="微软雅黑" panose="020B0503020204020204" pitchFamily="34" charset="-122"/>
                </a:rPr>
                <a:t>2</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5"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a:solidFill>
                    <a:schemeClr val="accent5">
                      <a:lumMod val="50000"/>
                    </a:schemeClr>
                  </a:solidFill>
                  <a:latin typeface="微软雅黑" panose="020B0503020204020204" pitchFamily="34" charset="-122"/>
                  <a:ea typeface="微软雅黑" panose="020B0503020204020204" pitchFamily="34" charset="-122"/>
                </a:rPr>
                <a:t>成长</a:t>
              </a:r>
            </a:p>
          </p:txBody>
        </p:sp>
        <p:grpSp>
          <p:nvGrpSpPr>
            <p:cNvPr id="6" name="组 2"/>
            <p:cNvGrpSpPr/>
            <p:nvPr/>
          </p:nvGrpSpPr>
          <p:grpSpPr>
            <a:xfrm>
              <a:off x="-21102" y="2858492"/>
              <a:ext cx="242777" cy="1285286"/>
              <a:chOff x="-21102" y="2858492"/>
              <a:chExt cx="242777" cy="1285286"/>
            </a:xfrm>
          </p:grpSpPr>
          <p:sp>
            <p:nvSpPr>
              <p:cNvPr id="7" name="圆角矩形 6"/>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 name="圆角矩形 7"/>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9" name="圆角矩形 8"/>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圆角矩形 9"/>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 name="圆角矩形 10"/>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2420669" y="5563046"/>
            <a:ext cx="3877986" cy="780088"/>
          </a:xfrm>
          <a:prstGeom prst="rect">
            <a:avLst/>
          </a:prstGeom>
        </p:spPr>
        <p:txBody>
          <a:bodyPr wrap="square" lIns="41023" tIns="20512" rIns="41023" bIns="20512">
            <a:spAutoFit/>
          </a:bodyPr>
          <a:lstStyle/>
          <a:p>
            <a:pPr algn="ctr" defTabSz="205116">
              <a:lnSpc>
                <a:spcPct val="150000"/>
              </a:lnSpc>
            </a:pPr>
            <a:r>
              <a:rPr lang="zh-CN" altLang="zh-CN" sz="3200" b="1" dirty="0">
                <a:latin typeface="微软雅黑" panose="020B0503020204020204" pitchFamily="34" charset="-122"/>
                <a:ea typeface="微软雅黑" panose="020B0503020204020204" pitchFamily="34" charset="-122"/>
              </a:rPr>
              <a:t>因为</a:t>
            </a:r>
            <a:r>
              <a:rPr lang="zh-CN" altLang="zh-CN" sz="3200" b="1" dirty="0">
                <a:solidFill>
                  <a:schemeClr val="accent2"/>
                </a:solidFill>
                <a:latin typeface="微软雅黑" panose="020B0503020204020204" pitchFamily="34" charset="-122"/>
                <a:ea typeface="微软雅黑" panose="020B0503020204020204" pitchFamily="34" charset="-122"/>
              </a:rPr>
              <a:t>热爱</a:t>
            </a:r>
            <a:r>
              <a:rPr lang="zh-CN" altLang="zh-CN" sz="3200" b="1" dirty="0">
                <a:latin typeface="微软雅黑" panose="020B0503020204020204" pitchFamily="34" charset="-122"/>
                <a:ea typeface="微软雅黑" panose="020B0503020204020204" pitchFamily="34" charset="-122"/>
              </a:rPr>
              <a:t>，所以</a:t>
            </a:r>
            <a:r>
              <a:rPr lang="zh-CN" altLang="zh-CN" sz="3200" b="1" dirty="0">
                <a:solidFill>
                  <a:schemeClr val="accent2"/>
                </a:solidFill>
                <a:latin typeface="微软雅黑" panose="020B0503020204020204" pitchFamily="34" charset="-122"/>
                <a:ea typeface="微软雅黑" panose="020B0503020204020204" pitchFamily="34" charset="-122"/>
              </a:rPr>
              <a:t>快乐</a:t>
            </a:r>
            <a:endParaRPr lang="zh-CN" altLang="en-US" sz="3200" b="1" dirty="0">
              <a:solidFill>
                <a:schemeClr val="accent2"/>
              </a:solidFill>
              <a:latin typeface="微软雅黑" panose="020B0503020204020204" pitchFamily="34" charset="-122"/>
              <a:ea typeface="微软雅黑" panose="020B0503020204020204" pitchFamily="34" charset="-122"/>
            </a:endParaRPr>
          </a:p>
        </p:txBody>
      </p:sp>
      <p:pic>
        <p:nvPicPr>
          <p:cNvPr id="13" name="Picture 2" descr="E:\Personal\一周年交流\200812178376344_2.jpg"/>
          <p:cNvPicPr>
            <a:picLocks noChangeAspect="1" noChangeArrowheads="1"/>
          </p:cNvPicPr>
          <p:nvPr/>
        </p:nvPicPr>
        <p:blipFill rotWithShape="1">
          <a:blip r:embed="rId3">
            <a:extLst>
              <a:ext uri="{28A0092B-C50C-407E-A947-70E740481C1C}">
                <a14:useLocalDpi xmlns:a14="http://schemas.microsoft.com/office/drawing/2010/main" val="0"/>
              </a:ext>
            </a:extLst>
          </a:blip>
          <a:srcRect l="64" t="6050" r="106"/>
          <a:stretch/>
        </p:blipFill>
        <p:spPr bwMode="auto">
          <a:xfrm>
            <a:off x="3759200" y="1727200"/>
            <a:ext cx="5384800" cy="354965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413598" y="1727200"/>
            <a:ext cx="2724349" cy="2031325"/>
          </a:xfrm>
          <a:prstGeom prst="rect">
            <a:avLst/>
          </a:prstGeom>
        </p:spPr>
        <p:txBody>
          <a:bodyPr wrap="square">
            <a:spAutoFit/>
          </a:bodyPr>
          <a:lstStyle/>
          <a:p>
            <a:pPr marL="457200" indent="-457200" algn="ctr">
              <a:lnSpc>
                <a:spcPct val="150000"/>
              </a:lnSpc>
              <a:buFont typeface="Wingdings" panose="05000000000000000000" pitchFamily="2" charset="2"/>
              <a:buChar char="Ø"/>
            </a:pPr>
            <a:r>
              <a:rPr lang="zh-CN" altLang="en-US" sz="2800" b="1" dirty="0" smtClean="0">
                <a:latin typeface="微软雅黑" panose="020B0503020204020204" pitchFamily="34" charset="-122"/>
                <a:ea typeface="微软雅黑" panose="020B0503020204020204" pitchFamily="34" charset="-122"/>
              </a:rPr>
              <a:t>成长与进步</a:t>
            </a:r>
            <a:endParaRPr lang="en-US" altLang="zh-CN" sz="2800" b="1" dirty="0" smtClean="0">
              <a:latin typeface="微软雅黑" panose="020B0503020204020204" pitchFamily="34" charset="-122"/>
              <a:ea typeface="微软雅黑" panose="020B0503020204020204" pitchFamily="34" charset="-122"/>
            </a:endParaRPr>
          </a:p>
          <a:p>
            <a:pPr marL="457200" indent="-457200" algn="ctr">
              <a:lnSpc>
                <a:spcPct val="150000"/>
              </a:lnSpc>
              <a:buFont typeface="Wingdings" panose="05000000000000000000" pitchFamily="2" charset="2"/>
              <a:buChar char="Ø"/>
            </a:pPr>
            <a:r>
              <a:rPr lang="zh-CN" altLang="en-US" sz="2800" b="1" dirty="0" smtClean="0">
                <a:latin typeface="微软雅黑" panose="020B0503020204020204" pitchFamily="34" charset="-122"/>
                <a:ea typeface="微软雅黑" panose="020B0503020204020204" pitchFamily="34" charset="-122"/>
              </a:rPr>
              <a:t>迷茫与不足</a:t>
            </a:r>
            <a:endParaRPr lang="en-US" altLang="zh-CN" sz="2800" b="1" dirty="0" smtClean="0">
              <a:latin typeface="微软雅黑" panose="020B0503020204020204" pitchFamily="34" charset="-122"/>
              <a:ea typeface="微软雅黑" panose="020B0503020204020204" pitchFamily="34" charset="-122"/>
            </a:endParaRPr>
          </a:p>
          <a:p>
            <a:pPr marL="457200" indent="-457200" algn="ctr">
              <a:lnSpc>
                <a:spcPct val="150000"/>
              </a:lnSpc>
              <a:buFont typeface="Wingdings" panose="05000000000000000000" pitchFamily="2" charset="2"/>
              <a:buChar char="Ø"/>
            </a:pPr>
            <a:r>
              <a:rPr lang="zh-CN" altLang="en-US" sz="2800" b="1" dirty="0" smtClean="0">
                <a:solidFill>
                  <a:srgbClr val="C00000"/>
                </a:solidFill>
                <a:latin typeface="微软雅黑" panose="020B0503020204020204" pitchFamily="34" charset="-122"/>
                <a:ea typeface="微软雅黑" panose="020B0503020204020204" pitchFamily="34" charset="-122"/>
              </a:rPr>
              <a:t>指点与鼓励</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4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48742" r="15678"/>
          <a:stretch/>
        </p:blipFill>
        <p:spPr>
          <a:xfrm>
            <a:off x="0" y="-1"/>
            <a:ext cx="3924300" cy="6858001"/>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152" y="2765426"/>
            <a:ext cx="50784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103" y="1134545"/>
            <a:ext cx="387667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783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55356" y="3858791"/>
            <a:ext cx="3116248" cy="1703418"/>
          </a:xfrm>
          <a:prstGeom prst="rect">
            <a:avLst/>
          </a:prstGeom>
        </p:spPr>
        <p:txBody>
          <a:bodyPr wrap="square" lIns="41023" tIns="20512" rIns="41023" bIns="20512">
            <a:spAutoFit/>
          </a:bodyPr>
          <a:lstStyle/>
          <a:p>
            <a:pPr algn="ctr" defTabSz="205116">
              <a:lnSpc>
                <a:spcPct val="150000"/>
              </a:lnSpc>
            </a:pPr>
            <a:r>
              <a:rPr lang="zh-CN" altLang="en-US" sz="2400" b="1" dirty="0" smtClean="0">
                <a:latin typeface="微软雅黑" panose="020B0503020204020204" pitchFamily="34" charset="-122"/>
                <a:ea typeface="微软雅黑" panose="020B0503020204020204" pitchFamily="34" charset="-122"/>
              </a:rPr>
              <a:t>思索使人明理</a:t>
            </a:r>
            <a:endParaRPr lang="en-US" altLang="zh-CN" sz="2400" b="1" dirty="0" smtClean="0">
              <a:latin typeface="微软雅黑" panose="020B0503020204020204" pitchFamily="34" charset="-122"/>
              <a:ea typeface="微软雅黑" panose="020B0503020204020204" pitchFamily="34" charset="-122"/>
            </a:endParaRPr>
          </a:p>
          <a:p>
            <a:pPr algn="ctr" defTabSz="205116">
              <a:lnSpc>
                <a:spcPct val="150000"/>
              </a:lnSpc>
            </a:pPr>
            <a:r>
              <a:rPr lang="zh-CN" altLang="en-US" sz="2400" b="1" dirty="0" smtClean="0">
                <a:latin typeface="微软雅黑" panose="020B0503020204020204" pitchFamily="34" charset="-122"/>
                <a:ea typeface="微软雅黑" panose="020B0503020204020204" pitchFamily="34" charset="-122"/>
              </a:rPr>
              <a:t>有思才有得</a:t>
            </a:r>
            <a:endParaRPr lang="en-US" altLang="zh-CN" sz="2400" b="1" dirty="0" smtClean="0">
              <a:latin typeface="微软雅黑" panose="020B0503020204020204" pitchFamily="34" charset="-122"/>
              <a:ea typeface="微软雅黑" panose="020B0503020204020204" pitchFamily="34" charset="-122"/>
            </a:endParaRPr>
          </a:p>
          <a:p>
            <a:pPr algn="ctr" defTabSz="205116">
              <a:lnSpc>
                <a:spcPct val="150000"/>
              </a:lnSpc>
            </a:pPr>
            <a:endParaRPr lang="en-US" altLang="zh-CN" sz="2400" dirty="0">
              <a:latin typeface="微软雅黑" panose="020B0503020204020204" pitchFamily="34" charset="-122"/>
              <a:ea typeface="微软雅黑" panose="020B0503020204020204" pitchFamily="34" charset="-122"/>
            </a:endParaRPr>
          </a:p>
        </p:txBody>
      </p:sp>
      <p:grpSp>
        <p:nvGrpSpPr>
          <p:cNvPr id="41" name="组合 5"/>
          <p:cNvGrpSpPr>
            <a:grpSpLocks/>
          </p:cNvGrpSpPr>
          <p:nvPr/>
        </p:nvGrpSpPr>
        <p:grpSpPr bwMode="auto">
          <a:xfrm rot="3152971">
            <a:off x="3705335" y="1823078"/>
            <a:ext cx="2529921" cy="1033129"/>
            <a:chOff x="2482316" y="2299046"/>
            <a:chExt cx="4752528" cy="1940042"/>
          </a:xfrm>
        </p:grpSpPr>
        <p:sp>
          <p:nvSpPr>
            <p:cNvPr id="42" name="矩形 41"/>
            <p:cNvSpPr/>
            <p:nvPr/>
          </p:nvSpPr>
          <p:spPr>
            <a:xfrm>
              <a:off x="2481627" y="4222184"/>
              <a:ext cx="4752528" cy="17531"/>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6"/>
            <p:cNvSpPr/>
            <p:nvPr/>
          </p:nvSpPr>
          <p:spPr>
            <a:xfrm>
              <a:off x="3490324" y="2298898"/>
              <a:ext cx="2447873" cy="1925433"/>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92D050"/>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46" name="组合 10"/>
          <p:cNvGrpSpPr>
            <a:grpSpLocks/>
          </p:cNvGrpSpPr>
          <p:nvPr/>
        </p:nvGrpSpPr>
        <p:grpSpPr bwMode="auto">
          <a:xfrm rot="3152971">
            <a:off x="641016" y="1822992"/>
            <a:ext cx="2529921" cy="1033129"/>
            <a:chOff x="2482316" y="2299046"/>
            <a:chExt cx="4752528" cy="1940042"/>
          </a:xfrm>
        </p:grpSpPr>
        <p:sp>
          <p:nvSpPr>
            <p:cNvPr id="47" name="矩形 46"/>
            <p:cNvSpPr/>
            <p:nvPr/>
          </p:nvSpPr>
          <p:spPr>
            <a:xfrm>
              <a:off x="2481627" y="4222184"/>
              <a:ext cx="4752528" cy="17531"/>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6"/>
            <p:cNvSpPr/>
            <p:nvPr/>
          </p:nvSpPr>
          <p:spPr>
            <a:xfrm>
              <a:off x="3490324" y="2298898"/>
              <a:ext cx="2447873" cy="1925433"/>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FDA403"/>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51" name="组合 17"/>
          <p:cNvGrpSpPr>
            <a:grpSpLocks/>
          </p:cNvGrpSpPr>
          <p:nvPr/>
        </p:nvGrpSpPr>
        <p:grpSpPr bwMode="auto">
          <a:xfrm rot="3152971">
            <a:off x="6306003" y="1775696"/>
            <a:ext cx="2529921" cy="1033129"/>
            <a:chOff x="2482316" y="2299046"/>
            <a:chExt cx="4752528" cy="1940042"/>
          </a:xfrm>
        </p:grpSpPr>
        <p:sp>
          <p:nvSpPr>
            <p:cNvPr id="52" name="矩形 51"/>
            <p:cNvSpPr/>
            <p:nvPr/>
          </p:nvSpPr>
          <p:spPr>
            <a:xfrm>
              <a:off x="2481627" y="4222184"/>
              <a:ext cx="4752528" cy="17531"/>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4" name="椭圆 6"/>
            <p:cNvSpPr/>
            <p:nvPr/>
          </p:nvSpPr>
          <p:spPr>
            <a:xfrm>
              <a:off x="3490324" y="2298898"/>
              <a:ext cx="2447873" cy="1925433"/>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00B0F0"/>
            </a:solidFill>
            <a:ln>
              <a:noFill/>
            </a:ln>
            <a:effectLst>
              <a:innerShdw blurRad="1143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7" name="TextBox 23"/>
          <p:cNvSpPr txBox="1">
            <a:spLocks noChangeArrowheads="1"/>
          </p:cNvSpPr>
          <p:nvPr/>
        </p:nvSpPr>
        <p:spPr bwMode="auto">
          <a:xfrm>
            <a:off x="4394428" y="1925359"/>
            <a:ext cx="13131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2800" b="1" dirty="0" smtClean="0">
                <a:solidFill>
                  <a:schemeClr val="bg1"/>
                </a:solidFill>
                <a:latin typeface="微软雅黑" pitchFamily="34" charset="-122"/>
                <a:ea typeface="微软雅黑" pitchFamily="34" charset="-122"/>
              </a:rPr>
              <a:t>慎思</a:t>
            </a:r>
            <a:endParaRPr lang="zh-CN" altLang="en-US" sz="2800" b="1" dirty="0">
              <a:solidFill>
                <a:schemeClr val="bg1"/>
              </a:solidFill>
              <a:latin typeface="微软雅黑" pitchFamily="34" charset="-122"/>
              <a:ea typeface="微软雅黑" pitchFamily="34" charset="-122"/>
            </a:endParaRPr>
          </a:p>
        </p:txBody>
      </p:sp>
      <p:sp>
        <p:nvSpPr>
          <p:cNvPr id="63" name="TextBox 39"/>
          <p:cNvSpPr txBox="1">
            <a:spLocks noChangeArrowheads="1"/>
          </p:cNvSpPr>
          <p:nvPr/>
        </p:nvSpPr>
        <p:spPr bwMode="auto">
          <a:xfrm>
            <a:off x="1191352" y="1906820"/>
            <a:ext cx="1301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lnSpc>
                <a:spcPct val="150000"/>
              </a:lnSpc>
            </a:pPr>
            <a:r>
              <a:rPr lang="zh-CN" altLang="en-US" sz="2800" b="1" dirty="0" smtClean="0">
                <a:solidFill>
                  <a:schemeClr val="bg1"/>
                </a:solidFill>
                <a:latin typeface="微软雅黑" pitchFamily="34" charset="-122"/>
                <a:ea typeface="微软雅黑" pitchFamily="34" charset="-122"/>
              </a:rPr>
              <a:t>博学</a:t>
            </a:r>
            <a:endParaRPr lang="zh-CN" altLang="en-US" sz="2800" b="1" dirty="0">
              <a:solidFill>
                <a:schemeClr val="bg1"/>
              </a:solidFill>
              <a:latin typeface="微软雅黑" pitchFamily="34" charset="-122"/>
              <a:ea typeface="微软雅黑" pitchFamily="34" charset="-122"/>
            </a:endParaRPr>
          </a:p>
        </p:txBody>
      </p:sp>
      <p:sp>
        <p:nvSpPr>
          <p:cNvPr id="64" name="TextBox 40"/>
          <p:cNvSpPr txBox="1">
            <a:spLocks noChangeArrowheads="1"/>
          </p:cNvSpPr>
          <p:nvPr/>
        </p:nvSpPr>
        <p:spPr bwMode="auto">
          <a:xfrm>
            <a:off x="6920324" y="1877977"/>
            <a:ext cx="900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lnSpc>
                <a:spcPct val="150000"/>
              </a:lnSpc>
            </a:pPr>
            <a:r>
              <a:rPr lang="zh-CN" altLang="en-US" sz="2800" b="1" dirty="0" smtClean="0">
                <a:solidFill>
                  <a:schemeClr val="bg1"/>
                </a:solidFill>
                <a:latin typeface="微软雅黑" pitchFamily="34" charset="-122"/>
                <a:ea typeface="微软雅黑" pitchFamily="34" charset="-122"/>
              </a:rPr>
              <a:t>笃行</a:t>
            </a:r>
            <a:endParaRPr lang="zh-CN" altLang="en-US" sz="2800" b="1" dirty="0">
              <a:solidFill>
                <a:schemeClr val="bg1"/>
              </a:solidFill>
              <a:latin typeface="微软雅黑" pitchFamily="34" charset="-122"/>
              <a:ea typeface="微软雅黑" pitchFamily="34" charset="-122"/>
            </a:endParaRPr>
          </a:p>
        </p:txBody>
      </p:sp>
      <p:grpSp>
        <p:nvGrpSpPr>
          <p:cNvPr id="65" name="组 3"/>
          <p:cNvGrpSpPr/>
          <p:nvPr/>
        </p:nvGrpSpPr>
        <p:grpSpPr>
          <a:xfrm>
            <a:off x="-8440" y="297525"/>
            <a:ext cx="1964817" cy="665419"/>
            <a:chOff x="-21102" y="2847433"/>
            <a:chExt cx="4912045" cy="1296345"/>
          </a:xfrm>
        </p:grpSpPr>
        <p:sp>
          <p:nvSpPr>
            <p:cNvPr id="66" name="圆角矩形 65"/>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a:solidFill>
                    <a:srgbClr val="FFFFFF"/>
                  </a:solidFill>
                  <a:latin typeface="微软雅黑" panose="020B0503020204020204" pitchFamily="34" charset="-122"/>
                  <a:ea typeface="微软雅黑" panose="020B0503020204020204" pitchFamily="34" charset="-122"/>
                </a:rPr>
                <a:t>3</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67"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smtClean="0">
                  <a:solidFill>
                    <a:schemeClr val="accent5">
                      <a:lumMod val="50000"/>
                    </a:schemeClr>
                  </a:solidFill>
                  <a:latin typeface="微软雅黑" panose="020B0503020204020204" pitchFamily="34" charset="-122"/>
                  <a:ea typeface="微软雅黑" panose="020B0503020204020204" pitchFamily="34" charset="-122"/>
                </a:rPr>
                <a:t>筑梦</a:t>
              </a:r>
              <a:endParaRPr lang="zh-CN" altLang="en-US" sz="2400" b="1" spc="269"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68" name="组 2"/>
            <p:cNvGrpSpPr/>
            <p:nvPr/>
          </p:nvGrpSpPr>
          <p:grpSpPr>
            <a:xfrm>
              <a:off x="-21102" y="2858492"/>
              <a:ext cx="242777" cy="1285286"/>
              <a:chOff x="-21102" y="2858492"/>
              <a:chExt cx="242777" cy="1285286"/>
            </a:xfrm>
          </p:grpSpPr>
          <p:sp>
            <p:nvSpPr>
              <p:cNvPr id="69" name="圆角矩形 68"/>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圆角矩形 69"/>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 name="圆角矩形 70"/>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2" name="圆角矩形 71"/>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3" name="圆角矩形 72"/>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sp>
        <p:nvSpPr>
          <p:cNvPr id="74" name="矩形 73"/>
          <p:cNvSpPr/>
          <p:nvPr/>
        </p:nvSpPr>
        <p:spPr>
          <a:xfrm>
            <a:off x="779594" y="3858791"/>
            <a:ext cx="2031325" cy="1135054"/>
          </a:xfrm>
          <a:prstGeom prst="rect">
            <a:avLst/>
          </a:prstGeom>
        </p:spPr>
        <p:txBody>
          <a:bodyPr wrap="none">
            <a:spAutoFit/>
          </a:bodyPr>
          <a:lstStyle/>
          <a:p>
            <a:pPr algn="ctr" defTabSz="205116">
              <a:lnSpc>
                <a:spcPct val="150000"/>
              </a:lnSpc>
            </a:pPr>
            <a:r>
              <a:rPr lang="zh-CN" altLang="en-US" sz="2400" b="1" dirty="0">
                <a:latin typeface="微软雅黑" panose="020B0503020204020204" pitchFamily="34" charset="-122"/>
                <a:ea typeface="微软雅黑" panose="020B0503020204020204" pitchFamily="34" charset="-122"/>
              </a:rPr>
              <a:t>积累使人</a:t>
            </a:r>
            <a:r>
              <a:rPr lang="zh-CN" altLang="en-US" sz="2400" b="1" dirty="0" smtClean="0">
                <a:latin typeface="微软雅黑" panose="020B0503020204020204" pitchFamily="34" charset="-122"/>
                <a:ea typeface="微软雅黑" panose="020B0503020204020204" pitchFamily="34" charset="-122"/>
              </a:rPr>
              <a:t>渊博</a:t>
            </a:r>
            <a:endParaRPr lang="en-US" altLang="zh-CN" sz="2400" b="1" dirty="0" smtClean="0">
              <a:latin typeface="微软雅黑" panose="020B0503020204020204" pitchFamily="34" charset="-122"/>
              <a:ea typeface="微软雅黑" panose="020B0503020204020204" pitchFamily="34" charset="-122"/>
            </a:endParaRPr>
          </a:p>
          <a:p>
            <a:pPr algn="ctr" defTabSz="205116">
              <a:lnSpc>
                <a:spcPct val="150000"/>
              </a:lnSpc>
            </a:pPr>
            <a:r>
              <a:rPr lang="zh-CN" altLang="en-US" sz="2400" b="1" dirty="0" smtClean="0">
                <a:latin typeface="微软雅黑" panose="020B0503020204020204" pitchFamily="34" charset="-122"/>
                <a:ea typeface="微软雅黑" panose="020B0503020204020204" pitchFamily="34" charset="-122"/>
              </a:rPr>
              <a:t>厚</a:t>
            </a:r>
            <a:r>
              <a:rPr lang="zh-CN" altLang="en-US" sz="2400" b="1" dirty="0">
                <a:latin typeface="微软雅黑" panose="020B0503020204020204" pitchFamily="34" charset="-122"/>
                <a:ea typeface="微软雅黑" panose="020B0503020204020204" pitchFamily="34" charset="-122"/>
              </a:rPr>
              <a:t>积而薄发</a:t>
            </a:r>
            <a:endParaRPr lang="en-US" altLang="zh-CN" sz="2400" b="1" dirty="0">
              <a:latin typeface="微软雅黑" panose="020B0503020204020204" pitchFamily="34" charset="-122"/>
              <a:ea typeface="微软雅黑" panose="020B0503020204020204" pitchFamily="34" charset="-122"/>
            </a:endParaRPr>
          </a:p>
        </p:txBody>
      </p:sp>
      <p:sp>
        <p:nvSpPr>
          <p:cNvPr id="75" name="矩形 74"/>
          <p:cNvSpPr/>
          <p:nvPr/>
        </p:nvSpPr>
        <p:spPr>
          <a:xfrm>
            <a:off x="6336991" y="3859205"/>
            <a:ext cx="2330090" cy="1200329"/>
          </a:xfrm>
          <a:prstGeom prst="rect">
            <a:avLst/>
          </a:prstGeom>
        </p:spPr>
        <p:txBody>
          <a:bodyPr wrap="square">
            <a:spAutoFit/>
          </a:bodyPr>
          <a:lstStyle/>
          <a:p>
            <a:pPr algn="ctr" defTabSz="205116">
              <a:lnSpc>
                <a:spcPct val="150000"/>
              </a:lnSpc>
            </a:pPr>
            <a:r>
              <a:rPr lang="zh-CN" altLang="en-US" sz="2400" b="1" dirty="0">
                <a:latin typeface="微软雅黑" panose="020B0503020204020204" pitchFamily="34" charset="-122"/>
                <a:ea typeface="微软雅黑" panose="020B0503020204020204" pitchFamily="34" charset="-122"/>
              </a:rPr>
              <a:t>历练促人</a:t>
            </a:r>
            <a:r>
              <a:rPr lang="zh-CN" altLang="en-US" sz="2400" b="1" dirty="0" smtClean="0">
                <a:latin typeface="微软雅黑" panose="020B0503020204020204" pitchFamily="34" charset="-122"/>
                <a:ea typeface="微软雅黑" panose="020B0503020204020204" pitchFamily="34" charset="-122"/>
              </a:rPr>
              <a:t>成长</a:t>
            </a:r>
            <a:endParaRPr lang="en-US" altLang="zh-CN" sz="2400" b="1" dirty="0" smtClean="0">
              <a:latin typeface="微软雅黑" panose="020B0503020204020204" pitchFamily="34" charset="-122"/>
              <a:ea typeface="微软雅黑" panose="020B0503020204020204" pitchFamily="34" charset="-122"/>
            </a:endParaRPr>
          </a:p>
          <a:p>
            <a:pPr algn="ctr" defTabSz="205116">
              <a:lnSpc>
                <a:spcPct val="150000"/>
              </a:lnSpc>
            </a:pPr>
            <a:r>
              <a:rPr lang="zh-CN" altLang="en-US" sz="2400" b="1" dirty="0" smtClean="0">
                <a:latin typeface="微软雅黑" panose="020B0503020204020204" pitchFamily="34" charset="-122"/>
                <a:ea typeface="微软雅黑" panose="020B0503020204020204" pitchFamily="34" charset="-122"/>
              </a:rPr>
              <a:t>投入</a:t>
            </a:r>
            <a:r>
              <a:rPr lang="zh-CN" altLang="en-US" sz="2400" b="1" dirty="0">
                <a:latin typeface="微软雅黑" panose="020B0503020204020204" pitchFamily="34" charset="-122"/>
                <a:ea typeface="微软雅黑" panose="020B0503020204020204" pitchFamily="34" charset="-122"/>
              </a:rPr>
              <a:t>方收获</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397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3"/>
          <p:cNvGrpSpPr/>
          <p:nvPr/>
        </p:nvGrpSpPr>
        <p:grpSpPr>
          <a:xfrm>
            <a:off x="-8440" y="297525"/>
            <a:ext cx="1964817" cy="665419"/>
            <a:chOff x="-21102" y="2847433"/>
            <a:chExt cx="4912045" cy="1296345"/>
          </a:xfrm>
        </p:grpSpPr>
        <p:sp>
          <p:nvSpPr>
            <p:cNvPr id="4" name="圆角矩形 3"/>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a:solidFill>
                    <a:srgbClr val="FFFFFF"/>
                  </a:solidFill>
                  <a:latin typeface="微软雅黑" panose="020B0503020204020204" pitchFamily="34" charset="-122"/>
                  <a:ea typeface="微软雅黑" panose="020B0503020204020204" pitchFamily="34" charset="-122"/>
                </a:rPr>
                <a:t>3</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5"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smtClean="0">
                  <a:solidFill>
                    <a:schemeClr val="accent5">
                      <a:lumMod val="50000"/>
                    </a:schemeClr>
                  </a:solidFill>
                  <a:latin typeface="微软雅黑" panose="020B0503020204020204" pitchFamily="34" charset="-122"/>
                  <a:ea typeface="微软雅黑" panose="020B0503020204020204" pitchFamily="34" charset="-122"/>
                </a:rPr>
                <a:t>筑梦</a:t>
              </a:r>
              <a:endParaRPr lang="zh-CN" altLang="en-US" sz="2400" b="1" spc="269"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6" name="组 2"/>
            <p:cNvGrpSpPr/>
            <p:nvPr/>
          </p:nvGrpSpPr>
          <p:grpSpPr>
            <a:xfrm>
              <a:off x="-21102" y="2858492"/>
              <a:ext cx="242777" cy="1285286"/>
              <a:chOff x="-21102" y="2858492"/>
              <a:chExt cx="242777" cy="1285286"/>
            </a:xfrm>
          </p:grpSpPr>
          <p:sp>
            <p:nvSpPr>
              <p:cNvPr id="7" name="圆角矩形 6"/>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 name="圆角矩形 7"/>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9" name="圆角矩形 8"/>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圆角矩形 9"/>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 name="圆角矩形 10"/>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pic>
        <p:nvPicPr>
          <p:cNvPr id="15" name="Picture 2" descr="D:\[ 私人定制 ]\[ Collection ]\合影-科研所.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l="8633" t="13751" r="9228" b="-1"/>
          <a:stretch/>
        </p:blipFill>
        <p:spPr bwMode="auto">
          <a:xfrm>
            <a:off x="-8440" y="1241465"/>
            <a:ext cx="6345445" cy="3965555"/>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773" y="5227157"/>
            <a:ext cx="600551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6611894" y="1562248"/>
            <a:ext cx="2351356" cy="3323987"/>
          </a:xfrm>
          <a:prstGeom prst="rect">
            <a:avLst/>
          </a:prstGeom>
        </p:spPr>
        <p:txBody>
          <a:bodyPr wrap="square">
            <a:spAutoFit/>
          </a:bodyPr>
          <a:lstStyle/>
          <a:p>
            <a:pPr defTabSz="205116">
              <a:lnSpc>
                <a:spcPct val="150000"/>
              </a:lnSpc>
            </a:pPr>
            <a:r>
              <a:rPr lang="zh-CN" altLang="en-US" sz="2800" b="1" dirty="0" smtClean="0">
                <a:latin typeface="微软雅黑" panose="020B0503020204020204" pitchFamily="34" charset="-122"/>
                <a:ea typeface="微软雅黑" panose="020B0503020204020204" pitchFamily="34" charset="-122"/>
              </a:rPr>
              <a:t>以感恩之心</a:t>
            </a:r>
            <a:endParaRPr lang="en-US" altLang="zh-CN" sz="2800" b="1" dirty="0" smtClean="0">
              <a:latin typeface="微软雅黑" panose="020B0503020204020204" pitchFamily="34" charset="-122"/>
              <a:ea typeface="微软雅黑" panose="020B0503020204020204" pitchFamily="34" charset="-122"/>
            </a:endParaRPr>
          </a:p>
          <a:p>
            <a:pPr defTabSz="205116">
              <a:lnSpc>
                <a:spcPct val="150000"/>
              </a:lnSpc>
            </a:pPr>
            <a:r>
              <a:rPr lang="zh-CN" altLang="en-US" sz="2800" b="1" dirty="0" smtClean="0">
                <a:latin typeface="微软雅黑" panose="020B0503020204020204" pitchFamily="34" charset="-122"/>
                <a:ea typeface="微软雅黑" panose="020B0503020204020204" pitchFamily="34" charset="-122"/>
              </a:rPr>
              <a:t>做太湖之子</a:t>
            </a:r>
            <a:endParaRPr lang="en-US" altLang="zh-CN" sz="2800" b="1" dirty="0" smtClean="0">
              <a:latin typeface="微软雅黑" panose="020B0503020204020204" pitchFamily="34" charset="-122"/>
              <a:ea typeface="微软雅黑" panose="020B0503020204020204" pitchFamily="34" charset="-122"/>
            </a:endParaRPr>
          </a:p>
          <a:p>
            <a:pPr defTabSz="205116">
              <a:lnSpc>
                <a:spcPct val="150000"/>
              </a:lnSpc>
            </a:pPr>
            <a:r>
              <a:rPr lang="zh-CN" altLang="en-US" sz="2800" b="1" dirty="0" smtClean="0">
                <a:latin typeface="微软雅黑" panose="020B0503020204020204" pitchFamily="34" charset="-122"/>
                <a:ea typeface="微软雅黑" panose="020B0503020204020204" pitchFamily="34" charset="-122"/>
              </a:rPr>
              <a:t>秉</a:t>
            </a:r>
            <a:r>
              <a:rPr lang="zh-CN" altLang="en-US" sz="2800" b="1" dirty="0">
                <a:latin typeface="微软雅黑" panose="020B0503020204020204" pitchFamily="34" charset="-122"/>
                <a:ea typeface="微软雅黑" panose="020B0503020204020204" pitchFamily="34" charset="-122"/>
              </a:rPr>
              <a:t>工匠之</a:t>
            </a:r>
            <a:r>
              <a:rPr lang="zh-CN" altLang="en-US" sz="2800" b="1" dirty="0" smtClean="0">
                <a:latin typeface="微软雅黑" panose="020B0503020204020204" pitchFamily="34" charset="-122"/>
                <a:ea typeface="微软雅黑" panose="020B0503020204020204" pitchFamily="34" charset="-122"/>
              </a:rPr>
              <a:t>心</a:t>
            </a:r>
            <a:endParaRPr lang="en-US" altLang="zh-CN" sz="2800" b="1" dirty="0" smtClean="0">
              <a:latin typeface="微软雅黑" panose="020B0503020204020204" pitchFamily="34" charset="-122"/>
              <a:ea typeface="微软雅黑" panose="020B0503020204020204" pitchFamily="34" charset="-122"/>
            </a:endParaRPr>
          </a:p>
          <a:p>
            <a:pPr defTabSz="205116">
              <a:lnSpc>
                <a:spcPct val="150000"/>
              </a:lnSpc>
            </a:pPr>
            <a:r>
              <a:rPr lang="zh-CN" altLang="en-US" sz="2800" b="1" dirty="0">
                <a:latin typeface="微软雅黑" panose="020B0503020204020204" pitchFamily="34" charset="-122"/>
                <a:ea typeface="微软雅黑" panose="020B0503020204020204" pitchFamily="34" charset="-122"/>
              </a:rPr>
              <a:t>筑</a:t>
            </a:r>
            <a:r>
              <a:rPr lang="zh-CN" altLang="en-US" sz="2800" b="1" dirty="0" smtClean="0">
                <a:latin typeface="微软雅黑" panose="020B0503020204020204" pitchFamily="34" charset="-122"/>
                <a:ea typeface="微软雅黑" panose="020B0503020204020204" pitchFamily="34" charset="-122"/>
              </a:rPr>
              <a:t>水利大业</a:t>
            </a:r>
            <a:endParaRPr lang="en-US" altLang="zh-CN" sz="2800" b="1" dirty="0">
              <a:latin typeface="微软雅黑" panose="020B0503020204020204" pitchFamily="34" charset="-122"/>
              <a:ea typeface="微软雅黑" panose="020B0503020204020204" pitchFamily="34" charset="-122"/>
            </a:endParaRPr>
          </a:p>
          <a:p>
            <a:pPr defTabSz="205116">
              <a:lnSpc>
                <a:spcPct val="150000"/>
              </a:lnSpc>
            </a:pPr>
            <a:endParaRPr lang="en-US" altLang="zh-CN" sz="2800" b="1" dirty="0">
              <a:latin typeface="微软雅黑" panose="020B0503020204020204" pitchFamily="34" charset="-122"/>
              <a:ea typeface="微软雅黑" panose="020B0503020204020204" pitchFamily="34" charset="-122"/>
            </a:endParaRPr>
          </a:p>
        </p:txBody>
      </p:sp>
      <p:sp>
        <p:nvSpPr>
          <p:cNvPr id="17" name="椭圆 3"/>
          <p:cNvSpPr/>
          <p:nvPr/>
        </p:nvSpPr>
        <p:spPr bwMode="auto">
          <a:xfrm rot="5400000">
            <a:off x="4586058" y="3100561"/>
            <a:ext cx="3887736" cy="155057"/>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0119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3499" b="6577"/>
          <a:stretch/>
        </p:blipFill>
        <p:spPr>
          <a:xfrm>
            <a:off x="0" y="3702380"/>
            <a:ext cx="9144000" cy="3155620"/>
          </a:xfrm>
          <a:prstGeom prst="rect">
            <a:avLst/>
          </a:prstGeom>
        </p:spPr>
      </p:pic>
      <p:sp>
        <p:nvSpPr>
          <p:cNvPr id="9" name="矩形 8"/>
          <p:cNvSpPr/>
          <p:nvPr/>
        </p:nvSpPr>
        <p:spPr bwMode="auto">
          <a:xfrm>
            <a:off x="1777764" y="3702380"/>
            <a:ext cx="5520424" cy="3155620"/>
          </a:xfrm>
          <a:prstGeom prst="rect">
            <a:avLst/>
          </a:prstGeom>
          <a:gradFill flip="none" rotWithShape="1">
            <a:gsLst>
              <a:gs pos="0">
                <a:schemeClr val="accent1">
                  <a:lumMod val="5000"/>
                  <a:lumOff val="95000"/>
                  <a:alpha val="0"/>
                </a:schemeClr>
              </a:gs>
              <a:gs pos="87000">
                <a:schemeClr val="bg1">
                  <a:alpha val="80000"/>
                </a:schemeClr>
              </a:gs>
            </a:gsLst>
            <a:lin ang="16200000" scaled="1"/>
            <a:tileRect/>
          </a:gradFill>
          <a:ln w="9525" cap="flat" cmpd="sng" algn="ctr">
            <a:noFill/>
            <a:prstDash val="solid"/>
            <a:round/>
            <a:headEnd type="none" w="med" len="med"/>
            <a:tailEnd type="none" w="med" len="med"/>
          </a:ln>
          <a:effectLst/>
          <a:extLst/>
        </p:spPr>
        <p:txBody>
          <a:bodyPr vert="horz" wrap="square" lIns="41026" tIns="20514" rIns="41026" bIns="20514" numCol="1" rtlCol="0" anchor="t" anchorCtr="0" compatLnSpc="1">
            <a:prstTxWarp prst="textNoShape">
              <a:avLst/>
            </a:prstTxWarp>
          </a:bodyPr>
          <a:lstStyle/>
          <a:p>
            <a:pPr defTabSz="410261" fontAlgn="base">
              <a:spcBef>
                <a:spcPct val="0"/>
              </a:spcBef>
              <a:spcAft>
                <a:spcPct val="0"/>
              </a:spcAft>
            </a:pPr>
            <a:endParaRPr lang="zh-CN" altLang="en-US">
              <a:solidFill>
                <a:prstClr val="black"/>
              </a:solidFill>
              <a:latin typeface="Arial" panose="020B0604020202020204" pitchFamily="34" charset="0"/>
              <a:ea typeface="宋体" panose="02010600030101010101" pitchFamily="2" charset="-122"/>
            </a:endParaRPr>
          </a:p>
        </p:txBody>
      </p:sp>
      <p:sp>
        <p:nvSpPr>
          <p:cNvPr id="7" name="矩形 6"/>
          <p:cNvSpPr/>
          <p:nvPr/>
        </p:nvSpPr>
        <p:spPr>
          <a:xfrm>
            <a:off x="2799331" y="1510962"/>
            <a:ext cx="3545340" cy="1158722"/>
          </a:xfrm>
          <a:prstGeom prst="rect">
            <a:avLst/>
          </a:prstGeom>
        </p:spPr>
        <p:txBody>
          <a:bodyPr wrap="none" lIns="41026" tIns="20514" rIns="41026" bIns="20514">
            <a:spAutoFit/>
          </a:bodyPr>
          <a:lstStyle/>
          <a:p>
            <a:pPr algn="ctr" defTabSz="205131">
              <a:lnSpc>
                <a:spcPct val="150000"/>
              </a:lnSpc>
            </a:pPr>
            <a:r>
              <a:rPr lang="zh-CN" altLang="en-US" sz="5400" dirty="0">
                <a:solidFill>
                  <a:prstClr val="black"/>
                </a:solidFill>
                <a:latin typeface="叶根友毛笔行书简体" panose="02010601030101010101" pitchFamily="2" charset="-122"/>
                <a:ea typeface="叶根友毛笔行书简体" panose="02010601030101010101" pitchFamily="2" charset="-122"/>
              </a:rPr>
              <a:t>感谢聆听！</a:t>
            </a:r>
          </a:p>
        </p:txBody>
      </p:sp>
    </p:spTree>
    <p:extLst>
      <p:ext uri="{BB962C8B-B14F-4D97-AF65-F5344CB8AC3E}">
        <p14:creationId xmlns:p14="http://schemas.microsoft.com/office/powerpoint/2010/main" val="4415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E:\Personal\一周年交流\2005426182257.jpg"/>
          <p:cNvPicPr>
            <a:picLocks noChangeAspect="1" noChangeArrowheads="1"/>
          </p:cNvPicPr>
          <p:nvPr/>
        </p:nvPicPr>
        <p:blipFill rotWithShape="1">
          <a:blip r:embed="rId4">
            <a:extLst>
              <a:ext uri="{28A0092B-C50C-407E-A947-70E740481C1C}">
                <a14:useLocalDpi xmlns:a14="http://schemas.microsoft.com/office/drawing/2010/main" val="0"/>
              </a:ext>
            </a:extLst>
          </a:blip>
          <a:srcRect l="12350" t="12849" r="139"/>
          <a:stretch/>
        </p:blipFill>
        <p:spPr bwMode="auto">
          <a:xfrm>
            <a:off x="1" y="0"/>
            <a:ext cx="390984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150" y="1116044"/>
            <a:ext cx="502285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3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5268" y="1350104"/>
            <a:ext cx="1672765" cy="16795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1290973" y="3086791"/>
            <a:ext cx="6717525" cy="340498"/>
            <a:chOff x="1236360" y="10331927"/>
            <a:chExt cx="16793812" cy="635596"/>
          </a:xfrm>
        </p:grpSpPr>
        <p:sp>
          <p:nvSpPr>
            <p:cNvPr id="9" name="圆角矩形 8"/>
            <p:cNvSpPr/>
            <p:nvPr/>
          </p:nvSpPr>
          <p:spPr>
            <a:xfrm>
              <a:off x="1236360" y="10537387"/>
              <a:ext cx="16317278" cy="251593"/>
            </a:xfrm>
            <a:prstGeom prst="roundRect">
              <a:avLst>
                <a:gd name="adj" fmla="val 50000"/>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232">
                <a:defRPr/>
              </a:pPr>
              <a:endParaRPr lang="zh-CN" altLang="en-US" kern="0">
                <a:solidFill>
                  <a:srgbClr val="FFFFFF"/>
                </a:solidFill>
              </a:endParaRPr>
            </a:p>
          </p:txBody>
        </p:sp>
        <p:sp>
          <p:nvSpPr>
            <p:cNvPr id="10" name="圆角矩形 9"/>
            <p:cNvSpPr/>
            <p:nvPr/>
          </p:nvSpPr>
          <p:spPr>
            <a:xfrm>
              <a:off x="12573577" y="10537387"/>
              <a:ext cx="5456595" cy="272970"/>
            </a:xfrm>
            <a:prstGeom prst="roundRect">
              <a:avLst>
                <a:gd name="adj" fmla="val 50000"/>
              </a:avLst>
            </a:prstGeom>
            <a:solidFill>
              <a:srgbClr val="0F85F1"/>
            </a:solidFill>
            <a:ln w="19050">
              <a:no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232">
                <a:defRPr/>
              </a:pPr>
              <a:endParaRPr lang="zh-CN" altLang="en-US" kern="0">
                <a:solidFill>
                  <a:srgbClr val="FFFFFF"/>
                </a:solidFill>
              </a:endParaRPr>
            </a:p>
          </p:txBody>
        </p:sp>
        <p:sp>
          <p:nvSpPr>
            <p:cNvPr id="12" name="椭圆 11"/>
            <p:cNvSpPr>
              <a:spLocks/>
            </p:cNvSpPr>
            <p:nvPr/>
          </p:nvSpPr>
          <p:spPr>
            <a:xfrm>
              <a:off x="4106167" y="10331927"/>
              <a:ext cx="888830"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232">
                <a:defRPr/>
              </a:pPr>
              <a:endParaRPr lang="zh-CN" altLang="en-US">
                <a:solidFill>
                  <a:srgbClr val="FFFFFF"/>
                </a:solidFill>
              </a:endParaRPr>
            </a:p>
          </p:txBody>
        </p:sp>
        <p:sp>
          <p:nvSpPr>
            <p:cNvPr id="13" name="椭圆 12"/>
            <p:cNvSpPr>
              <a:spLocks/>
            </p:cNvSpPr>
            <p:nvPr/>
          </p:nvSpPr>
          <p:spPr>
            <a:xfrm>
              <a:off x="12649057" y="10337467"/>
              <a:ext cx="877995"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232">
                <a:defRPr/>
              </a:pPr>
              <a:endParaRPr lang="zh-CN" altLang="en-US">
                <a:solidFill>
                  <a:srgbClr val="FFFFFF"/>
                </a:solidFill>
              </a:endParaRPr>
            </a:p>
          </p:txBody>
        </p:sp>
      </p:grpSp>
      <p:sp>
        <p:nvSpPr>
          <p:cNvPr id="15" name="矩形 14"/>
          <p:cNvSpPr/>
          <p:nvPr/>
        </p:nvSpPr>
        <p:spPr>
          <a:xfrm>
            <a:off x="1176886" y="3579254"/>
            <a:ext cx="2879550" cy="780088"/>
          </a:xfrm>
          <a:prstGeom prst="rect">
            <a:avLst/>
          </a:prstGeom>
        </p:spPr>
        <p:txBody>
          <a:bodyPr wrap="square" lIns="41023" tIns="20512" rIns="41023" bIns="20512">
            <a:spAutoFit/>
          </a:bodyPr>
          <a:lstStyle/>
          <a:p>
            <a:pPr algn="ctr" defTabSz="205116"/>
            <a:r>
              <a:rPr lang="en-US" altLang="zh-CN" sz="2400" dirty="0">
                <a:solidFill>
                  <a:srgbClr val="000000"/>
                </a:solidFill>
                <a:latin typeface="微软雅黑" panose="020B0503020204020204" pitchFamily="34" charset="-122"/>
                <a:ea typeface="微软雅黑" panose="020B0503020204020204" pitchFamily="34" charset="-122"/>
              </a:rPr>
              <a:t>2008.09 </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algn="ctr" defTabSz="205116"/>
            <a:r>
              <a:rPr lang="zh-CN" altLang="en-US" sz="2400" dirty="0" smtClean="0">
                <a:solidFill>
                  <a:srgbClr val="000000"/>
                </a:solidFill>
                <a:latin typeface="微软雅黑" panose="020B0503020204020204" pitchFamily="34" charset="-122"/>
                <a:ea typeface="微软雅黑" panose="020B0503020204020204" pitchFamily="34" charset="-122"/>
              </a:rPr>
              <a:t>水文学</a:t>
            </a:r>
            <a:r>
              <a:rPr lang="zh-CN" altLang="en-US" sz="2400" dirty="0">
                <a:solidFill>
                  <a:srgbClr val="000000"/>
                </a:solidFill>
                <a:latin typeface="微软雅黑" panose="020B0503020204020204" pitchFamily="34" charset="-122"/>
                <a:ea typeface="微软雅黑" panose="020B0503020204020204" pitchFamily="34" charset="-122"/>
              </a:rPr>
              <a:t>及水资源</a:t>
            </a: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3494094" y="3584531"/>
            <a:ext cx="5075112" cy="1149420"/>
          </a:xfrm>
          <a:prstGeom prst="rect">
            <a:avLst/>
          </a:prstGeom>
        </p:spPr>
        <p:txBody>
          <a:bodyPr wrap="square" lIns="41023" tIns="20512" rIns="41023" bIns="20512">
            <a:spAutoFit/>
          </a:bodyPr>
          <a:lstStyle/>
          <a:p>
            <a:pPr algn="ctr" defTabSz="205116"/>
            <a:r>
              <a:rPr lang="en-US" altLang="zh-CN" sz="2400" dirty="0" smtClean="0">
                <a:solidFill>
                  <a:srgbClr val="000000"/>
                </a:solidFill>
                <a:latin typeface="微软雅黑" panose="020B0503020204020204" pitchFamily="34" charset="-122"/>
                <a:ea typeface="微软雅黑" panose="020B0503020204020204" pitchFamily="34" charset="-122"/>
              </a:rPr>
              <a:t>2015.06</a:t>
            </a:r>
          </a:p>
          <a:p>
            <a:pPr algn="ctr" defTabSz="205116"/>
            <a:r>
              <a:rPr lang="zh-CN" altLang="en-US" sz="2400" dirty="0" smtClean="0">
                <a:solidFill>
                  <a:srgbClr val="000000"/>
                </a:solidFill>
                <a:latin typeface="微软雅黑" panose="020B0503020204020204" pitchFamily="34" charset="-122"/>
                <a:ea typeface="微软雅黑" panose="020B0503020204020204" pitchFamily="34" charset="-122"/>
              </a:rPr>
              <a:t>太湖流域管理局</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algn="ctr" defTabSz="205116"/>
            <a:r>
              <a:rPr lang="zh-CN" altLang="en-US" sz="2400" dirty="0" smtClean="0">
                <a:solidFill>
                  <a:srgbClr val="000000"/>
                </a:solidFill>
                <a:latin typeface="微软雅黑" panose="020B0503020204020204" pitchFamily="34" charset="-122"/>
                <a:ea typeface="微软雅黑" panose="020B0503020204020204" pitchFamily="34" charset="-122"/>
              </a:rPr>
              <a:t>水利发展研究中心</a:t>
            </a:r>
            <a:endParaRPr lang="en-US" altLang="zh-CN" sz="2400" dirty="0">
              <a:solidFill>
                <a:srgbClr val="000000"/>
              </a:solidFill>
              <a:latin typeface="微软雅黑" panose="020B0503020204020204" pitchFamily="34" charset="-122"/>
              <a:ea typeface="微软雅黑" panose="020B0503020204020204" pitchFamily="34" charset="-122"/>
            </a:endParaRPr>
          </a:p>
        </p:txBody>
      </p:sp>
      <p:pic>
        <p:nvPicPr>
          <p:cNvPr id="5122" name="Picture 2" descr="C:\Users\user\Desktop\IMG_038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6937" y="1246352"/>
            <a:ext cx="1859449" cy="16795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6" name="组 3"/>
          <p:cNvGrpSpPr/>
          <p:nvPr/>
        </p:nvGrpSpPr>
        <p:grpSpPr>
          <a:xfrm>
            <a:off x="-8440" y="297525"/>
            <a:ext cx="1964817" cy="665419"/>
            <a:chOff x="-21102" y="2847433"/>
            <a:chExt cx="4912045" cy="1296345"/>
          </a:xfrm>
        </p:grpSpPr>
        <p:sp>
          <p:nvSpPr>
            <p:cNvPr id="38" name="圆角矩形 37"/>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a:solidFill>
                    <a:srgbClr val="FFFFFF"/>
                  </a:solidFill>
                  <a:latin typeface="微软雅黑" panose="020B0503020204020204" pitchFamily="34" charset="-122"/>
                  <a:ea typeface="微软雅黑" panose="020B0503020204020204" pitchFamily="34" charset="-122"/>
                </a:rPr>
                <a:t>1</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39"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smtClean="0">
                  <a:solidFill>
                    <a:schemeClr val="accent5">
                      <a:lumMod val="50000"/>
                    </a:schemeClr>
                  </a:solidFill>
                  <a:latin typeface="微软雅黑" panose="020B0503020204020204" pitchFamily="34" charset="-122"/>
                  <a:ea typeface="微软雅黑" panose="020B0503020204020204" pitchFamily="34" charset="-122"/>
                </a:rPr>
                <a:t>明志</a:t>
              </a:r>
              <a:endParaRPr lang="zh-CN" altLang="en-US" sz="2400" b="1" spc="269"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40" name="组 2"/>
            <p:cNvGrpSpPr/>
            <p:nvPr/>
          </p:nvGrpSpPr>
          <p:grpSpPr>
            <a:xfrm>
              <a:off x="-21102" y="2858492"/>
              <a:ext cx="242777" cy="1285286"/>
              <a:chOff x="-21102" y="2858492"/>
              <a:chExt cx="242777" cy="1285286"/>
            </a:xfrm>
          </p:grpSpPr>
          <p:sp>
            <p:nvSpPr>
              <p:cNvPr id="41" name="圆角矩形 40"/>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2" name="圆角矩形 41"/>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3" name="圆角矩形 42"/>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4" name="圆角矩形 43"/>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5" name="圆角矩形 44"/>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465" y="4909067"/>
            <a:ext cx="317658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9496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屏幕剪辑"/>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908" y="1675216"/>
            <a:ext cx="3376206" cy="1571226"/>
          </a:xfrm>
          <a:prstGeom prst="rect">
            <a:avLst/>
          </a:prstGeom>
          <a:noFill/>
        </p:spPr>
      </p:pic>
      <p:pic>
        <p:nvPicPr>
          <p:cNvPr id="9" name="Picture 5" descr="F:\DCIM\100MSDCF\青年交流角（王元元、顾凯、刘增贤）\DSC0881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r="6393"/>
          <a:stretch/>
        </p:blipFill>
        <p:spPr bwMode="auto">
          <a:xfrm>
            <a:off x="7099011" y="3315803"/>
            <a:ext cx="1688103" cy="1276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private\2015新人培训\IMG_8699.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a:ext>
            </a:extLst>
          </a:blip>
          <a:srcRect l="6279" r="19973"/>
          <a:stretch/>
        </p:blipFill>
        <p:spPr bwMode="auto">
          <a:xfrm>
            <a:off x="5413391" y="3291677"/>
            <a:ext cx="1593465" cy="130075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 3"/>
          <p:cNvGrpSpPr/>
          <p:nvPr/>
        </p:nvGrpSpPr>
        <p:grpSpPr>
          <a:xfrm>
            <a:off x="-8440" y="297525"/>
            <a:ext cx="1964817" cy="665419"/>
            <a:chOff x="-21102" y="2847433"/>
            <a:chExt cx="4912045" cy="1296345"/>
          </a:xfrm>
        </p:grpSpPr>
        <p:sp>
          <p:nvSpPr>
            <p:cNvPr id="16" name="圆角矩形 15"/>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a:solidFill>
                    <a:srgbClr val="FFFFFF"/>
                  </a:solidFill>
                  <a:latin typeface="微软雅黑" panose="020B0503020204020204" pitchFamily="34" charset="-122"/>
                  <a:ea typeface="微软雅黑" panose="020B0503020204020204" pitchFamily="34" charset="-122"/>
                </a:rPr>
                <a:t>1</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17"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smtClean="0">
                  <a:solidFill>
                    <a:schemeClr val="accent5">
                      <a:lumMod val="50000"/>
                    </a:schemeClr>
                  </a:solidFill>
                  <a:latin typeface="微软雅黑" panose="020B0503020204020204" pitchFamily="34" charset="-122"/>
                  <a:ea typeface="微软雅黑" panose="020B0503020204020204" pitchFamily="34" charset="-122"/>
                </a:rPr>
                <a:t>明志</a:t>
              </a:r>
              <a:endParaRPr lang="zh-CN" altLang="en-US" sz="2400" b="1" spc="269"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18" name="组 2"/>
            <p:cNvGrpSpPr/>
            <p:nvPr/>
          </p:nvGrpSpPr>
          <p:grpSpPr>
            <a:xfrm>
              <a:off x="-21102" y="2858492"/>
              <a:ext cx="242777" cy="1285286"/>
              <a:chOff x="-21102" y="2858492"/>
              <a:chExt cx="242777" cy="1285286"/>
            </a:xfrm>
          </p:grpSpPr>
          <p:sp>
            <p:nvSpPr>
              <p:cNvPr id="19" name="圆角矩形 18"/>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 name="圆角矩形 19"/>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1" name="圆角矩形 20"/>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2" name="圆角矩形 21"/>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 name="圆角矩形 22"/>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sp>
        <p:nvSpPr>
          <p:cNvPr id="26" name="矩形 25"/>
          <p:cNvSpPr/>
          <p:nvPr/>
        </p:nvSpPr>
        <p:spPr>
          <a:xfrm>
            <a:off x="5413391" y="4720480"/>
            <a:ext cx="3033896" cy="503089"/>
          </a:xfrm>
          <a:prstGeom prst="rect">
            <a:avLst/>
          </a:prstGeom>
        </p:spPr>
        <p:txBody>
          <a:bodyPr vert="horz" wrap="square" lIns="41023" tIns="20512" rIns="41023" bIns="20512">
            <a:spAutoFit/>
          </a:bodyPr>
          <a:lstStyle/>
          <a:p>
            <a:pPr defTabSz="205116">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流域实地调研</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sp>
        <p:nvSpPr>
          <p:cNvPr id="27" name="矩形 26"/>
          <p:cNvSpPr/>
          <p:nvPr/>
        </p:nvSpPr>
        <p:spPr>
          <a:xfrm>
            <a:off x="7120817" y="4699591"/>
            <a:ext cx="2170806" cy="503089"/>
          </a:xfrm>
          <a:prstGeom prst="rect">
            <a:avLst/>
          </a:prstGeom>
        </p:spPr>
        <p:txBody>
          <a:bodyPr vert="horz" wrap="square" lIns="41023" tIns="20512" rIns="41023" bIns="20512">
            <a:spAutoFit/>
          </a:bodyPr>
          <a:lstStyle/>
          <a:p>
            <a:pPr defTabSz="205116">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青年交流</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sp>
        <p:nvSpPr>
          <p:cNvPr id="29" name="矩形 28"/>
          <p:cNvSpPr/>
          <p:nvPr/>
        </p:nvSpPr>
        <p:spPr>
          <a:xfrm>
            <a:off x="5413391" y="1129963"/>
            <a:ext cx="2349500" cy="503089"/>
          </a:xfrm>
          <a:prstGeom prst="rect">
            <a:avLst/>
          </a:prstGeom>
        </p:spPr>
        <p:txBody>
          <a:bodyPr vert="horz" wrap="square" lIns="41023" tIns="20512" rIns="41023" bIns="20512">
            <a:spAutoFit/>
          </a:bodyPr>
          <a:lstStyle/>
          <a:p>
            <a:pPr defTabSz="205116">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迎新晚会</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sp>
        <p:nvSpPr>
          <p:cNvPr id="37" name="矩形 36"/>
          <p:cNvSpPr/>
          <p:nvPr/>
        </p:nvSpPr>
        <p:spPr>
          <a:xfrm>
            <a:off x="185779" y="1626870"/>
            <a:ext cx="8793121" cy="3072721"/>
          </a:xfrm>
          <a:prstGeom prst="rect">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9766" y="5202680"/>
            <a:ext cx="33782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444" y="1684710"/>
            <a:ext cx="4948546" cy="2626909"/>
          </a:xfrm>
          <a:prstGeom prst="rect">
            <a:avLst/>
          </a:prstGeom>
        </p:spPr>
      </p:pic>
      <p:sp>
        <p:nvSpPr>
          <p:cNvPr id="25" name="矩形 24"/>
          <p:cNvSpPr/>
          <p:nvPr/>
        </p:nvSpPr>
        <p:spPr>
          <a:xfrm>
            <a:off x="289443" y="1155811"/>
            <a:ext cx="2900323" cy="503089"/>
          </a:xfrm>
          <a:prstGeom prst="rect">
            <a:avLst/>
          </a:prstGeom>
        </p:spPr>
        <p:txBody>
          <a:bodyPr vert="horz" wrap="square" lIns="41023" tIns="20512" rIns="41023" bIns="20512">
            <a:spAutoFit/>
          </a:bodyPr>
          <a:lstStyle/>
          <a:p>
            <a:pPr defTabSz="205116">
              <a:lnSpc>
                <a:spcPct val="150000"/>
              </a:lnSpc>
            </a:pPr>
            <a:r>
              <a:rPr lang="zh-CN" altLang="en-US" sz="2000" b="1" dirty="0" smtClean="0">
                <a:solidFill>
                  <a:srgbClr val="FFC000"/>
                </a:solidFill>
                <a:latin typeface="微软雅黑" panose="020B0503020204020204" pitchFamily="34" charset="-122"/>
                <a:ea typeface="微软雅黑" panose="020B0503020204020204" pitchFamily="34" charset="-122"/>
              </a:rPr>
              <a:t>职业生涯规划主题活动</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444" y="4811897"/>
            <a:ext cx="2913661" cy="1940145"/>
          </a:xfrm>
          <a:prstGeom prst="rect">
            <a:avLst/>
          </a:prstGeom>
        </p:spPr>
      </p:pic>
    </p:spTree>
    <p:extLst>
      <p:ext uri="{BB962C8B-B14F-4D97-AF65-F5344CB8AC3E}">
        <p14:creationId xmlns:p14="http://schemas.microsoft.com/office/powerpoint/2010/main" val="28079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8448" r="4483"/>
          <a:stretch/>
        </p:blipFill>
        <p:spPr>
          <a:xfrm>
            <a:off x="1" y="0"/>
            <a:ext cx="3988676" cy="68580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677" y="2879726"/>
            <a:ext cx="507206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110" y="1145474"/>
            <a:ext cx="50228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91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7616182" y="1402867"/>
            <a:ext cx="1230312" cy="1143000"/>
            <a:chOff x="407988" y="2824163"/>
            <a:chExt cx="1230312" cy="1143000"/>
          </a:xfrm>
        </p:grpSpPr>
        <p:sp>
          <p:nvSpPr>
            <p:cNvPr id="56" name="椭圆 55"/>
            <p:cNvSpPr/>
            <p:nvPr/>
          </p:nvSpPr>
          <p:spPr>
            <a:xfrm>
              <a:off x="407988" y="2824163"/>
              <a:ext cx="1230312" cy="1143000"/>
            </a:xfrm>
            <a:prstGeom prst="ellipse">
              <a:avLst/>
            </a:prstGeom>
            <a:solidFill>
              <a:schemeClr val="bg1"/>
            </a:solidFill>
            <a:ln>
              <a:noFill/>
            </a:ln>
            <a:effectLst>
              <a:outerShdw blurRad="355600" dist="101600" dir="90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56"/>
            <p:cNvSpPr/>
            <p:nvPr/>
          </p:nvSpPr>
          <p:spPr>
            <a:xfrm>
              <a:off x="557213" y="2957513"/>
              <a:ext cx="930275" cy="865187"/>
            </a:xfrm>
            <a:prstGeom prst="ellipse">
              <a:avLst/>
            </a:prstGeom>
            <a:solidFill>
              <a:srgbClr val="A5BC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altLang="zh-CN" sz="4400" dirty="0">
                <a:solidFill>
                  <a:schemeClr val="bg1"/>
                </a:solidFill>
                <a:latin typeface="方正特粗光辉简体" pitchFamily="2" charset="-122"/>
                <a:ea typeface="方正特粗光辉简体" pitchFamily="2" charset="-122"/>
              </a:endParaRPr>
            </a:p>
          </p:txBody>
        </p:sp>
        <p:sp>
          <p:nvSpPr>
            <p:cNvPr id="58" name="椭圆 57"/>
            <p:cNvSpPr/>
            <p:nvPr/>
          </p:nvSpPr>
          <p:spPr>
            <a:xfrm>
              <a:off x="469900" y="2886075"/>
              <a:ext cx="1084263" cy="1008063"/>
            </a:xfrm>
            <a:prstGeom prst="ellips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13" name="矩形 12"/>
          <p:cNvSpPr/>
          <p:nvPr/>
        </p:nvSpPr>
        <p:spPr>
          <a:xfrm>
            <a:off x="1940151" y="1120534"/>
            <a:ext cx="5470742" cy="1989327"/>
          </a:xfrm>
          <a:prstGeom prst="rect">
            <a:avLst/>
          </a:prstGeom>
          <a:solidFill>
            <a:schemeClr val="bg1"/>
          </a:solidFill>
          <a:ln w="12700">
            <a:solidFill>
              <a:schemeClr val="accent2">
                <a:lumMod val="60000"/>
                <a:lumOff val="40000"/>
              </a:schemeClr>
            </a:solidFill>
            <a:prstDash val="dash"/>
          </a:ln>
        </p:spPr>
        <p:txBody>
          <a:bodyPr wrap="square">
            <a:spAutoFit/>
          </a:bodyPr>
          <a:lstStyle/>
          <a:p>
            <a:pPr marL="457200" indent="-457200">
              <a:lnSpc>
                <a:spcPct val="140000"/>
              </a:lnSpc>
              <a:buFont typeface="Wingdings" panose="05000000000000000000" pitchFamily="2" charset="2"/>
              <a:buChar char="p"/>
            </a:pPr>
            <a:r>
              <a:rPr lang="zh-CN" altLang="en-US" b="1" dirty="0" smtClean="0">
                <a:latin typeface="微软雅黑" panose="020B0503020204020204" pitchFamily="34" charset="-122"/>
                <a:ea typeface="微软雅黑" panose="020B0503020204020204" pitchFamily="34" charset="-122"/>
              </a:rPr>
              <a:t>水利部公益性科研项目</a:t>
            </a:r>
            <a:r>
              <a:rPr lang="en-US" altLang="zh-CN"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太湖</a:t>
            </a:r>
            <a:r>
              <a:rPr lang="zh-CN" altLang="zh-CN" b="1" dirty="0">
                <a:latin typeface="微软雅黑" panose="020B0503020204020204" pitchFamily="34" charset="-122"/>
                <a:ea typeface="微软雅黑" panose="020B0503020204020204" pitchFamily="34" charset="-122"/>
              </a:rPr>
              <a:t>流域综合调度及河湖有序流动技术</a:t>
            </a:r>
            <a:r>
              <a:rPr lang="zh-CN" altLang="zh-CN" b="1" dirty="0" smtClean="0">
                <a:latin typeface="微软雅黑" panose="020B0503020204020204" pitchFamily="34" charset="-122"/>
                <a:ea typeface="微软雅黑" panose="020B0503020204020204" pitchFamily="34" charset="-122"/>
              </a:rPr>
              <a:t>研究</a:t>
            </a:r>
            <a:endParaRPr lang="en-US" altLang="zh-CN" b="1" dirty="0" smtClean="0">
              <a:latin typeface="微软雅黑" panose="020B0503020204020204" pitchFamily="34" charset="-122"/>
              <a:ea typeface="微软雅黑" panose="020B0503020204020204" pitchFamily="34" charset="-122"/>
            </a:endParaRPr>
          </a:p>
          <a:p>
            <a:pPr marL="457200" indent="-457200">
              <a:lnSpc>
                <a:spcPct val="140000"/>
              </a:lnSpc>
              <a:buFont typeface="Wingdings" panose="05000000000000000000" pitchFamily="2" charset="2"/>
              <a:buChar char="p"/>
            </a:pPr>
            <a:r>
              <a:rPr lang="zh-CN" altLang="zh-CN" dirty="0" smtClean="0">
                <a:latin typeface="微软雅黑" panose="020B0503020204020204" pitchFamily="34" charset="-122"/>
                <a:ea typeface="微软雅黑" panose="020B0503020204020204" pitchFamily="34" charset="-122"/>
              </a:rPr>
              <a:t>水资源</a:t>
            </a:r>
            <a:r>
              <a:rPr lang="zh-CN" altLang="zh-CN" dirty="0">
                <a:latin typeface="微软雅黑" panose="020B0503020204020204" pitchFamily="34" charset="-122"/>
                <a:ea typeface="微软雅黑" panose="020B0503020204020204" pitchFamily="34" charset="-122"/>
              </a:rPr>
              <a:t>高效开发利用重点</a:t>
            </a:r>
            <a:r>
              <a:rPr lang="zh-CN" altLang="zh-CN" dirty="0" smtClean="0">
                <a:latin typeface="微软雅黑" panose="020B0503020204020204" pitchFamily="34" charset="-122"/>
                <a:ea typeface="微软雅黑" panose="020B0503020204020204" pitchFamily="34" charset="-122"/>
              </a:rPr>
              <a:t>专项</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长三角复杂江河湖水资源联合调度技术与应用</a:t>
            </a:r>
            <a:endParaRPr lang="en-US" altLang="zh-CN" dirty="0" smtClean="0">
              <a:latin typeface="微软雅黑" panose="020B0503020204020204" pitchFamily="34" charset="-122"/>
              <a:ea typeface="微软雅黑" panose="020B0503020204020204" pitchFamily="34" charset="-122"/>
            </a:endParaRPr>
          </a:p>
          <a:p>
            <a:pPr marL="457200" indent="-457200">
              <a:lnSpc>
                <a:spcPct val="140000"/>
              </a:lnSpc>
              <a:buFont typeface="Wingdings" panose="05000000000000000000" pitchFamily="2" charset="2"/>
              <a:buChar char="p"/>
            </a:pPr>
            <a:r>
              <a:rPr lang="zh-CN" altLang="zh-CN" dirty="0" smtClean="0">
                <a:latin typeface="微软雅黑" panose="020B0503020204020204" pitchFamily="34" charset="-122"/>
                <a:ea typeface="微软雅黑" panose="020B0503020204020204" pitchFamily="34" charset="-122"/>
              </a:rPr>
              <a:t>国家</a:t>
            </a:r>
            <a:r>
              <a:rPr lang="zh-CN" altLang="zh-CN" dirty="0">
                <a:latin typeface="微软雅黑" panose="020B0503020204020204" pitchFamily="34" charset="-122"/>
                <a:ea typeface="微软雅黑" panose="020B0503020204020204" pitchFamily="34" charset="-122"/>
              </a:rPr>
              <a:t>自然科学基金</a:t>
            </a:r>
            <a:r>
              <a:rPr lang="zh-CN" altLang="zh-CN" dirty="0" smtClean="0">
                <a:latin typeface="微软雅黑" panose="020B0503020204020204" pitchFamily="34" charset="-122"/>
                <a:ea typeface="微软雅黑" panose="020B0503020204020204" pitchFamily="34" charset="-122"/>
              </a:rPr>
              <a:t>项目</a:t>
            </a:r>
            <a:r>
              <a:rPr lang="zh-CN" altLang="en-US" dirty="0" smtClean="0">
                <a:latin typeface="微软雅黑" panose="020B0503020204020204" pitchFamily="34" charset="-122"/>
                <a:ea typeface="微软雅黑" panose="020B0503020204020204" pitchFamily="34" charset="-122"/>
              </a:rPr>
              <a:t>项目</a:t>
            </a:r>
            <a:r>
              <a:rPr lang="zh-CN" altLang="zh-CN" dirty="0" smtClean="0">
                <a:latin typeface="微软雅黑" panose="020B0503020204020204" pitchFamily="34" charset="-122"/>
                <a:ea typeface="微软雅黑" panose="020B0503020204020204" pitchFamily="34" charset="-122"/>
              </a:rPr>
              <a:t>申报</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940151" y="3271323"/>
            <a:ext cx="5470742" cy="867930"/>
          </a:xfrm>
          <a:prstGeom prst="rect">
            <a:avLst/>
          </a:prstGeom>
          <a:solidFill>
            <a:schemeClr val="bg1"/>
          </a:solidFill>
          <a:ln w="12700">
            <a:solidFill>
              <a:schemeClr val="accent2">
                <a:lumMod val="60000"/>
                <a:lumOff val="40000"/>
              </a:schemeClr>
            </a:solidFill>
            <a:prstDash val="dash"/>
          </a:ln>
        </p:spPr>
        <p:txBody>
          <a:bodyPr wrap="square">
            <a:spAutoFit/>
          </a:bodyPr>
          <a:lstStyle/>
          <a:p>
            <a:pPr marL="457200" indent="-457200">
              <a:lnSpc>
                <a:spcPct val="140000"/>
              </a:lnSpc>
              <a:buFont typeface="Wingdings" panose="05000000000000000000" pitchFamily="2" charset="2"/>
              <a:buChar char="p"/>
            </a:pPr>
            <a:r>
              <a:rPr lang="zh-CN" altLang="zh-CN" dirty="0">
                <a:latin typeface="微软雅黑" panose="020B0503020204020204" pitchFamily="34" charset="-122"/>
                <a:ea typeface="微软雅黑" panose="020B0503020204020204" pitchFamily="34" charset="-122"/>
              </a:rPr>
              <a:t>太湖流域水资源监控与保护预警系统</a:t>
            </a:r>
          </a:p>
          <a:p>
            <a:pPr marL="457200" indent="-457200">
              <a:lnSpc>
                <a:spcPct val="140000"/>
              </a:lnSpc>
              <a:buFont typeface="Wingdings" panose="05000000000000000000" pitchFamily="2" charset="2"/>
              <a:buChar char="p"/>
            </a:pPr>
            <a:r>
              <a:rPr lang="zh-CN" altLang="zh-CN" dirty="0">
                <a:latin typeface="微软雅黑" panose="020B0503020204020204" pitchFamily="34" charset="-122"/>
                <a:ea typeface="微软雅黑" panose="020B0503020204020204" pitchFamily="34" charset="-122"/>
              </a:rPr>
              <a:t>太湖流域一维河网建模</a:t>
            </a:r>
          </a:p>
        </p:txBody>
      </p:sp>
      <p:sp>
        <p:nvSpPr>
          <p:cNvPr id="15" name="矩形 14"/>
          <p:cNvSpPr/>
          <p:nvPr/>
        </p:nvSpPr>
        <p:spPr>
          <a:xfrm>
            <a:off x="1940151" y="4387715"/>
            <a:ext cx="5470742" cy="2031325"/>
          </a:xfrm>
          <a:prstGeom prst="rect">
            <a:avLst/>
          </a:prstGeom>
          <a:solidFill>
            <a:schemeClr val="bg1"/>
          </a:solidFill>
          <a:ln w="12700">
            <a:solidFill>
              <a:schemeClr val="accent2">
                <a:lumMod val="60000"/>
                <a:lumOff val="40000"/>
              </a:schemeClr>
            </a:solidFill>
            <a:prstDash val="dash"/>
          </a:ln>
        </p:spPr>
        <p:txBody>
          <a:bodyPr wrap="square">
            <a:spAutoFit/>
          </a:bodyPr>
          <a:lstStyle/>
          <a:p>
            <a:pPr marL="457200" indent="-457200">
              <a:lnSpc>
                <a:spcPct val="140000"/>
              </a:lnSpc>
              <a:buFont typeface="Wingdings" panose="05000000000000000000" pitchFamily="2" charset="2"/>
              <a:buChar char="p"/>
            </a:pPr>
            <a:r>
              <a:rPr lang="zh-CN" altLang="zh-CN" dirty="0">
                <a:latin typeface="微软雅黑" panose="020B0503020204020204" pitchFamily="34" charset="-122"/>
                <a:ea typeface="微软雅黑" panose="020B0503020204020204" pitchFamily="34" charset="-122"/>
              </a:rPr>
              <a:t>金坛区简渎河河道岸线保护与利用规划</a:t>
            </a:r>
            <a:endParaRPr lang="en-US" altLang="zh-CN" dirty="0">
              <a:latin typeface="微软雅黑" panose="020B0503020204020204" pitchFamily="34" charset="-122"/>
              <a:ea typeface="微软雅黑" panose="020B0503020204020204" pitchFamily="34" charset="-122"/>
            </a:endParaRPr>
          </a:p>
          <a:p>
            <a:pPr marL="457200" indent="-457200">
              <a:lnSpc>
                <a:spcPct val="140000"/>
              </a:lnSpc>
              <a:buFont typeface="Wingdings" panose="05000000000000000000" pitchFamily="2" charset="2"/>
              <a:buChar char="p"/>
            </a:pPr>
            <a:r>
              <a:rPr lang="zh-CN" altLang="zh-CN" dirty="0">
                <a:latin typeface="微软雅黑" panose="020B0503020204020204" pitchFamily="34" charset="-122"/>
                <a:ea typeface="微软雅黑" panose="020B0503020204020204" pitchFamily="34" charset="-122"/>
              </a:rPr>
              <a:t>金坛区城市饮用水水源地安全保障规划</a:t>
            </a:r>
            <a:endParaRPr lang="en-US" altLang="zh-CN" dirty="0">
              <a:latin typeface="微软雅黑" panose="020B0503020204020204" pitchFamily="34" charset="-122"/>
              <a:ea typeface="微软雅黑" panose="020B0503020204020204" pitchFamily="34" charset="-122"/>
            </a:endParaRPr>
          </a:p>
          <a:p>
            <a:pPr marL="457200" indent="-457200">
              <a:lnSpc>
                <a:spcPct val="140000"/>
              </a:lnSpc>
              <a:buFont typeface="Wingdings" panose="05000000000000000000" pitchFamily="2" charset="2"/>
              <a:buChar char="p"/>
            </a:pPr>
            <a:r>
              <a:rPr lang="zh-CN" altLang="zh-CN" dirty="0">
                <a:latin typeface="微软雅黑" panose="020B0503020204020204" pitchFamily="34" charset="-122"/>
                <a:ea typeface="微软雅黑" panose="020B0503020204020204" pitchFamily="34" charset="-122"/>
              </a:rPr>
              <a:t>钱资湖北侧河网规划河道规模、补水方案以及钱资湖水位的研究</a:t>
            </a:r>
            <a:endParaRPr lang="en-US" altLang="zh-CN" dirty="0">
              <a:latin typeface="微软雅黑" panose="020B0503020204020204" pitchFamily="34" charset="-122"/>
              <a:ea typeface="微软雅黑" panose="020B0503020204020204" pitchFamily="34" charset="-122"/>
            </a:endParaRPr>
          </a:p>
          <a:p>
            <a:pPr marL="457200" indent="-457200">
              <a:lnSpc>
                <a:spcPct val="140000"/>
              </a:lnSpc>
              <a:buFont typeface="Wingdings" panose="05000000000000000000" pitchFamily="2" charset="2"/>
              <a:buChar char="p"/>
            </a:pPr>
            <a:r>
              <a:rPr lang="zh-CN" altLang="zh-CN" dirty="0">
                <a:latin typeface="微软雅黑" panose="020B0503020204020204" pitchFamily="34" charset="-122"/>
                <a:ea typeface="微软雅黑" panose="020B0503020204020204" pitchFamily="34" charset="-122"/>
              </a:rPr>
              <a:t>简渎河闸坝拆除方案论证研究</a:t>
            </a:r>
            <a:endParaRPr lang="en-US" altLang="zh-CN" dirty="0">
              <a:latin typeface="微软雅黑" panose="020B0503020204020204" pitchFamily="34" charset="-122"/>
              <a:ea typeface="微软雅黑" panose="020B0503020204020204" pitchFamily="34" charset="-122"/>
            </a:endParaRPr>
          </a:p>
        </p:txBody>
      </p:sp>
      <p:sp>
        <p:nvSpPr>
          <p:cNvPr id="16" name="矩形 15"/>
          <p:cNvSpPr/>
          <p:nvPr/>
        </p:nvSpPr>
        <p:spPr>
          <a:xfrm>
            <a:off x="40116" y="1800466"/>
            <a:ext cx="1616819" cy="646331"/>
          </a:xfrm>
          <a:prstGeom prst="rect">
            <a:avLst/>
          </a:prstGeom>
          <a:solidFill>
            <a:schemeClr val="accent2">
              <a:lumMod val="40000"/>
              <a:lumOff val="60000"/>
            </a:schemeClr>
          </a:solidFill>
          <a:ln w="28575">
            <a:noFill/>
            <a:prstDash val="dash"/>
          </a:ln>
        </p:spPr>
        <p:txBody>
          <a:bodyPr wrap="square">
            <a:spAutoFit/>
          </a:bodyPr>
          <a:lstStyle/>
          <a:p>
            <a:pPr algn="ctr">
              <a:lnSpc>
                <a:spcPct val="150000"/>
              </a:lnSpc>
            </a:pPr>
            <a:r>
              <a:rPr lang="zh-CN" altLang="en-US" sz="2400" dirty="0" smtClean="0">
                <a:latin typeface="微软雅黑" panose="020B0503020204020204" pitchFamily="34" charset="-122"/>
                <a:ea typeface="微软雅黑" panose="020B0503020204020204" pitchFamily="34" charset="-122"/>
              </a:rPr>
              <a:t>科    研</a:t>
            </a:r>
            <a:endParaRPr lang="en-US" altLang="zh-CN" sz="2400" dirty="0">
              <a:latin typeface="微软雅黑" panose="020B0503020204020204" pitchFamily="34" charset="-122"/>
              <a:ea typeface="微软雅黑" panose="020B0503020204020204" pitchFamily="34" charset="-122"/>
            </a:endParaRPr>
          </a:p>
        </p:txBody>
      </p:sp>
      <p:sp>
        <p:nvSpPr>
          <p:cNvPr id="17" name="矩形 16"/>
          <p:cNvSpPr/>
          <p:nvPr/>
        </p:nvSpPr>
        <p:spPr>
          <a:xfrm>
            <a:off x="40116" y="3384922"/>
            <a:ext cx="1616819" cy="646331"/>
          </a:xfrm>
          <a:prstGeom prst="rect">
            <a:avLst/>
          </a:prstGeom>
          <a:solidFill>
            <a:schemeClr val="accent2">
              <a:lumMod val="40000"/>
              <a:lumOff val="60000"/>
            </a:schemeClr>
          </a:solidFill>
          <a:ln w="28575">
            <a:noFill/>
            <a:prstDash val="dash"/>
          </a:ln>
        </p:spPr>
        <p:txBody>
          <a:bodyPr wrap="square">
            <a:spAutoFit/>
          </a:bodyPr>
          <a:lstStyle/>
          <a:p>
            <a:pPr algn="ctr">
              <a:lnSpc>
                <a:spcPct val="150000"/>
              </a:lnSpc>
            </a:pPr>
            <a:r>
              <a:rPr lang="zh-CN" altLang="en-US" sz="2400" dirty="0" smtClean="0">
                <a:latin typeface="微软雅黑" panose="020B0503020204020204" pitchFamily="34" charset="-122"/>
                <a:ea typeface="微软雅黑" panose="020B0503020204020204" pitchFamily="34" charset="-122"/>
              </a:rPr>
              <a:t>模型研究</a:t>
            </a:r>
            <a:endParaRPr lang="en-US" altLang="zh-CN" sz="2400" dirty="0">
              <a:latin typeface="微软雅黑" panose="020B0503020204020204" pitchFamily="34" charset="-122"/>
              <a:ea typeface="微软雅黑" panose="020B0503020204020204" pitchFamily="34" charset="-122"/>
            </a:endParaRPr>
          </a:p>
        </p:txBody>
      </p:sp>
      <p:sp>
        <p:nvSpPr>
          <p:cNvPr id="18" name="矩形 17"/>
          <p:cNvSpPr/>
          <p:nvPr/>
        </p:nvSpPr>
        <p:spPr>
          <a:xfrm>
            <a:off x="40116" y="5060493"/>
            <a:ext cx="1616819" cy="646331"/>
          </a:xfrm>
          <a:prstGeom prst="rect">
            <a:avLst/>
          </a:prstGeom>
          <a:solidFill>
            <a:schemeClr val="accent2">
              <a:lumMod val="40000"/>
              <a:lumOff val="60000"/>
            </a:schemeClr>
          </a:solidFill>
          <a:ln w="28575">
            <a:noFill/>
            <a:prstDash val="dash"/>
          </a:ln>
        </p:spPr>
        <p:txBody>
          <a:bodyPr wrap="square">
            <a:spAutoFit/>
          </a:bodyPr>
          <a:lstStyle/>
          <a:p>
            <a:pPr algn="ctr">
              <a:lnSpc>
                <a:spcPct val="150000"/>
              </a:lnSpc>
            </a:pPr>
            <a:r>
              <a:rPr lang="zh-CN" altLang="en-US" sz="2400" dirty="0" smtClean="0">
                <a:latin typeface="微软雅黑" panose="020B0503020204020204" pitchFamily="34" charset="-122"/>
                <a:ea typeface="微软雅黑" panose="020B0503020204020204" pitchFamily="34" charset="-122"/>
              </a:rPr>
              <a:t>技术服务</a:t>
            </a:r>
            <a:endParaRPr lang="en-US" altLang="zh-CN" sz="2400" dirty="0">
              <a:latin typeface="微软雅黑" panose="020B0503020204020204" pitchFamily="34" charset="-122"/>
              <a:ea typeface="微软雅黑" panose="020B0503020204020204" pitchFamily="34" charset="-122"/>
            </a:endParaRPr>
          </a:p>
        </p:txBody>
      </p:sp>
      <p:cxnSp>
        <p:nvCxnSpPr>
          <p:cNvPr id="19" name="直接连接符 18"/>
          <p:cNvCxnSpPr>
            <a:stCxn id="16" idx="3"/>
            <a:endCxn id="13" idx="1"/>
          </p:cNvCxnSpPr>
          <p:nvPr/>
        </p:nvCxnSpPr>
        <p:spPr>
          <a:xfrm flipV="1">
            <a:off x="1656935" y="2115198"/>
            <a:ext cx="283216" cy="843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7" idx="3"/>
            <a:endCxn id="14" idx="1"/>
          </p:cNvCxnSpPr>
          <p:nvPr/>
        </p:nvCxnSpPr>
        <p:spPr>
          <a:xfrm flipV="1">
            <a:off x="1656935" y="3705288"/>
            <a:ext cx="283216" cy="280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8" idx="3"/>
            <a:endCxn id="15" idx="1"/>
          </p:cNvCxnSpPr>
          <p:nvPr/>
        </p:nvCxnSpPr>
        <p:spPr>
          <a:xfrm>
            <a:off x="1656935" y="5383659"/>
            <a:ext cx="283216" cy="19719"/>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9" name="组 3"/>
          <p:cNvGrpSpPr/>
          <p:nvPr/>
        </p:nvGrpSpPr>
        <p:grpSpPr>
          <a:xfrm>
            <a:off x="-8440" y="297525"/>
            <a:ext cx="1964817" cy="665419"/>
            <a:chOff x="-21102" y="2847433"/>
            <a:chExt cx="4912045" cy="1296345"/>
          </a:xfrm>
        </p:grpSpPr>
        <p:sp>
          <p:nvSpPr>
            <p:cNvPr id="40" name="圆角矩形 39"/>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smtClean="0">
                  <a:solidFill>
                    <a:srgbClr val="FFFFFF"/>
                  </a:solidFill>
                  <a:latin typeface="微软雅黑" panose="020B0503020204020204" pitchFamily="34" charset="-122"/>
                  <a:ea typeface="微软雅黑" panose="020B0503020204020204" pitchFamily="34" charset="-122"/>
                </a:rPr>
                <a:t>2</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41"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smtClean="0">
                  <a:solidFill>
                    <a:schemeClr val="accent5">
                      <a:lumMod val="50000"/>
                    </a:schemeClr>
                  </a:solidFill>
                  <a:latin typeface="微软雅黑" panose="020B0503020204020204" pitchFamily="34" charset="-122"/>
                  <a:ea typeface="微软雅黑" panose="020B0503020204020204" pitchFamily="34" charset="-122"/>
                </a:rPr>
                <a:t>成长</a:t>
              </a:r>
              <a:endParaRPr lang="zh-CN" altLang="en-US" sz="2400" b="1" spc="269"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42" name="组 2"/>
            <p:cNvGrpSpPr/>
            <p:nvPr/>
          </p:nvGrpSpPr>
          <p:grpSpPr>
            <a:xfrm>
              <a:off x="-21102" y="2858492"/>
              <a:ext cx="242777" cy="1285286"/>
              <a:chOff x="-21102" y="2858492"/>
              <a:chExt cx="242777" cy="1285286"/>
            </a:xfrm>
          </p:grpSpPr>
          <p:sp>
            <p:nvSpPr>
              <p:cNvPr id="43" name="圆角矩形 42"/>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4" name="圆角矩形 43"/>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5" name="圆角矩形 44"/>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6" name="圆角矩形 45"/>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7" name="圆角矩形 46"/>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sp>
        <p:nvSpPr>
          <p:cNvPr id="53" name="矩形 52"/>
          <p:cNvSpPr/>
          <p:nvPr/>
        </p:nvSpPr>
        <p:spPr>
          <a:xfrm>
            <a:off x="7527131" y="1766877"/>
            <a:ext cx="1422400" cy="472312"/>
          </a:xfrm>
          <a:prstGeom prst="rect">
            <a:avLst/>
          </a:prstGeom>
        </p:spPr>
        <p:txBody>
          <a:bodyPr wrap="square" lIns="41023" tIns="20512" rIns="41023" bIns="20512">
            <a:spAutoFit/>
          </a:bodyPr>
          <a:lstStyle/>
          <a:p>
            <a:pPr algn="ctr" defTabSz="205116"/>
            <a:r>
              <a:rPr lang="zh-CN" altLang="en-US" sz="2800" b="1" dirty="0" smtClean="0">
                <a:latin typeface="微软雅黑" panose="020B0503020204020204" pitchFamily="34" charset="-122"/>
                <a:ea typeface="微软雅黑" panose="020B0503020204020204" pitchFamily="34" charset="-122"/>
              </a:rPr>
              <a:t>明</a:t>
            </a:r>
            <a:r>
              <a:rPr lang="zh-CN" altLang="en-US" sz="2800" b="1" dirty="0" smtClean="0">
                <a:solidFill>
                  <a:srgbClr val="C00000"/>
                </a:solidFill>
                <a:latin typeface="微软雅黑" panose="020B0503020204020204" pitchFamily="34" charset="-122"/>
                <a:ea typeface="微软雅黑" panose="020B0503020204020204" pitchFamily="34" charset="-122"/>
              </a:rPr>
              <a:t>理</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7595395" y="4766479"/>
            <a:ext cx="1230312" cy="1143000"/>
            <a:chOff x="407988" y="2824163"/>
            <a:chExt cx="1230312" cy="1143000"/>
          </a:xfrm>
        </p:grpSpPr>
        <p:sp>
          <p:nvSpPr>
            <p:cNvPr id="61" name="椭圆 60"/>
            <p:cNvSpPr/>
            <p:nvPr/>
          </p:nvSpPr>
          <p:spPr>
            <a:xfrm>
              <a:off x="407988" y="2824163"/>
              <a:ext cx="1230312" cy="1143000"/>
            </a:xfrm>
            <a:prstGeom prst="ellipse">
              <a:avLst/>
            </a:prstGeom>
            <a:solidFill>
              <a:schemeClr val="bg1"/>
            </a:solidFill>
            <a:ln>
              <a:noFill/>
            </a:ln>
            <a:effectLst>
              <a:outerShdw blurRad="355600" dist="101600" dir="90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椭圆 61"/>
            <p:cNvSpPr/>
            <p:nvPr/>
          </p:nvSpPr>
          <p:spPr>
            <a:xfrm>
              <a:off x="557213" y="2957513"/>
              <a:ext cx="930275" cy="865187"/>
            </a:xfrm>
            <a:prstGeom prst="ellipse">
              <a:avLst/>
            </a:prstGeom>
            <a:solidFill>
              <a:srgbClr val="A5BC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altLang="zh-CN" sz="4400" dirty="0">
                <a:solidFill>
                  <a:schemeClr val="bg1"/>
                </a:solidFill>
                <a:latin typeface="方正特粗光辉简体" pitchFamily="2" charset="-122"/>
                <a:ea typeface="方正特粗光辉简体" pitchFamily="2" charset="-122"/>
              </a:endParaRPr>
            </a:p>
          </p:txBody>
        </p:sp>
        <p:sp>
          <p:nvSpPr>
            <p:cNvPr id="63" name="椭圆 62"/>
            <p:cNvSpPr/>
            <p:nvPr/>
          </p:nvSpPr>
          <p:spPr>
            <a:xfrm>
              <a:off x="469900" y="2886075"/>
              <a:ext cx="1084263" cy="1008063"/>
            </a:xfrm>
            <a:prstGeom prst="ellips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64" name="矩形 63"/>
          <p:cNvSpPr/>
          <p:nvPr/>
        </p:nvSpPr>
        <p:spPr>
          <a:xfrm>
            <a:off x="7499351" y="5081567"/>
            <a:ext cx="1422400" cy="472312"/>
          </a:xfrm>
          <a:prstGeom prst="rect">
            <a:avLst/>
          </a:prstGeom>
        </p:spPr>
        <p:txBody>
          <a:bodyPr wrap="square" lIns="41023" tIns="20512" rIns="41023" bIns="20512">
            <a:spAutoFit/>
          </a:bodyPr>
          <a:lstStyle/>
          <a:p>
            <a:pPr algn="ctr" defTabSz="205116"/>
            <a:r>
              <a:rPr lang="zh-CN" altLang="en-US" sz="2800" b="1" dirty="0" smtClean="0">
                <a:latin typeface="微软雅黑" panose="020B0503020204020204" pitchFamily="34" charset="-122"/>
                <a:ea typeface="微软雅黑" panose="020B0503020204020204" pitchFamily="34" charset="-122"/>
              </a:rPr>
              <a:t>通</a:t>
            </a:r>
            <a:r>
              <a:rPr lang="zh-CN" altLang="en-US" sz="2800" b="1" dirty="0" smtClean="0">
                <a:solidFill>
                  <a:srgbClr val="C00000"/>
                </a:solidFill>
                <a:latin typeface="微软雅黑" panose="020B0503020204020204" pitchFamily="34" charset="-122"/>
                <a:ea typeface="微软雅黑" panose="020B0503020204020204" pitchFamily="34" charset="-122"/>
              </a:rPr>
              <a:t>情</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7607303" y="3152525"/>
            <a:ext cx="1230312" cy="1143000"/>
            <a:chOff x="407988" y="2824163"/>
            <a:chExt cx="1230312" cy="1143000"/>
          </a:xfrm>
        </p:grpSpPr>
        <p:sp>
          <p:nvSpPr>
            <p:cNvPr id="71" name="椭圆 70"/>
            <p:cNvSpPr/>
            <p:nvPr/>
          </p:nvSpPr>
          <p:spPr>
            <a:xfrm>
              <a:off x="407988" y="2824163"/>
              <a:ext cx="1230312" cy="1143000"/>
            </a:xfrm>
            <a:prstGeom prst="ellipse">
              <a:avLst/>
            </a:prstGeom>
            <a:solidFill>
              <a:schemeClr val="bg1"/>
            </a:solidFill>
            <a:ln>
              <a:noFill/>
            </a:ln>
            <a:effectLst>
              <a:outerShdw blurRad="355600" dist="101600" dir="90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椭圆 71"/>
            <p:cNvSpPr/>
            <p:nvPr/>
          </p:nvSpPr>
          <p:spPr>
            <a:xfrm>
              <a:off x="557213" y="2957513"/>
              <a:ext cx="930275" cy="865187"/>
            </a:xfrm>
            <a:prstGeom prst="ellipse">
              <a:avLst/>
            </a:prstGeom>
            <a:solidFill>
              <a:srgbClr val="A5BC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altLang="zh-CN" sz="4400" dirty="0">
                <a:solidFill>
                  <a:schemeClr val="bg1"/>
                </a:solidFill>
                <a:latin typeface="方正特粗光辉简体" pitchFamily="2" charset="-122"/>
                <a:ea typeface="方正特粗光辉简体" pitchFamily="2" charset="-122"/>
              </a:endParaRPr>
            </a:p>
          </p:txBody>
        </p:sp>
        <p:sp>
          <p:nvSpPr>
            <p:cNvPr id="73" name="椭圆 72"/>
            <p:cNvSpPr/>
            <p:nvPr/>
          </p:nvSpPr>
          <p:spPr>
            <a:xfrm>
              <a:off x="469900" y="2886075"/>
              <a:ext cx="1084263" cy="1008063"/>
            </a:xfrm>
            <a:prstGeom prst="ellips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74" name="矩形 73"/>
          <p:cNvSpPr/>
          <p:nvPr/>
        </p:nvSpPr>
        <p:spPr>
          <a:xfrm>
            <a:off x="7500146" y="3491135"/>
            <a:ext cx="1422400" cy="472312"/>
          </a:xfrm>
          <a:prstGeom prst="rect">
            <a:avLst/>
          </a:prstGeom>
        </p:spPr>
        <p:txBody>
          <a:bodyPr wrap="square" lIns="41023" tIns="20512" rIns="41023" bIns="20512">
            <a:spAutoFit/>
          </a:bodyPr>
          <a:lstStyle/>
          <a:p>
            <a:pPr algn="ctr" defTabSz="205116"/>
            <a:r>
              <a:rPr lang="zh-CN" altLang="en-US" sz="2800" b="1" dirty="0" smtClean="0">
                <a:latin typeface="微软雅黑" panose="020B0503020204020204" pitchFamily="34" charset="-122"/>
                <a:ea typeface="微软雅黑" panose="020B0503020204020204" pitchFamily="34" charset="-122"/>
              </a:rPr>
              <a:t>拾</a:t>
            </a:r>
            <a:r>
              <a:rPr lang="zh-CN" altLang="en-US" sz="2800" b="1" dirty="0" smtClean="0">
                <a:solidFill>
                  <a:srgbClr val="C00000"/>
                </a:solidFill>
                <a:latin typeface="微软雅黑" panose="020B0503020204020204" pitchFamily="34" charset="-122"/>
                <a:ea typeface="微软雅黑" panose="020B0503020204020204" pitchFamily="34" charset="-122"/>
              </a:rPr>
              <a:t>技</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4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500"/>
                            </p:stCondLst>
                            <p:childTnLst>
                              <p:par>
                                <p:cTn id="12" presetID="10" presetClass="entr" presetSubtype="0" fill="hold" nodeType="afterEffect">
                                  <p:stCondLst>
                                    <p:cond delay="300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grpId="0" nodeType="withEffect">
                                  <p:stCondLst>
                                    <p:cond delay="300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par>
                          <p:cTn id="18" fill="hold">
                            <p:stCondLst>
                              <p:cond delay="4000"/>
                            </p:stCondLst>
                            <p:childTnLst>
                              <p:par>
                                <p:cTn id="19" presetID="10" presetClass="entr" presetSubtype="0" fill="hold" nodeType="afterEffect">
                                  <p:stCondLst>
                                    <p:cond delay="300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grpId="0" nodeType="withEffect">
                                  <p:stCondLst>
                                    <p:cond delay="300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4"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 3"/>
          <p:cNvGrpSpPr/>
          <p:nvPr/>
        </p:nvGrpSpPr>
        <p:grpSpPr>
          <a:xfrm>
            <a:off x="-8440" y="297525"/>
            <a:ext cx="1964817" cy="665419"/>
            <a:chOff x="-21102" y="2847433"/>
            <a:chExt cx="4912045" cy="1296345"/>
          </a:xfrm>
        </p:grpSpPr>
        <p:sp>
          <p:nvSpPr>
            <p:cNvPr id="9" name="圆角矩形 8"/>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smtClean="0">
                  <a:solidFill>
                    <a:srgbClr val="FFFFFF"/>
                  </a:solidFill>
                  <a:latin typeface="微软雅黑" panose="020B0503020204020204" pitchFamily="34" charset="-122"/>
                  <a:ea typeface="微软雅黑" panose="020B0503020204020204" pitchFamily="34" charset="-122"/>
                </a:rPr>
                <a:t>2</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10"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a:solidFill>
                    <a:schemeClr val="accent5">
                      <a:lumMod val="50000"/>
                    </a:schemeClr>
                  </a:solidFill>
                  <a:latin typeface="微软雅黑" panose="020B0503020204020204" pitchFamily="34" charset="-122"/>
                  <a:ea typeface="微软雅黑" panose="020B0503020204020204" pitchFamily="34" charset="-122"/>
                </a:rPr>
                <a:t>成长</a:t>
              </a:r>
            </a:p>
          </p:txBody>
        </p:sp>
        <p:grpSp>
          <p:nvGrpSpPr>
            <p:cNvPr id="11" name="组 2"/>
            <p:cNvGrpSpPr/>
            <p:nvPr/>
          </p:nvGrpSpPr>
          <p:grpSpPr>
            <a:xfrm>
              <a:off x="-21102" y="2858492"/>
              <a:ext cx="242777" cy="1285286"/>
              <a:chOff x="-21102" y="2858492"/>
              <a:chExt cx="242777" cy="1285286"/>
            </a:xfrm>
          </p:grpSpPr>
          <p:sp>
            <p:nvSpPr>
              <p:cNvPr id="12" name="圆角矩形 11"/>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3" name="圆角矩形 12"/>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圆角矩形 13"/>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5" name="圆角矩形 14"/>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 name="圆角矩形 15"/>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831092" y="3142738"/>
            <a:ext cx="1250122" cy="369332"/>
          </a:xfrm>
          <a:prstGeom prst="rect">
            <a:avLst/>
          </a:prstGeom>
          <a:noFill/>
        </p:spPr>
        <p:txBody>
          <a:bodyPr wrap="square" rtlCol="0" anchor="ctr">
            <a:spAutoFit/>
          </a:bodyPr>
          <a:lstStyle/>
          <a:p>
            <a:pPr algn="ctr"/>
            <a:r>
              <a:rPr lang="en-US" altLang="zh-CN" b="1" dirty="0" smtClean="0">
                <a:solidFill>
                  <a:schemeClr val="bg1"/>
                </a:solidFill>
                <a:effectLst>
                  <a:outerShdw blurRad="38100" dist="38100" dir="2700000" algn="tl">
                    <a:srgbClr val="000000">
                      <a:alpha val="43137"/>
                    </a:srgbClr>
                  </a:outerShdw>
                </a:effectLst>
              </a:rPr>
              <a:t>CSWADI</a:t>
            </a:r>
            <a:endParaRPr lang="zh-CN" altLang="en-US" b="1" dirty="0">
              <a:solidFill>
                <a:schemeClr val="bg1"/>
              </a:solidFill>
              <a:effectLst>
                <a:outerShdw blurRad="38100" dist="38100" dir="2700000" algn="tl">
                  <a:srgbClr val="000000">
                    <a:alpha val="43137"/>
                  </a:srgbClr>
                </a:outerShdw>
              </a:effectLst>
            </a:endParaRPr>
          </a:p>
        </p:txBody>
      </p:sp>
      <p:grpSp>
        <p:nvGrpSpPr>
          <p:cNvPr id="25" name="组合 24"/>
          <p:cNvGrpSpPr/>
          <p:nvPr/>
        </p:nvGrpSpPr>
        <p:grpSpPr>
          <a:xfrm>
            <a:off x="635262" y="2339779"/>
            <a:ext cx="1980938" cy="1707705"/>
            <a:chOff x="3660996" y="1863907"/>
            <a:chExt cx="1670586" cy="1440160"/>
          </a:xfrm>
          <a:effectLst>
            <a:outerShdw blurRad="50800" dist="38100" dir="5400000" algn="t" rotWithShape="0">
              <a:prstClr val="black">
                <a:alpha val="40000"/>
              </a:prstClr>
            </a:outerShdw>
          </a:effectLst>
        </p:grpSpPr>
        <p:sp>
          <p:nvSpPr>
            <p:cNvPr id="26" name="六边形 25"/>
            <p:cNvSpPr/>
            <p:nvPr/>
          </p:nvSpPr>
          <p:spPr>
            <a:xfrm>
              <a:off x="3660996" y="1863907"/>
              <a:ext cx="1670586" cy="1440160"/>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六边形 26"/>
            <p:cNvSpPr/>
            <p:nvPr/>
          </p:nvSpPr>
          <p:spPr>
            <a:xfrm>
              <a:off x="3731072" y="1916477"/>
              <a:ext cx="1524799" cy="1314482"/>
            </a:xfrm>
            <a:prstGeom prst="hexagon">
              <a:avLst/>
            </a:prstGeom>
            <a:solidFill>
              <a:schemeClr val="accent2">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28" name="TextBox 27"/>
          <p:cNvSpPr txBox="1"/>
          <p:nvPr/>
        </p:nvSpPr>
        <p:spPr>
          <a:xfrm>
            <a:off x="997329" y="2870466"/>
            <a:ext cx="1250122" cy="646331"/>
          </a:xfrm>
          <a:prstGeom prst="rect">
            <a:avLst/>
          </a:prstGeom>
          <a:noFill/>
        </p:spPr>
        <p:txBody>
          <a:bodyPr wrap="square" rtlCol="0" anchor="ctr">
            <a:spAutoFit/>
          </a:bodyPr>
          <a:lstStyle/>
          <a:p>
            <a:pPr algn="ctr"/>
            <a:r>
              <a:rPr lang="zh-CN" altLang="en-US" sz="36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责任</a:t>
            </a:r>
          </a:p>
        </p:txBody>
      </p:sp>
      <p:sp>
        <p:nvSpPr>
          <p:cNvPr id="29" name="矩形 28"/>
          <p:cNvSpPr/>
          <p:nvPr/>
        </p:nvSpPr>
        <p:spPr>
          <a:xfrm>
            <a:off x="159598" y="4446481"/>
            <a:ext cx="2724349" cy="1077218"/>
          </a:xfrm>
          <a:prstGeom prst="rect">
            <a:avLst/>
          </a:prstGeom>
        </p:spPr>
        <p:txBody>
          <a:bodyPr wrap="square">
            <a:spAutoFit/>
          </a:bodyPr>
          <a:lstStyle/>
          <a:p>
            <a:pPr algn="ctr"/>
            <a:r>
              <a:rPr lang="zh-CN" altLang="en-US" sz="3200" b="1" dirty="0" smtClean="0">
                <a:solidFill>
                  <a:schemeClr val="accent1"/>
                </a:solidFill>
                <a:latin typeface="微软雅黑" panose="020B0503020204020204" pitchFamily="34" charset="-122"/>
                <a:ea typeface="微软雅黑" panose="020B0503020204020204" pitchFamily="34" charset="-122"/>
              </a:rPr>
              <a:t>既已承担，  </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3200" b="1" dirty="0" smtClean="0">
                <a:solidFill>
                  <a:schemeClr val="accent1"/>
                </a:solidFill>
                <a:latin typeface="微软雅黑" panose="020B0503020204020204" pitchFamily="34" charset="-122"/>
                <a:ea typeface="微软雅黑" panose="020B0503020204020204" pitchFamily="34" charset="-122"/>
              </a:rPr>
              <a:t>便全力以赴吧！</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31" name="矩形 30"/>
          <p:cNvSpPr/>
          <p:nvPr/>
        </p:nvSpPr>
        <p:spPr>
          <a:xfrm>
            <a:off x="3495432" y="5523699"/>
            <a:ext cx="5538300" cy="1015663"/>
          </a:xfrm>
          <a:prstGeom prst="rect">
            <a:avLst/>
          </a:prstGeom>
          <a:ln>
            <a:noFill/>
            <a:prstDash val="dash"/>
          </a:ln>
        </p:spPr>
        <p:txBody>
          <a:bodyPr wrap="square">
            <a:spAutoFit/>
          </a:bodyPr>
          <a:lstStyle/>
          <a:p>
            <a:r>
              <a:rPr lang="zh-CN" altLang="zh-CN" sz="2000" dirty="0">
                <a:latin typeface="微软雅黑" panose="020B0503020204020204" pitchFamily="34" charset="-122"/>
                <a:ea typeface="微软雅黑" panose="020B0503020204020204" pitchFamily="34" charset="-122"/>
              </a:rPr>
              <a:t>太湖流域综合调度及河湖有序流动研究</a:t>
            </a:r>
            <a:endParaRPr lang="en-US" altLang="zh-CN" sz="2000" dirty="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太湖控制水位时段划分合理性分析</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pic>
        <p:nvPicPr>
          <p:cNvPr id="32" name="图片 31"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929" y="949134"/>
            <a:ext cx="2877803" cy="4118920"/>
          </a:xfrm>
          <a:prstGeom prst="rect">
            <a:avLst/>
          </a:prstGeom>
        </p:spPr>
      </p:pic>
      <p:pic>
        <p:nvPicPr>
          <p:cNvPr id="33" name="Picture 3" descr="20150415-总项目技术路线图 - cm意见修改"/>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482"/>
          <a:stretch/>
        </p:blipFill>
        <p:spPr bwMode="auto">
          <a:xfrm>
            <a:off x="2883947" y="949135"/>
            <a:ext cx="3138362" cy="411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3066457" y="2960580"/>
            <a:ext cx="701749" cy="7991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a:stCxn id="34" idx="2"/>
          </p:cNvCxnSpPr>
          <p:nvPr/>
        </p:nvCxnSpPr>
        <p:spPr>
          <a:xfrm>
            <a:off x="3417332" y="3759730"/>
            <a:ext cx="0" cy="2364133"/>
          </a:xfrm>
          <a:prstGeom prst="line">
            <a:avLst/>
          </a:prstGeom>
          <a:ln w="12700">
            <a:solidFill>
              <a:srgbClr val="C00000"/>
            </a:solidFill>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220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 3"/>
          <p:cNvGrpSpPr/>
          <p:nvPr/>
        </p:nvGrpSpPr>
        <p:grpSpPr>
          <a:xfrm>
            <a:off x="-8440" y="297525"/>
            <a:ext cx="1964817" cy="665419"/>
            <a:chOff x="-21102" y="2847433"/>
            <a:chExt cx="4912045" cy="1296345"/>
          </a:xfrm>
        </p:grpSpPr>
        <p:sp>
          <p:nvSpPr>
            <p:cNvPr id="9" name="圆角矩形 8"/>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smtClean="0">
                  <a:solidFill>
                    <a:srgbClr val="FFFFFF"/>
                  </a:solidFill>
                  <a:latin typeface="微软雅黑" panose="020B0503020204020204" pitchFamily="34" charset="-122"/>
                  <a:ea typeface="微软雅黑" panose="020B0503020204020204" pitchFamily="34" charset="-122"/>
                </a:rPr>
                <a:t>2</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10"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a:solidFill>
                    <a:srgbClr val="4472C4">
                      <a:lumMod val="50000"/>
                    </a:srgbClr>
                  </a:solidFill>
                  <a:latin typeface="微软雅黑" panose="020B0503020204020204" pitchFamily="34" charset="-122"/>
                  <a:ea typeface="微软雅黑" panose="020B0503020204020204" pitchFamily="34" charset="-122"/>
                </a:rPr>
                <a:t>成长</a:t>
              </a:r>
            </a:p>
          </p:txBody>
        </p:sp>
        <p:grpSp>
          <p:nvGrpSpPr>
            <p:cNvPr id="11" name="组 2"/>
            <p:cNvGrpSpPr/>
            <p:nvPr/>
          </p:nvGrpSpPr>
          <p:grpSpPr>
            <a:xfrm>
              <a:off x="-21102" y="2858492"/>
              <a:ext cx="242777" cy="1285286"/>
              <a:chOff x="-21102" y="2858492"/>
              <a:chExt cx="242777" cy="1285286"/>
            </a:xfrm>
          </p:grpSpPr>
          <p:sp>
            <p:nvSpPr>
              <p:cNvPr id="12" name="圆角矩形 11"/>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3" name="圆角矩形 12"/>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圆角矩形 13"/>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5" name="圆角矩形 14"/>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 name="圆角矩形 15"/>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3559993" y="1854765"/>
            <a:ext cx="1980938" cy="1707705"/>
            <a:chOff x="3660996" y="1863907"/>
            <a:chExt cx="1670586" cy="1440160"/>
          </a:xfrm>
          <a:effectLst>
            <a:outerShdw blurRad="50800" dist="38100" dir="5400000" algn="t" rotWithShape="0">
              <a:prstClr val="black">
                <a:alpha val="40000"/>
              </a:prstClr>
            </a:outerShdw>
          </a:effectLst>
        </p:grpSpPr>
        <p:sp>
          <p:nvSpPr>
            <p:cNvPr id="26" name="六边形 25"/>
            <p:cNvSpPr/>
            <p:nvPr/>
          </p:nvSpPr>
          <p:spPr>
            <a:xfrm>
              <a:off x="3660996" y="1863907"/>
              <a:ext cx="1670586" cy="1440160"/>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FFFF"/>
                </a:solidFill>
              </a:endParaRPr>
            </a:p>
          </p:txBody>
        </p:sp>
        <p:sp>
          <p:nvSpPr>
            <p:cNvPr id="27" name="六边形 26"/>
            <p:cNvSpPr/>
            <p:nvPr/>
          </p:nvSpPr>
          <p:spPr>
            <a:xfrm>
              <a:off x="3731072" y="1916477"/>
              <a:ext cx="1524799" cy="1314482"/>
            </a:xfrm>
            <a:prstGeom prst="hexagon">
              <a:avLst/>
            </a:prstGeom>
            <a:solidFill>
              <a:schemeClr val="bg1">
                <a:lumMod val="85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FFFF"/>
                </a:solidFill>
              </a:endParaRPr>
            </a:p>
          </p:txBody>
        </p:sp>
      </p:grpSp>
      <p:sp>
        <p:nvSpPr>
          <p:cNvPr id="28" name="TextBox 27"/>
          <p:cNvSpPr txBox="1"/>
          <p:nvPr/>
        </p:nvSpPr>
        <p:spPr>
          <a:xfrm>
            <a:off x="3904135" y="2385451"/>
            <a:ext cx="1250122" cy="646331"/>
          </a:xfrm>
          <a:prstGeom prst="rect">
            <a:avLst/>
          </a:prstGeom>
          <a:noFill/>
        </p:spPr>
        <p:txBody>
          <a:bodyPr wrap="square" rtlCol="0" anchor="ctr">
            <a:spAutoFit/>
          </a:bodyPr>
          <a:lstStyle/>
          <a:p>
            <a:pPr algn="ctr"/>
            <a:r>
              <a:rPr lang="zh-CN" altLang="en-US" sz="3600" b="1" dirty="0">
                <a:solidFill>
                  <a:srgbClr val="000000">
                    <a:lumMod val="75000"/>
                    <a:lumOff val="2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博学</a:t>
            </a:r>
          </a:p>
        </p:txBody>
      </p:sp>
      <p:sp>
        <p:nvSpPr>
          <p:cNvPr id="29" name="矩形 28"/>
          <p:cNvSpPr/>
          <p:nvPr/>
        </p:nvSpPr>
        <p:spPr>
          <a:xfrm>
            <a:off x="1500412" y="6114600"/>
            <a:ext cx="6617576" cy="584775"/>
          </a:xfrm>
          <a:prstGeom prst="rect">
            <a:avLst/>
          </a:prstGeom>
        </p:spPr>
        <p:txBody>
          <a:bodyPr wrap="square">
            <a:spAutoFit/>
          </a:bodyPr>
          <a:lstStyle/>
          <a:p>
            <a:r>
              <a:rPr lang="en-US" altLang="zh-CN" sz="2400" b="1" dirty="0" smtClean="0">
                <a:solidFill>
                  <a:srgbClr val="C00000"/>
                </a:solidFill>
                <a:latin typeface="微软雅黑" panose="020B0503020204020204" pitchFamily="34" charset="-122"/>
                <a:ea typeface="微软雅黑" panose="020B0503020204020204" pitchFamily="34" charset="-122"/>
              </a:rPr>
              <a:t>100-700KB       4-6M            </a:t>
            </a:r>
            <a:r>
              <a:rPr lang="en-US" altLang="zh-CN" sz="3200" b="1" dirty="0" smtClean="0">
                <a:solidFill>
                  <a:srgbClr val="C00000"/>
                </a:solidFill>
                <a:latin typeface="微软雅黑" panose="020B0503020204020204" pitchFamily="34" charset="-122"/>
                <a:ea typeface="微软雅黑" panose="020B0503020204020204" pitchFamily="34" charset="-122"/>
              </a:rPr>
              <a:t>322M</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39" name="矩形 38"/>
          <p:cNvSpPr/>
          <p:nvPr/>
        </p:nvSpPr>
        <p:spPr>
          <a:xfrm>
            <a:off x="2670587" y="811187"/>
            <a:ext cx="5181134" cy="830997"/>
          </a:xfrm>
          <a:prstGeom prst="rect">
            <a:avLst/>
          </a:prstGeom>
        </p:spPr>
        <p:txBody>
          <a:bodyPr wrap="square">
            <a:spAutoFit/>
          </a:bodyPr>
          <a:lstStyle/>
          <a:p>
            <a:pPr>
              <a:lnSpc>
                <a:spcPct val="150000"/>
              </a:lnSpc>
            </a:pPr>
            <a:r>
              <a:rPr lang="zh-CN" altLang="en-US" sz="3200" b="1" dirty="0" smtClean="0">
                <a:solidFill>
                  <a:schemeClr val="accent1"/>
                </a:solidFill>
                <a:latin typeface="微软雅黑" panose="020B0503020204020204" pitchFamily="34" charset="-122"/>
                <a:ea typeface="微软雅黑" panose="020B0503020204020204" pitchFamily="34" charset="-122"/>
              </a:rPr>
              <a:t>海纳百川，博采众长</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6938531" y="1520595"/>
            <a:ext cx="2093290" cy="646331"/>
          </a:xfrm>
          <a:prstGeom prst="rect">
            <a:avLst/>
          </a:prstGeom>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雨洪资源</a:t>
            </a:r>
            <a:r>
              <a:rPr lang="zh-CN" altLang="en-US" sz="2400" b="1" dirty="0" smtClean="0">
                <a:latin typeface="微软雅黑" panose="020B0503020204020204" pitchFamily="34" charset="-122"/>
                <a:ea typeface="微软雅黑" panose="020B0503020204020204" pitchFamily="34" charset="-122"/>
              </a:rPr>
              <a:t>利用</a:t>
            </a:r>
            <a:endParaRPr lang="en-US" altLang="zh-CN" sz="2400" b="1" dirty="0">
              <a:latin typeface="微软雅黑" panose="020B0503020204020204" pitchFamily="34" charset="-122"/>
              <a:ea typeface="微软雅黑" panose="020B0503020204020204" pitchFamily="34" charset="-122"/>
            </a:endParaRPr>
          </a:p>
        </p:txBody>
      </p:sp>
      <p:sp>
        <p:nvSpPr>
          <p:cNvPr id="46" name="流程图: 联系 45"/>
          <p:cNvSpPr/>
          <p:nvPr/>
        </p:nvSpPr>
        <p:spPr>
          <a:xfrm>
            <a:off x="2395075" y="1564336"/>
            <a:ext cx="646595" cy="633602"/>
          </a:xfrm>
          <a:prstGeom prst="flowChartConnector">
            <a:avLst/>
          </a:prstGeom>
          <a:solidFill>
            <a:schemeClr val="bg1">
              <a:lumMod val="50000"/>
            </a:schemeClr>
          </a:solidFill>
          <a:ln w="57150">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流程图: 摘录 46"/>
          <p:cNvSpPr/>
          <p:nvPr/>
        </p:nvSpPr>
        <p:spPr>
          <a:xfrm rot="5400000" flipH="1" flipV="1">
            <a:off x="2428789" y="1573196"/>
            <a:ext cx="440234" cy="360690"/>
          </a:xfrm>
          <a:prstGeom prst="flowChartExtra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联系 47"/>
          <p:cNvSpPr/>
          <p:nvPr/>
        </p:nvSpPr>
        <p:spPr>
          <a:xfrm>
            <a:off x="2395074" y="3076467"/>
            <a:ext cx="646595" cy="633602"/>
          </a:xfrm>
          <a:prstGeom prst="flowChartConnector">
            <a:avLst/>
          </a:prstGeom>
          <a:solidFill>
            <a:schemeClr val="bg1">
              <a:lumMod val="50000"/>
            </a:schemeClr>
          </a:solidFill>
          <a:ln w="57150">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流程图: 摘录 48"/>
          <p:cNvSpPr/>
          <p:nvPr/>
        </p:nvSpPr>
        <p:spPr>
          <a:xfrm rot="5400000" flipH="1" flipV="1">
            <a:off x="2428788" y="3010896"/>
            <a:ext cx="440234" cy="360690"/>
          </a:xfrm>
          <a:prstGeom prst="flowChartExtra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流程图: 联系 49"/>
          <p:cNvSpPr/>
          <p:nvPr/>
        </p:nvSpPr>
        <p:spPr>
          <a:xfrm>
            <a:off x="6266263" y="1479272"/>
            <a:ext cx="646595" cy="633602"/>
          </a:xfrm>
          <a:prstGeom prst="flowChartConnector">
            <a:avLst/>
          </a:prstGeom>
          <a:solidFill>
            <a:schemeClr val="bg1">
              <a:lumMod val="50000"/>
            </a:schemeClr>
          </a:solidFill>
          <a:ln w="57150">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摘录 50"/>
          <p:cNvSpPr/>
          <p:nvPr/>
        </p:nvSpPr>
        <p:spPr>
          <a:xfrm rot="5400000" flipH="1" flipV="1">
            <a:off x="6299977" y="1615728"/>
            <a:ext cx="440234" cy="360690"/>
          </a:xfrm>
          <a:prstGeom prst="flowChartExtra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联系 51"/>
          <p:cNvSpPr/>
          <p:nvPr/>
        </p:nvSpPr>
        <p:spPr>
          <a:xfrm>
            <a:off x="6269194" y="3052552"/>
            <a:ext cx="646595" cy="633602"/>
          </a:xfrm>
          <a:prstGeom prst="flowChartConnector">
            <a:avLst/>
          </a:prstGeom>
          <a:solidFill>
            <a:schemeClr val="bg1">
              <a:lumMod val="50000"/>
            </a:schemeClr>
          </a:solidFill>
          <a:ln w="57150">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流程图: 摘录 52"/>
          <p:cNvSpPr/>
          <p:nvPr/>
        </p:nvSpPr>
        <p:spPr>
          <a:xfrm rot="5400000" flipH="1" flipV="1">
            <a:off x="6483496" y="3213196"/>
            <a:ext cx="440234" cy="360690"/>
          </a:xfrm>
          <a:prstGeom prst="flowChartExtra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2395075" y="3076467"/>
            <a:ext cx="646595" cy="633602"/>
            <a:chOff x="1477133" y="1345009"/>
            <a:chExt cx="646595" cy="633602"/>
          </a:xfrm>
          <a:solidFill>
            <a:srgbClr val="05AFC8"/>
          </a:solidFill>
        </p:grpSpPr>
        <p:sp>
          <p:nvSpPr>
            <p:cNvPr id="55" name="流程图: 联系 54"/>
            <p:cNvSpPr/>
            <p:nvPr/>
          </p:nvSpPr>
          <p:spPr>
            <a:xfrm>
              <a:off x="1477133" y="1345009"/>
              <a:ext cx="646595" cy="633602"/>
            </a:xfrm>
            <a:prstGeom prst="flowChartConnector">
              <a:avLst/>
            </a:prstGeom>
            <a:grpFill/>
            <a:ln w="57150">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流程图: 摘录 55"/>
            <p:cNvSpPr/>
            <p:nvPr/>
          </p:nvSpPr>
          <p:spPr>
            <a:xfrm rot="15946530" flipH="1" flipV="1">
              <a:off x="1632368" y="1481465"/>
              <a:ext cx="440234" cy="360690"/>
            </a:xfrm>
            <a:prstGeom prst="flowChartExtra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6274228" y="1479272"/>
            <a:ext cx="646595" cy="633602"/>
            <a:chOff x="1477133" y="1345009"/>
            <a:chExt cx="646595" cy="633602"/>
          </a:xfrm>
          <a:solidFill>
            <a:srgbClr val="05AFC8"/>
          </a:solidFill>
        </p:grpSpPr>
        <p:sp>
          <p:nvSpPr>
            <p:cNvPr id="58" name="流程图: 联系 57"/>
            <p:cNvSpPr/>
            <p:nvPr/>
          </p:nvSpPr>
          <p:spPr>
            <a:xfrm>
              <a:off x="1477133" y="1345009"/>
              <a:ext cx="646595" cy="633602"/>
            </a:xfrm>
            <a:prstGeom prst="flowChartConnector">
              <a:avLst/>
            </a:prstGeom>
            <a:grpFill/>
            <a:ln w="57150">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流程图: 摘录 58"/>
            <p:cNvSpPr/>
            <p:nvPr/>
          </p:nvSpPr>
          <p:spPr>
            <a:xfrm rot="5400000" flipH="1" flipV="1">
              <a:off x="1510847" y="1481465"/>
              <a:ext cx="440234" cy="360690"/>
            </a:xfrm>
            <a:prstGeom prst="flowChartExtra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6274227" y="3052552"/>
            <a:ext cx="646595" cy="633602"/>
            <a:chOff x="1477133" y="1345009"/>
            <a:chExt cx="646595" cy="633602"/>
          </a:xfrm>
          <a:solidFill>
            <a:srgbClr val="05AFC8"/>
          </a:solidFill>
        </p:grpSpPr>
        <p:sp>
          <p:nvSpPr>
            <p:cNvPr id="61" name="流程图: 联系 60"/>
            <p:cNvSpPr/>
            <p:nvPr/>
          </p:nvSpPr>
          <p:spPr>
            <a:xfrm>
              <a:off x="1477133" y="1345009"/>
              <a:ext cx="646595" cy="633602"/>
            </a:xfrm>
            <a:prstGeom prst="flowChartConnector">
              <a:avLst/>
            </a:prstGeom>
            <a:grpFill/>
            <a:ln w="57150">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流程图: 摘录 61"/>
            <p:cNvSpPr/>
            <p:nvPr/>
          </p:nvSpPr>
          <p:spPr>
            <a:xfrm rot="5400000" flipH="1" flipV="1">
              <a:off x="1510847" y="1481465"/>
              <a:ext cx="440234" cy="360690"/>
            </a:xfrm>
            <a:prstGeom prst="flowChartExtra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2381220" y="1574969"/>
            <a:ext cx="646595" cy="633602"/>
            <a:chOff x="1477133" y="1345009"/>
            <a:chExt cx="646595" cy="633602"/>
          </a:xfrm>
          <a:solidFill>
            <a:srgbClr val="05AFC8"/>
          </a:solidFill>
        </p:grpSpPr>
        <p:sp>
          <p:nvSpPr>
            <p:cNvPr id="64" name="流程图: 联系 63"/>
            <p:cNvSpPr/>
            <p:nvPr/>
          </p:nvSpPr>
          <p:spPr>
            <a:xfrm>
              <a:off x="1477133" y="1345009"/>
              <a:ext cx="646595" cy="633602"/>
            </a:xfrm>
            <a:prstGeom prst="flowChartConnector">
              <a:avLst/>
            </a:prstGeom>
            <a:grpFill/>
            <a:ln w="57150">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流程图: 摘录 64"/>
            <p:cNvSpPr/>
            <p:nvPr/>
          </p:nvSpPr>
          <p:spPr>
            <a:xfrm rot="15946530" flipH="1" flipV="1">
              <a:off x="1632368" y="1481465"/>
              <a:ext cx="440234" cy="360690"/>
            </a:xfrm>
            <a:prstGeom prst="flowChartExtra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TextBox 65"/>
          <p:cNvSpPr txBox="1"/>
          <p:nvPr/>
        </p:nvSpPr>
        <p:spPr>
          <a:xfrm>
            <a:off x="2092331" y="1748514"/>
            <a:ext cx="1250122" cy="307777"/>
          </a:xfrm>
          <a:prstGeom prst="rect">
            <a:avLst/>
          </a:prstGeom>
          <a:noFill/>
        </p:spPr>
        <p:txBody>
          <a:bodyPr wrap="square" rtlCol="0" anchor="ctr">
            <a:spAutoFit/>
          </a:bodyPr>
          <a:lstStyle/>
          <a:p>
            <a:pPr algn="ct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7" name="TextBox 66"/>
          <p:cNvSpPr txBox="1"/>
          <p:nvPr/>
        </p:nvSpPr>
        <p:spPr>
          <a:xfrm>
            <a:off x="2092331" y="3196847"/>
            <a:ext cx="1250122" cy="307777"/>
          </a:xfrm>
          <a:prstGeom prst="rect">
            <a:avLst/>
          </a:prstGeom>
          <a:noFill/>
        </p:spPr>
        <p:txBody>
          <a:bodyPr wrap="square" rtlCol="0" anchor="ctr">
            <a:spAutoFit/>
          </a:bodyPr>
          <a:lstStyle/>
          <a:p>
            <a:pPr algn="ct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8" name="TextBox 67"/>
          <p:cNvSpPr txBox="1"/>
          <p:nvPr/>
        </p:nvSpPr>
        <p:spPr>
          <a:xfrm>
            <a:off x="5956115" y="1642184"/>
            <a:ext cx="1250122" cy="307777"/>
          </a:xfrm>
          <a:prstGeom prst="rect">
            <a:avLst/>
          </a:prstGeom>
          <a:noFill/>
        </p:spPr>
        <p:txBody>
          <a:bodyPr wrap="square" rtlCol="0" anchor="ctr">
            <a:spAutoFit/>
          </a:bodyPr>
          <a:lstStyle/>
          <a:p>
            <a:pPr algn="ct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9" name="TextBox 68"/>
          <p:cNvSpPr txBox="1"/>
          <p:nvPr/>
        </p:nvSpPr>
        <p:spPr>
          <a:xfrm>
            <a:off x="5968915" y="3238454"/>
            <a:ext cx="1250122" cy="307777"/>
          </a:xfrm>
          <a:prstGeom prst="rect">
            <a:avLst/>
          </a:prstGeom>
          <a:noFill/>
        </p:spPr>
        <p:txBody>
          <a:bodyPr wrap="square" rtlCol="0" anchor="ctr">
            <a:spAutoFit/>
          </a:bodyPr>
          <a:lstStyle/>
          <a:p>
            <a:pPr algn="ct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6922044" y="3139625"/>
            <a:ext cx="2035348" cy="1200329"/>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水利工程联合调度</a:t>
            </a:r>
          </a:p>
        </p:txBody>
      </p:sp>
      <p:sp>
        <p:nvSpPr>
          <p:cNvPr id="18" name="矩形 17"/>
          <p:cNvSpPr/>
          <p:nvPr/>
        </p:nvSpPr>
        <p:spPr>
          <a:xfrm>
            <a:off x="313123" y="1464717"/>
            <a:ext cx="1892200" cy="1135054"/>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水体流动性</a:t>
            </a:r>
            <a:r>
              <a:rPr lang="zh-CN" altLang="en-US" sz="2400" b="1" dirty="0" smtClean="0">
                <a:latin typeface="微软雅黑" panose="020B0503020204020204" pitchFamily="34" charset="-122"/>
                <a:ea typeface="微软雅黑" panose="020B0503020204020204" pitchFamily="34" charset="-122"/>
              </a:rPr>
              <a:t>评估</a:t>
            </a:r>
            <a:endParaRPr lang="en-US" altLang="zh-CN" sz="2400" b="1" dirty="0">
              <a:latin typeface="微软雅黑" panose="020B0503020204020204" pitchFamily="34" charset="-122"/>
              <a:ea typeface="微软雅黑" panose="020B0503020204020204" pitchFamily="34" charset="-122"/>
            </a:endParaRPr>
          </a:p>
        </p:txBody>
      </p:sp>
      <p:sp>
        <p:nvSpPr>
          <p:cNvPr id="19" name="矩形 18"/>
          <p:cNvSpPr/>
          <p:nvPr/>
        </p:nvSpPr>
        <p:spPr>
          <a:xfrm>
            <a:off x="155280" y="2995772"/>
            <a:ext cx="2050044" cy="1135054"/>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控制水位时段划分</a:t>
            </a:r>
            <a:endParaRPr lang="en-US" altLang="zh-CN" sz="2400" b="1" dirty="0">
              <a:latin typeface="微软雅黑" panose="020B0503020204020204" pitchFamily="34" charset="-122"/>
              <a:ea typeface="微软雅黑" panose="020B0503020204020204" pitchFamily="34" charset="-122"/>
            </a:endParaRPr>
          </a:p>
        </p:txBody>
      </p:sp>
      <p:sp>
        <p:nvSpPr>
          <p:cNvPr id="70" name="线形标注 2(无边框) 69"/>
          <p:cNvSpPr/>
          <p:nvPr/>
        </p:nvSpPr>
        <p:spPr>
          <a:xfrm>
            <a:off x="3041670" y="2046159"/>
            <a:ext cx="640007" cy="530686"/>
          </a:xfrm>
          <a:prstGeom prst="callout2">
            <a:avLst>
              <a:gd name="adj1" fmla="val -17314"/>
              <a:gd name="adj2" fmla="val -5010"/>
              <a:gd name="adj3" fmla="val -19317"/>
              <a:gd name="adj4" fmla="val 46463"/>
              <a:gd name="adj5" fmla="val 50390"/>
              <a:gd name="adj6" fmla="val 1094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线形标注 2(无边框) 70"/>
          <p:cNvSpPr/>
          <p:nvPr/>
        </p:nvSpPr>
        <p:spPr>
          <a:xfrm>
            <a:off x="4555038" y="2175814"/>
            <a:ext cx="640007" cy="530686"/>
          </a:xfrm>
          <a:prstGeom prst="callout2">
            <a:avLst>
              <a:gd name="adj1" fmla="val -33342"/>
              <a:gd name="adj2" fmla="val 264124"/>
              <a:gd name="adj3" fmla="val -33342"/>
              <a:gd name="adj4" fmla="val 204288"/>
              <a:gd name="adj5" fmla="val 44379"/>
              <a:gd name="adj6" fmla="val 13441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线形标注 2(无边框) 71"/>
          <p:cNvSpPr/>
          <p:nvPr/>
        </p:nvSpPr>
        <p:spPr>
          <a:xfrm>
            <a:off x="3041670" y="3680049"/>
            <a:ext cx="640007" cy="530686"/>
          </a:xfrm>
          <a:prstGeom prst="callout2">
            <a:avLst>
              <a:gd name="adj1" fmla="val -17314"/>
              <a:gd name="adj2" fmla="val -5010"/>
              <a:gd name="adj3" fmla="val -19317"/>
              <a:gd name="adj4" fmla="val 46463"/>
              <a:gd name="adj5" fmla="val -83848"/>
              <a:gd name="adj6" fmla="val 11281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线形标注 2(无边框) 72"/>
          <p:cNvSpPr/>
          <p:nvPr/>
        </p:nvSpPr>
        <p:spPr>
          <a:xfrm>
            <a:off x="4489196" y="3680049"/>
            <a:ext cx="640007" cy="530686"/>
          </a:xfrm>
          <a:prstGeom prst="callout2">
            <a:avLst>
              <a:gd name="adj1" fmla="val -33342"/>
              <a:gd name="adj2" fmla="val 264124"/>
              <a:gd name="adj3" fmla="val -33342"/>
              <a:gd name="adj4" fmla="val 204288"/>
              <a:gd name="adj5" fmla="val -95869"/>
              <a:gd name="adj6" fmla="val 13607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7528" y="4289874"/>
            <a:ext cx="1182700" cy="1680170"/>
          </a:xfrm>
          <a:prstGeom prst="rect">
            <a:avLst/>
          </a:prstGeom>
          <a:ln>
            <a:noFill/>
          </a:ln>
          <a:effectLst>
            <a:outerShdw blurRad="190500" algn="tl" rotWithShape="0">
              <a:srgbClr val="000000">
                <a:alpha val="70000"/>
              </a:srgbClr>
            </a:outerShdw>
          </a:effectLst>
        </p:spPr>
      </p:pic>
      <p:pic>
        <p:nvPicPr>
          <p:cNvPr id="7" name="图片 6" descr="屏幕剪辑"/>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81677" y="4289874"/>
            <a:ext cx="1249734" cy="1684424"/>
          </a:xfrm>
          <a:prstGeom prst="rect">
            <a:avLst/>
          </a:prstGeom>
          <a:ln>
            <a:noFill/>
          </a:ln>
          <a:effectLst>
            <a:outerShdw blurRad="190500" algn="tl" rotWithShape="0">
              <a:srgbClr val="000000">
                <a:alpha val="70000"/>
              </a:srgbClr>
            </a:outerShdw>
          </a:effectLst>
        </p:spPr>
      </p:pic>
      <p:pic>
        <p:nvPicPr>
          <p:cNvPr id="30" name="图片 29" descr="屏幕剪辑"/>
          <p:cNvPicPr>
            <a:picLocks noChangeAspect="1"/>
          </p:cNvPicPr>
          <p:nvPr/>
        </p:nvPicPr>
        <p:blipFill rotWithShape="1">
          <a:blip r:embed="rId5">
            <a:extLst>
              <a:ext uri="{28A0092B-C50C-407E-A947-70E740481C1C}">
                <a14:useLocalDpi xmlns:a14="http://schemas.microsoft.com/office/drawing/2010/main" val="0"/>
              </a:ext>
            </a:extLst>
          </a:blip>
          <a:srcRect l="11626" r="13839"/>
          <a:stretch/>
        </p:blipFill>
        <p:spPr>
          <a:xfrm>
            <a:off x="5419091" y="3518904"/>
            <a:ext cx="1831804" cy="2451140"/>
          </a:xfrm>
          <a:prstGeom prst="rect">
            <a:avLst/>
          </a:prstGeom>
        </p:spPr>
      </p:pic>
    </p:spTree>
    <p:extLst>
      <p:ext uri="{BB962C8B-B14F-4D97-AF65-F5344CB8AC3E}">
        <p14:creationId xmlns:p14="http://schemas.microsoft.com/office/powerpoint/2010/main" val="241125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 3"/>
          <p:cNvGrpSpPr/>
          <p:nvPr/>
        </p:nvGrpSpPr>
        <p:grpSpPr>
          <a:xfrm>
            <a:off x="-8440" y="297525"/>
            <a:ext cx="1964817" cy="665419"/>
            <a:chOff x="-21102" y="2847433"/>
            <a:chExt cx="4912045" cy="1296345"/>
          </a:xfrm>
        </p:grpSpPr>
        <p:sp>
          <p:nvSpPr>
            <p:cNvPr id="13" name="圆角矩形 12"/>
            <p:cNvSpPr/>
            <p:nvPr/>
          </p:nvSpPr>
          <p:spPr>
            <a:xfrm rot="10800000" flipV="1">
              <a:off x="464448" y="2847433"/>
              <a:ext cx="1758048" cy="1291038"/>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205116"/>
              <a:r>
                <a:rPr lang="en-US" altLang="zh-CN" sz="2200" dirty="0" smtClean="0">
                  <a:solidFill>
                    <a:srgbClr val="FFFFFF"/>
                  </a:solidFill>
                  <a:latin typeface="微软雅黑" panose="020B0503020204020204" pitchFamily="34" charset="-122"/>
                  <a:ea typeface="微软雅黑" panose="020B0503020204020204" pitchFamily="34" charset="-122"/>
                </a:rPr>
                <a:t>2</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14" name="文本框 41"/>
            <p:cNvSpPr txBox="1"/>
            <p:nvPr/>
          </p:nvSpPr>
          <p:spPr>
            <a:xfrm>
              <a:off x="2717922" y="3049251"/>
              <a:ext cx="2173021" cy="899395"/>
            </a:xfrm>
            <a:prstGeom prst="rect">
              <a:avLst/>
            </a:prstGeom>
            <a:noFill/>
          </p:spPr>
          <p:txBody>
            <a:bodyPr wrap="none" lIns="91438" tIns="45719" rIns="91438" bIns="45719" rtlCol="0">
              <a:spAutoFit/>
            </a:bodyPr>
            <a:lstStyle/>
            <a:p>
              <a:pPr defTabSz="205116"/>
              <a:r>
                <a:rPr lang="zh-CN" altLang="en-US" sz="2400" b="1" spc="269" dirty="0">
                  <a:solidFill>
                    <a:schemeClr val="accent5">
                      <a:lumMod val="50000"/>
                    </a:schemeClr>
                  </a:solidFill>
                  <a:latin typeface="微软雅黑" panose="020B0503020204020204" pitchFamily="34" charset="-122"/>
                  <a:ea typeface="微软雅黑" panose="020B0503020204020204" pitchFamily="34" charset="-122"/>
                </a:rPr>
                <a:t>成长</a:t>
              </a:r>
            </a:p>
          </p:txBody>
        </p:sp>
        <p:grpSp>
          <p:nvGrpSpPr>
            <p:cNvPr id="15" name="组 2"/>
            <p:cNvGrpSpPr/>
            <p:nvPr/>
          </p:nvGrpSpPr>
          <p:grpSpPr>
            <a:xfrm>
              <a:off x="-21102" y="2858492"/>
              <a:ext cx="242777" cy="1285286"/>
              <a:chOff x="-21102" y="2858492"/>
              <a:chExt cx="242777" cy="1285286"/>
            </a:xfrm>
          </p:grpSpPr>
          <p:sp>
            <p:nvSpPr>
              <p:cNvPr id="16" name="圆角矩形 1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7" name="圆角矩形 16"/>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8" name="圆角矩形 1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9" name="圆角矩形 18"/>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 name="圆角矩形 19"/>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116"/>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136807" y="2734451"/>
            <a:ext cx="1980938" cy="1707705"/>
            <a:chOff x="3660996" y="1863907"/>
            <a:chExt cx="1670586" cy="1440160"/>
          </a:xfrm>
          <a:effectLst>
            <a:outerShdw blurRad="50800" dist="38100" dir="5400000" algn="t" rotWithShape="0">
              <a:prstClr val="black">
                <a:alpha val="40000"/>
              </a:prstClr>
            </a:outerShdw>
          </a:effectLst>
        </p:grpSpPr>
        <p:sp>
          <p:nvSpPr>
            <p:cNvPr id="22" name="六边形 21"/>
            <p:cNvSpPr/>
            <p:nvPr/>
          </p:nvSpPr>
          <p:spPr>
            <a:xfrm>
              <a:off x="3660996" y="1863907"/>
              <a:ext cx="1670586" cy="1440160"/>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六边形 22"/>
            <p:cNvSpPr/>
            <p:nvPr/>
          </p:nvSpPr>
          <p:spPr>
            <a:xfrm>
              <a:off x="3731072" y="1916477"/>
              <a:ext cx="1524799" cy="1314482"/>
            </a:xfrm>
            <a:prstGeom prst="hexagon">
              <a:avLst/>
            </a:prstGeom>
            <a:solidFill>
              <a:schemeClr val="accent6">
                <a:lumMod val="60000"/>
                <a:lumOff val="4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团队</a:t>
              </a:r>
            </a:p>
          </p:txBody>
        </p:sp>
      </p:grpSp>
      <p:sp>
        <p:nvSpPr>
          <p:cNvPr id="25" name="矩形 24"/>
          <p:cNvSpPr/>
          <p:nvPr/>
        </p:nvSpPr>
        <p:spPr>
          <a:xfrm>
            <a:off x="219901" y="1526660"/>
            <a:ext cx="7858177" cy="584775"/>
          </a:xfrm>
          <a:prstGeom prst="rect">
            <a:avLst/>
          </a:prstGeom>
        </p:spPr>
        <p:txBody>
          <a:bodyPr wrap="square">
            <a:spAutoFit/>
          </a:bodyPr>
          <a:lstStyle/>
          <a:p>
            <a:r>
              <a:rPr lang="zh-CN" altLang="zh-CN" sz="3200" b="1" dirty="0" smtClean="0">
                <a:solidFill>
                  <a:schemeClr val="accent1"/>
                </a:solidFill>
                <a:latin typeface="微软雅黑" panose="020B0503020204020204" pitchFamily="34" charset="-122"/>
                <a:ea typeface="微软雅黑" panose="020B0503020204020204" pitchFamily="34" charset="-122"/>
              </a:rPr>
              <a:t>集团队</a:t>
            </a:r>
            <a:r>
              <a:rPr lang="zh-CN" altLang="en-US" sz="3200" b="1" dirty="0" smtClean="0">
                <a:solidFill>
                  <a:schemeClr val="accent1"/>
                </a:solidFill>
                <a:latin typeface="微软雅黑" panose="020B0503020204020204" pitchFamily="34" charset="-122"/>
                <a:ea typeface="微软雅黑" panose="020B0503020204020204" pitchFamily="34" charset="-122"/>
              </a:rPr>
              <a:t>之力，</a:t>
            </a:r>
            <a:r>
              <a:rPr lang="zh-CN" altLang="zh-CN" sz="3200" b="1" dirty="0" smtClean="0">
                <a:solidFill>
                  <a:schemeClr val="accent1"/>
                </a:solidFill>
                <a:latin typeface="微软雅黑" panose="020B0503020204020204" pitchFamily="34" charset="-122"/>
                <a:ea typeface="微软雅黑" panose="020B0503020204020204" pitchFamily="34" charset="-122"/>
              </a:rPr>
              <a:t>聚众</a:t>
            </a:r>
            <a:r>
              <a:rPr lang="zh-CN" altLang="zh-CN" sz="3200" b="1" dirty="0">
                <a:solidFill>
                  <a:schemeClr val="accent1"/>
                </a:solidFill>
                <a:latin typeface="微软雅黑" panose="020B0503020204020204" pitchFamily="34" charset="-122"/>
                <a:ea typeface="微软雅黑" panose="020B0503020204020204" pitchFamily="34" charset="-122"/>
              </a:rPr>
              <a:t>人</a:t>
            </a:r>
            <a:r>
              <a:rPr lang="zh-CN" altLang="zh-CN" sz="3200" b="1" dirty="0" smtClean="0">
                <a:solidFill>
                  <a:schemeClr val="accent1"/>
                </a:solidFill>
                <a:latin typeface="微软雅黑" panose="020B0503020204020204" pitchFamily="34" charset="-122"/>
                <a:ea typeface="微软雅黑" panose="020B0503020204020204" pitchFamily="34" charset="-122"/>
              </a:rPr>
              <a:t>智慧</a:t>
            </a:r>
            <a:r>
              <a:rPr lang="zh-CN" altLang="en-US" sz="3200" b="1" dirty="0" smtClean="0">
                <a:solidFill>
                  <a:schemeClr val="accent1"/>
                </a:solidFill>
                <a:latin typeface="微软雅黑" panose="020B0503020204020204" pitchFamily="34" charset="-122"/>
                <a:ea typeface="微软雅黑" panose="020B0503020204020204" pitchFamily="34" charset="-122"/>
              </a:rPr>
              <a:t>，促无限</a:t>
            </a:r>
            <a:r>
              <a:rPr lang="zh-CN" altLang="en-US" sz="3200" b="1" dirty="0">
                <a:solidFill>
                  <a:schemeClr val="accent1"/>
                </a:solidFill>
                <a:latin typeface="微软雅黑" panose="020B0503020204020204" pitchFamily="34" charset="-122"/>
                <a:ea typeface="微软雅黑" panose="020B0503020204020204" pitchFamily="34" charset="-122"/>
              </a:rPr>
              <a:t>潜能</a:t>
            </a:r>
            <a:endParaRPr lang="en-US" altLang="zh-CN" sz="3200" b="1" dirty="0">
              <a:solidFill>
                <a:schemeClr val="accent1"/>
              </a:solidFill>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4634" t="1852" r="16945"/>
          <a:stretch/>
        </p:blipFill>
        <p:spPr>
          <a:xfrm>
            <a:off x="7137903" y="2360710"/>
            <a:ext cx="2006097" cy="2560921"/>
          </a:xfrm>
          <a:prstGeom prst="rect">
            <a:avLst/>
          </a:prstGeom>
        </p:spPr>
      </p:pic>
      <p:sp>
        <p:nvSpPr>
          <p:cNvPr id="28" name="矩形 27"/>
          <p:cNvSpPr/>
          <p:nvPr/>
        </p:nvSpPr>
        <p:spPr>
          <a:xfrm>
            <a:off x="2630435" y="5175316"/>
            <a:ext cx="4637808" cy="830997"/>
          </a:xfrm>
          <a:prstGeom prst="rect">
            <a:avLst/>
          </a:prstGeom>
        </p:spPr>
        <p:txBody>
          <a:bodyPr wrap="square">
            <a:spAutoFit/>
          </a:bodyPr>
          <a:lstStyle/>
          <a:p>
            <a:pPr algn="ct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个</a:t>
            </a:r>
            <a:r>
              <a:rPr lang="zh-CN" altLang="zh-CN" sz="2400" b="1" dirty="0">
                <a:latin typeface="微软雅黑" panose="020B0503020204020204" pitchFamily="34" charset="-122"/>
                <a:ea typeface="微软雅黑" panose="020B0503020204020204" pitchFamily="34" charset="-122"/>
              </a:rPr>
              <a:t>月，</a:t>
            </a:r>
            <a:r>
              <a:rPr lang="en-US" altLang="zh-CN" sz="4800" b="1" dirty="0">
                <a:solidFill>
                  <a:srgbClr val="C00000"/>
                </a:solidFill>
                <a:latin typeface="微软雅黑" panose="020B0503020204020204" pitchFamily="34" charset="-122"/>
                <a:ea typeface="微软雅黑" panose="020B0503020204020204" pitchFamily="34" charset="-122"/>
              </a:rPr>
              <a:t>10</a:t>
            </a:r>
            <a:r>
              <a:rPr lang="zh-CN" altLang="zh-CN" sz="2400" b="1" dirty="0">
                <a:latin typeface="微软雅黑" panose="020B0503020204020204" pitchFamily="34" charset="-122"/>
                <a:ea typeface="微软雅黑" panose="020B0503020204020204" pitchFamily="34" charset="-122"/>
              </a:rPr>
              <a:t>余次</a:t>
            </a:r>
            <a:r>
              <a:rPr lang="zh-CN" altLang="en-US" sz="2400" b="1" dirty="0">
                <a:latin typeface="微软雅黑" panose="020B0503020204020204" pitchFamily="34" charset="-122"/>
                <a:ea typeface="微软雅黑" panose="020B0503020204020204" pitchFamily="34" charset="-122"/>
              </a:rPr>
              <a:t>集体</a:t>
            </a:r>
            <a:r>
              <a:rPr lang="zh-CN" altLang="zh-CN" sz="2400" b="1" dirty="0">
                <a:latin typeface="微软雅黑" panose="020B0503020204020204" pitchFamily="34" charset="-122"/>
                <a:ea typeface="微软雅黑" panose="020B0503020204020204" pitchFamily="34" charset="-122"/>
              </a:rPr>
              <a:t>讨论</a:t>
            </a:r>
            <a:endParaRPr lang="zh-CN" altLang="en-US" sz="2400" b="1" dirty="0">
              <a:latin typeface="微软雅黑" panose="020B0503020204020204" pitchFamily="34" charset="-122"/>
              <a:ea typeface="微软雅黑" panose="020B0503020204020204" pitchFamily="34" charset="-122"/>
            </a:endParaRPr>
          </a:p>
        </p:txBody>
      </p:sp>
      <p:pic>
        <p:nvPicPr>
          <p:cNvPr id="5122" name="Picture 2" descr="D:\20160714-对接讨论指标体系照片\DSC09658.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375116" y="2360710"/>
            <a:ext cx="4546771" cy="256092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接连接符 23"/>
          <p:cNvCxnSpPr/>
          <p:nvPr/>
        </p:nvCxnSpPr>
        <p:spPr>
          <a:xfrm>
            <a:off x="2739075" y="4921631"/>
            <a:ext cx="0" cy="892467"/>
          </a:xfrm>
          <a:prstGeom prst="line">
            <a:avLst/>
          </a:prstGeom>
          <a:ln w="12700">
            <a:solidFill>
              <a:schemeClr val="tx1"/>
            </a:solidFill>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85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1_Office 主题">
  <a:themeElements>
    <a:clrScheme name="论文蓝">
      <a:dk1>
        <a:srgbClr val="000000"/>
      </a:dk1>
      <a:lt1>
        <a:srgbClr val="FFFFFF"/>
      </a:lt1>
      <a:dk2>
        <a:srgbClr val="44546A"/>
      </a:dk2>
      <a:lt2>
        <a:srgbClr val="E7E6E6"/>
      </a:lt2>
      <a:accent1>
        <a:srgbClr val="365FAA"/>
      </a:accent1>
      <a:accent2>
        <a:srgbClr val="4472C4"/>
      </a:accent2>
      <a:accent3>
        <a:srgbClr val="A5A5A5"/>
      </a:accent3>
      <a:accent4>
        <a:srgbClr val="FFC000"/>
      </a:accent4>
      <a:accent5>
        <a:srgbClr val="4472C4"/>
      </a:accent5>
      <a:accent6>
        <a:srgbClr val="70AD47"/>
      </a:accent6>
      <a:hlink>
        <a:srgbClr val="0563C1"/>
      </a:hlink>
      <a:folHlink>
        <a:srgbClr val="954F72"/>
      </a:folHlink>
    </a:clrScheme>
    <a:fontScheme name="论文">
      <a:majorFont>
        <a:latin typeface="微软雅黑"/>
        <a:ea typeface="微软雅黑"/>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85F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论文蓝">
    <a:dk1>
      <a:srgbClr val="000000"/>
    </a:dk1>
    <a:lt1>
      <a:srgbClr val="FFFFFF"/>
    </a:lt1>
    <a:dk2>
      <a:srgbClr val="44546A"/>
    </a:dk2>
    <a:lt2>
      <a:srgbClr val="E7E6E6"/>
    </a:lt2>
    <a:accent1>
      <a:srgbClr val="365FAA"/>
    </a:accent1>
    <a:accent2>
      <a:srgbClr val="4472C4"/>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论文蓝">
    <a:dk1>
      <a:srgbClr val="000000"/>
    </a:dk1>
    <a:lt1>
      <a:srgbClr val="FFFFFF"/>
    </a:lt1>
    <a:dk2>
      <a:srgbClr val="44546A"/>
    </a:dk2>
    <a:lt2>
      <a:srgbClr val="E7E6E6"/>
    </a:lt2>
    <a:accent1>
      <a:srgbClr val="365FAA"/>
    </a:accent1>
    <a:accent2>
      <a:srgbClr val="4472C4"/>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909</TotalTime>
  <Words>1497</Words>
  <Application>Microsoft Office PowerPoint</Application>
  <PresentationFormat>全屏显示(4:3)</PresentationFormat>
  <Paragraphs>112</Paragraphs>
  <Slides>14</Slides>
  <Notes>14</Notes>
  <HiddenSlides>0</HiddenSlides>
  <MMClips>0</MMClips>
  <ScaleCrop>false</ScaleCrop>
  <HeadingPairs>
    <vt:vector size="4" baseType="variant">
      <vt:variant>
        <vt:lpstr>主题</vt:lpstr>
      </vt:variant>
      <vt:variant>
        <vt:i4>3</vt:i4>
      </vt:variant>
      <vt:variant>
        <vt:lpstr>幻灯片标题</vt:lpstr>
      </vt:variant>
      <vt:variant>
        <vt:i4>14</vt:i4>
      </vt:variant>
    </vt:vector>
  </HeadingPairs>
  <TitlesOfParts>
    <vt:vector size="17" baseType="lpstr">
      <vt:lpstr>1_Office 主题</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蒋金晟</dc:creator>
  <cp:lastModifiedBy>user</cp:lastModifiedBy>
  <cp:revision>62</cp:revision>
  <dcterms:created xsi:type="dcterms:W3CDTF">2015-07-19T09:09:57Z</dcterms:created>
  <dcterms:modified xsi:type="dcterms:W3CDTF">2016-08-02T09:45:28Z</dcterms:modified>
</cp:coreProperties>
</file>