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376" r:id="rId3"/>
    <p:sldId id="406" r:id="rId5"/>
    <p:sldId id="379" r:id="rId6"/>
    <p:sldId id="380" r:id="rId7"/>
    <p:sldId id="385" r:id="rId8"/>
    <p:sldId id="381" r:id="rId9"/>
    <p:sldId id="390" r:id="rId10"/>
    <p:sldId id="434" r:id="rId11"/>
    <p:sldId id="384" r:id="rId12"/>
    <p:sldId id="383" r:id="rId13"/>
    <p:sldId id="389" r:id="rId14"/>
    <p:sldId id="387" r:id="rId15"/>
    <p:sldId id="386" r:id="rId16"/>
    <p:sldId id="398" r:id="rId17"/>
    <p:sldId id="399" r:id="rId18"/>
    <p:sldId id="393" r:id="rId19"/>
    <p:sldId id="395" r:id="rId20"/>
    <p:sldId id="392" r:id="rId21"/>
    <p:sldId id="40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258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876" y="-852"/>
      </p:cViewPr>
      <p:guideLst>
        <p:guide orient="horz" pos="217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C1DE24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258DB9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CCE2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c:formatCode="General">
                  <c:v>1.4</c:v>
                </c:pt>
                <c:pt idx="1" c:formatCode="General">
                  <c:v>1.4</c:v>
                </c:pt>
                <c:pt idx="2" c:formatCode="General">
                  <c:v>1.4</c:v>
                </c:pt>
                <c:pt idx="3" c:formatCode="General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A381-30D8-4224-AEAD-8785648540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1DE8F-990E-404D-940B-B130BB8F29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标题幻灯片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74D33-F982-4683-AF0F-09E5A9B55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82D0-291B-4BFF-B4EB-A883FF1A89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4.emf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emf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0.emf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6" name="文本框 2"/>
          <p:cNvSpPr txBox="1"/>
          <p:nvPr/>
        </p:nvSpPr>
        <p:spPr>
          <a:xfrm>
            <a:off x="2489665" y="2380256"/>
            <a:ext cx="7040880" cy="1070610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新进人员成果交流会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22"/>
          <p:cNvSpPr txBox="1"/>
          <p:nvPr/>
        </p:nvSpPr>
        <p:spPr>
          <a:xfrm>
            <a:off x="5079698" y="1625073"/>
            <a:ext cx="1414780" cy="548640"/>
          </a:xfrm>
          <a:prstGeom prst="rect">
            <a:avLst/>
          </a:prstGeom>
          <a:noFill/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内容占位符 2" descr="3D1A08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0325" y="-4445"/>
            <a:ext cx="12312015" cy="7682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5425" y="984885"/>
            <a:ext cx="7952105" cy="914400"/>
          </a:xfrm>
          <a:prstGeom prst="rect">
            <a:avLst/>
          </a:prstGeom>
          <a:noFill/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扬理想风帆，铸清洁灵魂</a:t>
            </a:r>
            <a:endParaRPr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08270" y="1983740"/>
            <a:ext cx="3204845" cy="7010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苏州局：董浩</a:t>
            </a:r>
            <a:endParaRPr lang="zh-CN" altLang="en-US" sz="2000" b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导师：周建荣</a:t>
            </a:r>
            <a:endParaRPr lang="zh-CN" altLang="en-US" sz="2000" b="1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bldLvl="0" animBg="1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表 13"/>
          <p:cNvGraphicFramePr/>
          <p:nvPr/>
        </p:nvGraphicFramePr>
        <p:xfrm>
          <a:off x="4785752" y="2410693"/>
          <a:ext cx="2605293" cy="204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5518372" y="2861945"/>
            <a:ext cx="1140052" cy="1140052"/>
            <a:chOff x="5518372" y="2861945"/>
            <a:chExt cx="1140052" cy="1140052"/>
          </a:xfrm>
        </p:grpSpPr>
        <p:sp>
          <p:nvSpPr>
            <p:cNvPr id="27" name="椭圆 26"/>
            <p:cNvSpPr/>
            <p:nvPr/>
          </p:nvSpPr>
          <p:spPr>
            <a:xfrm>
              <a:off x="5518372" y="2861945"/>
              <a:ext cx="1140052" cy="114005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589924" y="3020838"/>
              <a:ext cx="995680" cy="822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dirty="0" smtClean="0">
                  <a:solidFill>
                    <a:srgbClr val="258DB9"/>
                  </a:solidFill>
                  <a:latin typeface="Britannic Bold" panose="020B0903060703020204" pitchFamily="34" charset="0"/>
                </a:rPr>
                <a:t>视屏检查</a:t>
              </a:r>
              <a:endParaRPr lang="zh-CN" sz="2400" dirty="0" smtClean="0">
                <a:solidFill>
                  <a:srgbClr val="258DB9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735372" y="2898035"/>
            <a:ext cx="4023672" cy="415181"/>
            <a:chOff x="6735372" y="2898035"/>
            <a:chExt cx="4023672" cy="415181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6735372" y="2898035"/>
              <a:ext cx="1209220" cy="4151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944592" y="3313216"/>
              <a:ext cx="281445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/>
          <p:cNvSpPr/>
          <p:nvPr/>
        </p:nvSpPr>
        <p:spPr>
          <a:xfrm>
            <a:off x="7836948" y="2349988"/>
            <a:ext cx="2803341" cy="96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sz="2400" dirty="0" smtClean="0">
                <a:solidFill>
                  <a:srgbClr val="258DB9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检查摄像机是否清晰</a:t>
            </a:r>
            <a:endParaRPr lang="zh-CN" sz="2400" dirty="0" smtClean="0">
              <a:solidFill>
                <a:srgbClr val="258DB9"/>
              </a:solidFill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50780" y="3986430"/>
            <a:ext cx="4208264" cy="978776"/>
            <a:chOff x="6550780" y="3986430"/>
            <a:chExt cx="4208264" cy="978776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6550780" y="3986430"/>
              <a:ext cx="1140052" cy="97877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7690832" y="4965206"/>
              <a:ext cx="30682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矩形 39"/>
          <p:cNvSpPr/>
          <p:nvPr/>
        </p:nvSpPr>
        <p:spPr>
          <a:xfrm>
            <a:off x="7715349" y="3973117"/>
            <a:ext cx="2803341" cy="96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sz="2400" dirty="0" smtClean="0">
                <a:solidFill>
                  <a:srgbClr val="258DB9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判断问题出处，并及时解决</a:t>
            </a:r>
            <a:endParaRPr lang="zh-CN" sz="2400" dirty="0" smtClean="0">
              <a:solidFill>
                <a:srgbClr val="258DB9"/>
              </a:solidFill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47288" y="3084636"/>
            <a:ext cx="3781763" cy="454651"/>
            <a:chOff x="1640938" y="2977321"/>
            <a:chExt cx="3781763" cy="454651"/>
          </a:xfrm>
        </p:grpSpPr>
        <p:cxnSp>
          <p:nvCxnSpPr>
            <p:cNvPr id="41" name="直接连接符 40"/>
            <p:cNvCxnSpPr/>
            <p:nvPr/>
          </p:nvCxnSpPr>
          <p:spPr>
            <a:xfrm flipH="1">
              <a:off x="4461448" y="2977321"/>
              <a:ext cx="961253" cy="45464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1640938" y="3431972"/>
              <a:ext cx="281445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1650386" y="3998598"/>
            <a:ext cx="3814167" cy="1832190"/>
            <a:chOff x="1650386" y="3998598"/>
            <a:chExt cx="3814167" cy="1832190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4461448" y="3998598"/>
              <a:ext cx="1003105" cy="182031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650386" y="5830788"/>
              <a:ext cx="281445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/>
        </p:nvSpPr>
        <p:spPr>
          <a:xfrm>
            <a:off x="1685247" y="4869202"/>
            <a:ext cx="2803341" cy="96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sz="2400" dirty="0" smtClean="0">
                <a:solidFill>
                  <a:srgbClr val="258DB9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检查硬盘录像机是否正常工作</a:t>
            </a:r>
            <a:endParaRPr lang="zh-CN" sz="2400" dirty="0" smtClean="0">
              <a:solidFill>
                <a:srgbClr val="258DB9"/>
              </a:solidFill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95193" y="38199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1155586" y="469125"/>
            <a:ext cx="404278" cy="523220"/>
            <a:chOff x="1410221" y="638670"/>
            <a:chExt cx="404278" cy="523220"/>
          </a:xfrm>
        </p:grpSpPr>
        <p:sp>
          <p:nvSpPr>
            <p:cNvPr id="46" name="矩形 45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598754" y="468336"/>
            <a:ext cx="400050" cy="521382"/>
            <a:chOff x="1853389" y="637881"/>
            <a:chExt cx="400050" cy="521382"/>
          </a:xfrm>
        </p:grpSpPr>
        <p:sp>
          <p:nvSpPr>
            <p:cNvPr id="53" name="矩形 52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853389" y="637881"/>
              <a:ext cx="400050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251058" y="381997"/>
            <a:ext cx="2731325" cy="696685"/>
            <a:chOff x="2505693" y="551542"/>
            <a:chExt cx="2731325" cy="696685"/>
          </a:xfrm>
        </p:grpSpPr>
        <p:sp>
          <p:nvSpPr>
            <p:cNvPr id="56" name="剪去单角的矩形 55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2631724" y="629515"/>
              <a:ext cx="2479262" cy="540948"/>
              <a:chOff x="2631724" y="629515"/>
              <a:chExt cx="2479262" cy="540948"/>
            </a:xfrm>
          </p:grpSpPr>
          <p:sp>
            <p:nvSpPr>
              <p:cNvPr id="58" name="剪去单角的矩形 57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2865019" y="687228"/>
                <a:ext cx="20116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视屏设备检查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1685068" y="2410313"/>
            <a:ext cx="2803341" cy="96901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sz="2400" dirty="0" smtClean="0">
                <a:solidFill>
                  <a:srgbClr val="258DB9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检查视屏软件是否好用</a:t>
            </a:r>
            <a:endParaRPr lang="zh-CN" sz="2400" dirty="0" smtClean="0">
              <a:solidFill>
                <a:srgbClr val="258DB9"/>
              </a:solidFill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722313" y="1281113"/>
            <a:ext cx="10080625" cy="103187"/>
            <a:chOff x="6618518" y="1126210"/>
            <a:chExt cx="10080625" cy="103239"/>
          </a:xfrm>
        </p:grpSpPr>
        <p:sp>
          <p:nvSpPr>
            <p:cNvPr id="9" name="矩形 8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1" descr="图片1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653" y="542608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>
            <p:bldAsOne/>
          </p:bldGraphic>
          <p:bldGraphic spid="14" grpId="1">
            <p:bldAsOne/>
          </p:bldGraphic>
          <p:bldP spid="35" grpId="0"/>
          <p:bldP spid="40" grpId="0"/>
          <p:bldP spid="51" grpId="0"/>
          <p:bldP spid="42" grpId="0" bldLvl="0" animBg="1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>
            <p:bldAsOne/>
          </p:bldGraphic>
          <p:bldGraphic spid="14" grpId="1">
            <p:bldAsOne/>
          </p:bldGraphic>
          <p:bldP spid="35" grpId="0"/>
          <p:bldP spid="40" grpId="0"/>
          <p:bldP spid="51" grpId="0"/>
          <p:bldP spid="42" grpId="0" bldLvl="0" animBg="1"/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152343" y="325483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1212736" y="412610"/>
            <a:ext cx="404278" cy="523220"/>
            <a:chOff x="1410221" y="638670"/>
            <a:chExt cx="404278" cy="523220"/>
          </a:xfrm>
        </p:grpSpPr>
        <p:sp>
          <p:nvSpPr>
            <p:cNvPr id="62" name="矩形 61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655585" y="411821"/>
            <a:ext cx="400685" cy="521382"/>
            <a:chOff x="1853070" y="637881"/>
            <a:chExt cx="400685" cy="521382"/>
          </a:xfrm>
        </p:grpSpPr>
        <p:sp>
          <p:nvSpPr>
            <p:cNvPr id="65" name="矩形 64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53070" y="637881"/>
              <a:ext cx="400685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308208" y="325482"/>
            <a:ext cx="2731325" cy="696685"/>
            <a:chOff x="2505693" y="551542"/>
            <a:chExt cx="2731325" cy="696685"/>
          </a:xfrm>
        </p:grpSpPr>
        <p:sp>
          <p:nvSpPr>
            <p:cNvPr id="68" name="剪去单角的矩形 67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70" name="剪去单角的矩形 69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3163469" y="671353"/>
                <a:ext cx="14020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培训学习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内容占位符 2" descr="6277058886EC63644E8332739AB5DCA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86985" y="1882140"/>
            <a:ext cx="3077210" cy="4351655"/>
          </a:xfrm>
          <a:prstGeom prst="rect">
            <a:avLst/>
          </a:prstGeom>
        </p:spPr>
      </p:pic>
      <p:pic>
        <p:nvPicPr>
          <p:cNvPr id="5" name="内容占位符 4" descr="DAD64A6F87432A6F66F7B3AF710346F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51165" y="1253490"/>
            <a:ext cx="3077210" cy="4351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2300" y="1576070"/>
            <a:ext cx="613410" cy="4965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水利部泵站 、闸门运行工培训</a:t>
            </a:r>
            <a:endParaRPr lang="zh-CN" altLang="en-US" sz="28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01315" y="2234565"/>
            <a:ext cx="609600" cy="364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8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水利部河道修防工培训</a:t>
            </a:r>
            <a:endParaRPr lang="zh-CN" altLang="en-US" sz="28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10" name="组合 18"/>
          <p:cNvGrpSpPr/>
          <p:nvPr/>
        </p:nvGrpSpPr>
        <p:grpSpPr>
          <a:xfrm>
            <a:off x="649923" y="1150303"/>
            <a:ext cx="10080625" cy="103187"/>
            <a:chOff x="6618518" y="1126210"/>
            <a:chExt cx="10080625" cy="103239"/>
          </a:xfrm>
        </p:grpSpPr>
        <p:sp>
          <p:nvSpPr>
            <p:cNvPr id="11" name="矩形 10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1" descr="图片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263" y="411798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ldLvl="0" animBg="1"/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ldLvl="0" animBg="1"/>
          <p:bldP spid="8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84455" y="4292600"/>
            <a:ext cx="12192000" cy="2560320"/>
          </a:xfrm>
          <a:prstGeom prst="rect">
            <a:avLst/>
          </a:prstGeom>
          <a:solidFill>
            <a:srgbClr val="258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69133" y="226423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929526" y="313550"/>
            <a:ext cx="404278" cy="523220"/>
            <a:chOff x="1410221" y="638670"/>
            <a:chExt cx="404278" cy="523220"/>
          </a:xfrm>
        </p:grpSpPr>
        <p:sp>
          <p:nvSpPr>
            <p:cNvPr id="36" name="矩形 35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72375" y="312761"/>
            <a:ext cx="400685" cy="521382"/>
            <a:chOff x="1853070" y="637881"/>
            <a:chExt cx="400685" cy="521382"/>
          </a:xfrm>
        </p:grpSpPr>
        <p:sp>
          <p:nvSpPr>
            <p:cNvPr id="39" name="矩形 38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53070" y="637881"/>
              <a:ext cx="400685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24998" y="226422"/>
            <a:ext cx="2731325" cy="696685"/>
            <a:chOff x="2505693" y="551542"/>
            <a:chExt cx="2731325" cy="696685"/>
          </a:xfrm>
        </p:grpSpPr>
        <p:sp>
          <p:nvSpPr>
            <p:cNvPr id="42" name="剪去单角的矩形 41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44" name="剪去单角的矩形 43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163469" y="671353"/>
                <a:ext cx="14020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培训学习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内容占位符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030720" y="1399540"/>
            <a:ext cx="4646295" cy="2742565"/>
          </a:xfrm>
          <a:prstGeom prst="rect">
            <a:avLst/>
          </a:prstGeom>
        </p:spPr>
      </p:pic>
      <p:pic>
        <p:nvPicPr>
          <p:cNvPr id="9" name="内容占位符 8" descr="8584CD4795D9AC091AEEE1DBA9767558_看图王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725" y="1398905"/>
            <a:ext cx="4648200" cy="2743200"/>
          </a:xfrm>
          <a:prstGeom prst="rect">
            <a:avLst/>
          </a:prstGeom>
        </p:spPr>
      </p:pic>
      <p:grpSp>
        <p:nvGrpSpPr>
          <p:cNvPr id="30731" name="组合 13"/>
          <p:cNvGrpSpPr/>
          <p:nvPr/>
        </p:nvGrpSpPr>
        <p:grpSpPr>
          <a:xfrm>
            <a:off x="1055688" y="5678170"/>
            <a:ext cx="10080625" cy="1006475"/>
            <a:chOff x="1055688" y="3496558"/>
            <a:chExt cx="8968528" cy="895560"/>
          </a:xfrm>
        </p:grpSpPr>
        <p:sp>
          <p:nvSpPr>
            <p:cNvPr id="14" name="圆角矩形 13"/>
            <p:cNvSpPr/>
            <p:nvPr/>
          </p:nvSpPr>
          <p:spPr>
            <a:xfrm>
              <a:off x="1055688" y="3496559"/>
              <a:ext cx="3163946" cy="895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3957979" y="3496558"/>
              <a:ext cx="3163946" cy="895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04800" dist="190500" dir="10800000" algn="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860270" y="3496558"/>
              <a:ext cx="3163946" cy="895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304800" dist="190500" dir="10800000" algn="r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737" name="矩形 26"/>
          <p:cNvSpPr/>
          <p:nvPr/>
        </p:nvSpPr>
        <p:spPr>
          <a:xfrm>
            <a:off x="1836738" y="5997893"/>
            <a:ext cx="1714500" cy="39624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ctr"/>
            <a:r>
              <a:rPr lang="zh-CN" altLang="en-US" sz="2000" b="1" dirty="0">
                <a:solidFill>
                  <a:schemeClr val="bg1"/>
                </a:solidFill>
                <a:latin typeface="方正正中黑简体" panose="02000000000000000000" charset="-122"/>
                <a:ea typeface="方正正中黑简体" panose="02000000000000000000" charset="-122"/>
              </a:rPr>
              <a:t>理论实践培训</a:t>
            </a:r>
            <a:endParaRPr lang="zh-CN" altLang="en-US" sz="2000" b="1" dirty="0">
              <a:solidFill>
                <a:schemeClr val="bg1"/>
              </a:solidFill>
              <a:latin typeface="方正正中黑简体" panose="02000000000000000000" charset="-122"/>
              <a:ea typeface="方正正中黑简体" panose="02000000000000000000" charset="-122"/>
            </a:endParaRPr>
          </a:p>
        </p:txBody>
      </p:sp>
      <p:sp>
        <p:nvSpPr>
          <p:cNvPr id="30" name="矩形 26"/>
          <p:cNvSpPr/>
          <p:nvPr/>
        </p:nvSpPr>
        <p:spPr>
          <a:xfrm>
            <a:off x="5156518" y="5982018"/>
            <a:ext cx="1709420" cy="4057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ctr"/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方正正中黑简体" panose="02000000000000000000" charset="-122"/>
                <a:ea typeface="方正正中黑简体" panose="02000000000000000000" charset="-122"/>
              </a:rPr>
              <a:t>心得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正中黑简体" panose="02000000000000000000" charset="-122"/>
                <a:ea typeface="方正正中黑简体" panose="02000000000000000000" charset="-122"/>
              </a:rPr>
              <a:t>体会总结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方正正中黑简体" panose="02000000000000000000" charset="-122"/>
              <a:ea typeface="方正正中黑简体" panose="02000000000000000000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277110" y="4456430"/>
            <a:ext cx="1122680" cy="1062355"/>
            <a:chOff x="6253017" y="4523577"/>
            <a:chExt cx="1461751" cy="1461751"/>
          </a:xfrm>
        </p:grpSpPr>
        <p:sp>
          <p:nvSpPr>
            <p:cNvPr id="32" name="椭圆 31"/>
            <p:cNvSpPr/>
            <p:nvPr/>
          </p:nvSpPr>
          <p:spPr>
            <a:xfrm>
              <a:off x="6253017" y="4523577"/>
              <a:ext cx="1461751" cy="1461751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560243" y="4855469"/>
              <a:ext cx="846707" cy="796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chemeClr val="bg1">
                      <a:lumMod val="50000"/>
                    </a:schemeClr>
                  </a:solidFill>
                  <a:latin typeface="Agency FB" panose="020B0503020202020204" pitchFamily="34" charset="0"/>
                </a:rPr>
                <a:t>1</a:t>
              </a:r>
              <a:endParaRPr lang="en-US" altLang="zh-CN" sz="32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58" name="椭圆 57"/>
          <p:cNvSpPr/>
          <p:nvPr/>
        </p:nvSpPr>
        <p:spPr>
          <a:xfrm>
            <a:off x="5368925" y="4457065"/>
            <a:ext cx="1122680" cy="10623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5604886" y="4698274"/>
            <a:ext cx="650303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2</a:t>
            </a:r>
            <a:endParaRPr lang="en-US" altLang="zh-CN" sz="3200" b="1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8796655" y="4456430"/>
            <a:ext cx="1122680" cy="10623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矩形 26"/>
          <p:cNvSpPr/>
          <p:nvPr/>
        </p:nvSpPr>
        <p:spPr>
          <a:xfrm>
            <a:off x="8500428" y="5978208"/>
            <a:ext cx="1714500" cy="4057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ctr"/>
            <a:r>
              <a:rPr lang="zh-CN" altLang="en-US" sz="2000" b="1" dirty="0">
                <a:solidFill>
                  <a:schemeClr val="bg1"/>
                </a:solidFill>
                <a:latin typeface="方正正中黑简体" panose="02000000000000000000" charset="-122"/>
                <a:ea typeface="方正正中黑简体" panose="02000000000000000000" charset="-122"/>
              </a:rPr>
              <a:t>成果分享交流</a:t>
            </a:r>
            <a:endParaRPr lang="zh-CN" altLang="en-US" sz="2000" b="1" dirty="0">
              <a:solidFill>
                <a:schemeClr val="bg1"/>
              </a:solidFill>
              <a:latin typeface="方正正中黑简体" panose="02000000000000000000" charset="-122"/>
              <a:ea typeface="方正正中黑简体" panose="020000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032616" y="4697639"/>
            <a:ext cx="650303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3</a:t>
            </a:r>
            <a:endParaRPr lang="en-US" altLang="zh-CN" sz="3200" b="1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67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68" name="矩形 67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图片 11" descr="图片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34" grpId="0" bldLvl="0" animBg="1"/>
          <p:bldP spid="30737" grpId="0"/>
          <p:bldP spid="30737" grpId="1"/>
          <p:bldP spid="58" grpId="0" animBg="1"/>
          <p:bldP spid="59" grpId="0"/>
          <p:bldP spid="30" grpId="0"/>
          <p:bldP spid="60" grpId="0" animBg="1"/>
          <p:bldP spid="66" grpId="0"/>
          <p:bldP spid="6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ldLvl="0" animBg="1"/>
          <p:bldP spid="34" grpId="0" bldLvl="0" animBg="1"/>
          <p:bldP spid="30737" grpId="0"/>
          <p:bldP spid="30737" grpId="1"/>
          <p:bldP spid="58" grpId="0" animBg="1"/>
          <p:bldP spid="59" grpId="0"/>
          <p:bldP spid="30" grpId="0"/>
          <p:bldP spid="60" grpId="0" animBg="1"/>
          <p:bldP spid="66" grpId="0"/>
          <p:bldP spid="6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/>
        </p:nvSpPr>
        <p:spPr>
          <a:xfrm>
            <a:off x="3718352" y="2616343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8848" y="887760"/>
            <a:ext cx="2529860" cy="4708981"/>
          </a:xfrm>
          <a:prstGeom prst="rect">
            <a:avLst/>
          </a:prstGeom>
          <a:noFill/>
          <a:effectLst>
            <a:outerShdw blurRad="76200" dist="762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0" dirty="0" smtClean="0">
                <a:solidFill>
                  <a:srgbClr val="258DB9"/>
                </a:solidFill>
                <a:latin typeface="Britannic Bold" panose="020B0903060703020204" pitchFamily="34" charset="0"/>
              </a:rPr>
              <a:t>2</a:t>
            </a:r>
            <a:endParaRPr lang="zh-CN" altLang="en-US" sz="30000" dirty="0">
              <a:solidFill>
                <a:srgbClr val="258DB9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63469" y="2488382"/>
            <a:ext cx="4983480" cy="9728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258D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工作收获与不足</a:t>
            </a:r>
            <a:endParaRPr lang="zh-CN" altLang="en-US" sz="5400" b="1" dirty="0">
              <a:solidFill>
                <a:srgbClr val="258D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燕尾形 8"/>
          <p:cNvSpPr/>
          <p:nvPr/>
        </p:nvSpPr>
        <p:spPr>
          <a:xfrm rot="10800000">
            <a:off x="9547016" y="2819402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5" name="矩形 4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4283528" y="2754085"/>
            <a:ext cx="36249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5110986" y="2754085"/>
            <a:ext cx="1786329" cy="15058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301633" y="2756949"/>
            <a:ext cx="1786329" cy="15058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3798260" y="2754085"/>
            <a:ext cx="1051181" cy="8861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454283" y="2754085"/>
            <a:ext cx="1033571" cy="871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3312160" y="3507105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620895" y="4133850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989445" y="4133850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418195" y="3507105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11750" y="2003425"/>
            <a:ext cx="2342515" cy="640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工作中的不足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284997" y="3734435"/>
            <a:ext cx="2026983" cy="54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专业知识欠缺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38912" y="4885476"/>
            <a:ext cx="2070266" cy="54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应变能力较差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143950" y="3980180"/>
            <a:ext cx="2026983" cy="54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动手能力不强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418199" y="4885833"/>
            <a:ext cx="2070266" cy="54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主动交流较少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20238" y="272143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880631" y="359270"/>
            <a:ext cx="404278" cy="523220"/>
            <a:chOff x="1410221" y="638670"/>
            <a:chExt cx="404278" cy="523220"/>
          </a:xfrm>
        </p:grpSpPr>
        <p:sp>
          <p:nvSpPr>
            <p:cNvPr id="47" name="矩形 46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324115" y="358481"/>
            <a:ext cx="399415" cy="521382"/>
            <a:chOff x="1853705" y="637881"/>
            <a:chExt cx="399415" cy="521382"/>
          </a:xfrm>
        </p:grpSpPr>
        <p:sp>
          <p:nvSpPr>
            <p:cNvPr id="50" name="矩形 49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53705" y="637881"/>
              <a:ext cx="399415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976738" y="283572"/>
            <a:ext cx="2731325" cy="696685"/>
            <a:chOff x="2505693" y="551542"/>
            <a:chExt cx="2731325" cy="696685"/>
          </a:xfrm>
        </p:grpSpPr>
        <p:sp>
          <p:nvSpPr>
            <p:cNvPr id="53" name="剪去单角的矩形 5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5" name="剪去单角的矩形 54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2865654" y="658018"/>
                <a:ext cx="20116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工作中的不足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3" name="矩形 2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  <p:bldP spid="44" grpId="0"/>
          <p:bldP spid="4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  <p:bldP spid="44" grpId="0"/>
          <p:bldP spid="45" grpId="0" bldLvl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 flipH="1">
            <a:off x="4910455" y="1767205"/>
            <a:ext cx="1782445" cy="3695065"/>
          </a:xfrm>
          <a:custGeom>
            <a:avLst/>
            <a:gdLst/>
            <a:ahLst/>
            <a:cxnLst/>
            <a:rect l="0" t="0" r="r" b="b"/>
            <a:pathLst>
              <a:path w="1558925" h="3292476">
                <a:moveTo>
                  <a:pt x="1055688" y="141288"/>
                </a:moveTo>
                <a:lnTo>
                  <a:pt x="1078548" y="151445"/>
                </a:lnTo>
                <a:lnTo>
                  <a:pt x="1100773" y="161919"/>
                </a:lnTo>
                <a:lnTo>
                  <a:pt x="1122363" y="172076"/>
                </a:lnTo>
                <a:lnTo>
                  <a:pt x="1143635" y="182551"/>
                </a:lnTo>
                <a:lnTo>
                  <a:pt x="1163955" y="192708"/>
                </a:lnTo>
                <a:lnTo>
                  <a:pt x="1183958" y="202864"/>
                </a:lnTo>
                <a:lnTo>
                  <a:pt x="1203008" y="213021"/>
                </a:lnTo>
                <a:lnTo>
                  <a:pt x="1221740" y="223178"/>
                </a:lnTo>
                <a:lnTo>
                  <a:pt x="1240155" y="233335"/>
                </a:lnTo>
                <a:lnTo>
                  <a:pt x="1257300" y="243175"/>
                </a:lnTo>
                <a:lnTo>
                  <a:pt x="1274128" y="253014"/>
                </a:lnTo>
                <a:lnTo>
                  <a:pt x="1290955" y="263171"/>
                </a:lnTo>
                <a:lnTo>
                  <a:pt x="1306513" y="272693"/>
                </a:lnTo>
                <a:lnTo>
                  <a:pt x="1322070" y="282850"/>
                </a:lnTo>
                <a:lnTo>
                  <a:pt x="1336675" y="292690"/>
                </a:lnTo>
                <a:lnTo>
                  <a:pt x="1350963" y="302212"/>
                </a:lnTo>
                <a:lnTo>
                  <a:pt x="1365250" y="312686"/>
                </a:lnTo>
                <a:lnTo>
                  <a:pt x="1378903" y="322843"/>
                </a:lnTo>
                <a:lnTo>
                  <a:pt x="1392238" y="333000"/>
                </a:lnTo>
                <a:lnTo>
                  <a:pt x="1405255" y="343157"/>
                </a:lnTo>
                <a:lnTo>
                  <a:pt x="1417003" y="353631"/>
                </a:lnTo>
                <a:lnTo>
                  <a:pt x="1429068" y="363788"/>
                </a:lnTo>
                <a:lnTo>
                  <a:pt x="1440498" y="373945"/>
                </a:lnTo>
                <a:lnTo>
                  <a:pt x="1450975" y="384737"/>
                </a:lnTo>
                <a:lnTo>
                  <a:pt x="1461453" y="395211"/>
                </a:lnTo>
                <a:lnTo>
                  <a:pt x="1471295" y="406003"/>
                </a:lnTo>
                <a:lnTo>
                  <a:pt x="1480503" y="416477"/>
                </a:lnTo>
                <a:lnTo>
                  <a:pt x="1489393" y="427587"/>
                </a:lnTo>
                <a:lnTo>
                  <a:pt x="1497965" y="438696"/>
                </a:lnTo>
                <a:lnTo>
                  <a:pt x="1505903" y="449805"/>
                </a:lnTo>
                <a:lnTo>
                  <a:pt x="1513523" y="461231"/>
                </a:lnTo>
                <a:lnTo>
                  <a:pt x="1520508" y="472658"/>
                </a:lnTo>
                <a:lnTo>
                  <a:pt x="1524635" y="480276"/>
                </a:lnTo>
                <a:lnTo>
                  <a:pt x="1529080" y="488528"/>
                </a:lnTo>
                <a:lnTo>
                  <a:pt x="1533208" y="496463"/>
                </a:lnTo>
                <a:lnTo>
                  <a:pt x="1536700" y="504398"/>
                </a:lnTo>
                <a:lnTo>
                  <a:pt x="1540193" y="512651"/>
                </a:lnTo>
                <a:lnTo>
                  <a:pt x="1543368" y="520903"/>
                </a:lnTo>
                <a:lnTo>
                  <a:pt x="1545908" y="529156"/>
                </a:lnTo>
                <a:lnTo>
                  <a:pt x="1548765" y="537726"/>
                </a:lnTo>
                <a:lnTo>
                  <a:pt x="1550988" y="546296"/>
                </a:lnTo>
                <a:lnTo>
                  <a:pt x="1552893" y="554866"/>
                </a:lnTo>
                <a:lnTo>
                  <a:pt x="1554798" y="563436"/>
                </a:lnTo>
                <a:lnTo>
                  <a:pt x="1556385" y="572005"/>
                </a:lnTo>
                <a:lnTo>
                  <a:pt x="1557338" y="580575"/>
                </a:lnTo>
                <a:lnTo>
                  <a:pt x="1558290" y="589780"/>
                </a:lnTo>
                <a:lnTo>
                  <a:pt x="1558608" y="598350"/>
                </a:lnTo>
                <a:lnTo>
                  <a:pt x="1558925" y="606920"/>
                </a:lnTo>
                <a:lnTo>
                  <a:pt x="1558608" y="615172"/>
                </a:lnTo>
                <a:lnTo>
                  <a:pt x="1558290" y="623425"/>
                </a:lnTo>
                <a:lnTo>
                  <a:pt x="1557655" y="631995"/>
                </a:lnTo>
                <a:lnTo>
                  <a:pt x="1556703" y="639930"/>
                </a:lnTo>
                <a:lnTo>
                  <a:pt x="1555433" y="647865"/>
                </a:lnTo>
                <a:lnTo>
                  <a:pt x="1553528" y="655800"/>
                </a:lnTo>
                <a:lnTo>
                  <a:pt x="1551940" y="663418"/>
                </a:lnTo>
                <a:lnTo>
                  <a:pt x="1550035" y="671036"/>
                </a:lnTo>
                <a:lnTo>
                  <a:pt x="1547813" y="678653"/>
                </a:lnTo>
                <a:lnTo>
                  <a:pt x="1545273" y="685954"/>
                </a:lnTo>
                <a:lnTo>
                  <a:pt x="1542733" y="693254"/>
                </a:lnTo>
                <a:lnTo>
                  <a:pt x="1539558" y="700554"/>
                </a:lnTo>
                <a:lnTo>
                  <a:pt x="1536700" y="707537"/>
                </a:lnTo>
                <a:lnTo>
                  <a:pt x="1533525" y="714203"/>
                </a:lnTo>
                <a:lnTo>
                  <a:pt x="1530033" y="720868"/>
                </a:lnTo>
                <a:lnTo>
                  <a:pt x="1526540" y="727533"/>
                </a:lnTo>
                <a:lnTo>
                  <a:pt x="1518920" y="739912"/>
                </a:lnTo>
                <a:lnTo>
                  <a:pt x="1510665" y="751974"/>
                </a:lnTo>
                <a:lnTo>
                  <a:pt x="1502410" y="763083"/>
                </a:lnTo>
                <a:lnTo>
                  <a:pt x="1493838" y="774192"/>
                </a:lnTo>
                <a:lnTo>
                  <a:pt x="1484948" y="784031"/>
                </a:lnTo>
                <a:lnTo>
                  <a:pt x="1475105" y="793871"/>
                </a:lnTo>
                <a:lnTo>
                  <a:pt x="1465898" y="803393"/>
                </a:lnTo>
                <a:lnTo>
                  <a:pt x="1456055" y="811963"/>
                </a:lnTo>
                <a:lnTo>
                  <a:pt x="1445895" y="820533"/>
                </a:lnTo>
                <a:lnTo>
                  <a:pt x="1436053" y="828468"/>
                </a:lnTo>
                <a:lnTo>
                  <a:pt x="1425893" y="836086"/>
                </a:lnTo>
                <a:lnTo>
                  <a:pt x="1415415" y="843703"/>
                </a:lnTo>
                <a:lnTo>
                  <a:pt x="1404938" y="850686"/>
                </a:lnTo>
                <a:lnTo>
                  <a:pt x="1394143" y="857669"/>
                </a:lnTo>
                <a:lnTo>
                  <a:pt x="1383665" y="864335"/>
                </a:lnTo>
                <a:lnTo>
                  <a:pt x="1372870" y="870683"/>
                </a:lnTo>
                <a:lnTo>
                  <a:pt x="1362075" y="877031"/>
                </a:lnTo>
                <a:lnTo>
                  <a:pt x="1351280" y="882744"/>
                </a:lnTo>
                <a:lnTo>
                  <a:pt x="1329690" y="893853"/>
                </a:lnTo>
                <a:lnTo>
                  <a:pt x="1307783" y="904328"/>
                </a:lnTo>
                <a:lnTo>
                  <a:pt x="1286193" y="913850"/>
                </a:lnTo>
                <a:lnTo>
                  <a:pt x="1267143" y="921785"/>
                </a:lnTo>
                <a:lnTo>
                  <a:pt x="1248410" y="929085"/>
                </a:lnTo>
                <a:lnTo>
                  <a:pt x="1229678" y="936068"/>
                </a:lnTo>
                <a:lnTo>
                  <a:pt x="1211580" y="942733"/>
                </a:lnTo>
                <a:lnTo>
                  <a:pt x="1194118" y="948764"/>
                </a:lnTo>
                <a:lnTo>
                  <a:pt x="1177290" y="954160"/>
                </a:lnTo>
                <a:lnTo>
                  <a:pt x="1161098" y="959238"/>
                </a:lnTo>
                <a:lnTo>
                  <a:pt x="1145540" y="963682"/>
                </a:lnTo>
                <a:lnTo>
                  <a:pt x="1145540" y="1585477"/>
                </a:lnTo>
                <a:lnTo>
                  <a:pt x="1145540" y="1860666"/>
                </a:lnTo>
                <a:lnTo>
                  <a:pt x="1145540" y="3112508"/>
                </a:lnTo>
                <a:lnTo>
                  <a:pt x="1145223" y="3121713"/>
                </a:lnTo>
                <a:lnTo>
                  <a:pt x="1144588" y="3130917"/>
                </a:lnTo>
                <a:lnTo>
                  <a:pt x="1143635" y="3139805"/>
                </a:lnTo>
                <a:lnTo>
                  <a:pt x="1142048" y="3148692"/>
                </a:lnTo>
                <a:lnTo>
                  <a:pt x="1140143" y="3157262"/>
                </a:lnTo>
                <a:lnTo>
                  <a:pt x="1137603" y="3166149"/>
                </a:lnTo>
                <a:lnTo>
                  <a:pt x="1134745" y="3174402"/>
                </a:lnTo>
                <a:lnTo>
                  <a:pt x="1131253" y="3182654"/>
                </a:lnTo>
                <a:lnTo>
                  <a:pt x="1128078" y="3190589"/>
                </a:lnTo>
                <a:lnTo>
                  <a:pt x="1123950" y="3198207"/>
                </a:lnTo>
                <a:lnTo>
                  <a:pt x="1119823" y="3205825"/>
                </a:lnTo>
                <a:lnTo>
                  <a:pt x="1114743" y="3213125"/>
                </a:lnTo>
                <a:lnTo>
                  <a:pt x="1109663" y="3220108"/>
                </a:lnTo>
                <a:lnTo>
                  <a:pt x="1104583" y="3226773"/>
                </a:lnTo>
                <a:lnTo>
                  <a:pt x="1098868" y="3233439"/>
                </a:lnTo>
                <a:lnTo>
                  <a:pt x="1092835" y="3239787"/>
                </a:lnTo>
                <a:lnTo>
                  <a:pt x="1086803" y="3245818"/>
                </a:lnTo>
                <a:lnTo>
                  <a:pt x="1080135" y="3251531"/>
                </a:lnTo>
                <a:lnTo>
                  <a:pt x="1073150" y="3256609"/>
                </a:lnTo>
                <a:lnTo>
                  <a:pt x="1066165" y="3261688"/>
                </a:lnTo>
                <a:lnTo>
                  <a:pt x="1058863" y="3266449"/>
                </a:lnTo>
                <a:lnTo>
                  <a:pt x="1051560" y="3270575"/>
                </a:lnTo>
                <a:lnTo>
                  <a:pt x="1043623" y="3274701"/>
                </a:lnTo>
                <a:lnTo>
                  <a:pt x="1035685" y="3278193"/>
                </a:lnTo>
                <a:lnTo>
                  <a:pt x="1027748" y="3281684"/>
                </a:lnTo>
                <a:lnTo>
                  <a:pt x="1019175" y="3284224"/>
                </a:lnTo>
                <a:lnTo>
                  <a:pt x="1010920" y="3287080"/>
                </a:lnTo>
                <a:lnTo>
                  <a:pt x="1002030" y="3288985"/>
                </a:lnTo>
                <a:lnTo>
                  <a:pt x="993140" y="3290254"/>
                </a:lnTo>
                <a:lnTo>
                  <a:pt x="984250" y="3291524"/>
                </a:lnTo>
                <a:lnTo>
                  <a:pt x="975043" y="3292159"/>
                </a:lnTo>
                <a:lnTo>
                  <a:pt x="965518" y="3292476"/>
                </a:lnTo>
                <a:lnTo>
                  <a:pt x="956310" y="3292159"/>
                </a:lnTo>
                <a:lnTo>
                  <a:pt x="947420" y="3291524"/>
                </a:lnTo>
                <a:lnTo>
                  <a:pt x="938213" y="3290254"/>
                </a:lnTo>
                <a:lnTo>
                  <a:pt x="929323" y="3288985"/>
                </a:lnTo>
                <a:lnTo>
                  <a:pt x="920750" y="3287080"/>
                </a:lnTo>
                <a:lnTo>
                  <a:pt x="912178" y="3284224"/>
                </a:lnTo>
                <a:lnTo>
                  <a:pt x="903923" y="3281684"/>
                </a:lnTo>
                <a:lnTo>
                  <a:pt x="895985" y="3278193"/>
                </a:lnTo>
                <a:lnTo>
                  <a:pt x="887730" y="3274701"/>
                </a:lnTo>
                <a:lnTo>
                  <a:pt x="879793" y="3270575"/>
                </a:lnTo>
                <a:lnTo>
                  <a:pt x="872173" y="3266449"/>
                </a:lnTo>
                <a:lnTo>
                  <a:pt x="865188" y="3261688"/>
                </a:lnTo>
                <a:lnTo>
                  <a:pt x="857885" y="3256609"/>
                </a:lnTo>
                <a:lnTo>
                  <a:pt x="851218" y="3251531"/>
                </a:lnTo>
                <a:lnTo>
                  <a:pt x="844550" y="3245818"/>
                </a:lnTo>
                <a:lnTo>
                  <a:pt x="838518" y="3239787"/>
                </a:lnTo>
                <a:lnTo>
                  <a:pt x="832485" y="3233439"/>
                </a:lnTo>
                <a:lnTo>
                  <a:pt x="826770" y="3226773"/>
                </a:lnTo>
                <a:lnTo>
                  <a:pt x="821373" y="3220108"/>
                </a:lnTo>
                <a:lnTo>
                  <a:pt x="816293" y="3213125"/>
                </a:lnTo>
                <a:lnTo>
                  <a:pt x="811848" y="3205825"/>
                </a:lnTo>
                <a:lnTo>
                  <a:pt x="807403" y="3198207"/>
                </a:lnTo>
                <a:lnTo>
                  <a:pt x="803593" y="3190589"/>
                </a:lnTo>
                <a:lnTo>
                  <a:pt x="799783" y="3182654"/>
                </a:lnTo>
                <a:lnTo>
                  <a:pt x="796925" y="3174402"/>
                </a:lnTo>
                <a:lnTo>
                  <a:pt x="793750" y="3166149"/>
                </a:lnTo>
                <a:lnTo>
                  <a:pt x="791528" y="3157262"/>
                </a:lnTo>
                <a:lnTo>
                  <a:pt x="789623" y="3148692"/>
                </a:lnTo>
                <a:lnTo>
                  <a:pt x="787718" y="3139805"/>
                </a:lnTo>
                <a:lnTo>
                  <a:pt x="786765" y="3130917"/>
                </a:lnTo>
                <a:lnTo>
                  <a:pt x="785813" y="3121713"/>
                </a:lnTo>
                <a:lnTo>
                  <a:pt x="785813" y="3112508"/>
                </a:lnTo>
                <a:lnTo>
                  <a:pt x="785813" y="1973345"/>
                </a:lnTo>
                <a:lnTo>
                  <a:pt x="718503" y="1973345"/>
                </a:lnTo>
                <a:lnTo>
                  <a:pt x="718503" y="3112508"/>
                </a:lnTo>
                <a:lnTo>
                  <a:pt x="718185" y="3121713"/>
                </a:lnTo>
                <a:lnTo>
                  <a:pt x="717550" y="3130917"/>
                </a:lnTo>
                <a:lnTo>
                  <a:pt x="715963" y="3139805"/>
                </a:lnTo>
                <a:lnTo>
                  <a:pt x="714693" y="3148692"/>
                </a:lnTo>
                <a:lnTo>
                  <a:pt x="712788" y="3157262"/>
                </a:lnTo>
                <a:lnTo>
                  <a:pt x="710248" y="3166149"/>
                </a:lnTo>
                <a:lnTo>
                  <a:pt x="707390" y="3174402"/>
                </a:lnTo>
                <a:lnTo>
                  <a:pt x="704215" y="3182654"/>
                </a:lnTo>
                <a:lnTo>
                  <a:pt x="700405" y="3190589"/>
                </a:lnTo>
                <a:lnTo>
                  <a:pt x="696595" y="3198207"/>
                </a:lnTo>
                <a:lnTo>
                  <a:pt x="692150" y="3205825"/>
                </a:lnTo>
                <a:lnTo>
                  <a:pt x="687388" y="3213125"/>
                </a:lnTo>
                <a:lnTo>
                  <a:pt x="682625" y="3220108"/>
                </a:lnTo>
                <a:lnTo>
                  <a:pt x="677228" y="3226773"/>
                </a:lnTo>
                <a:lnTo>
                  <a:pt x="671513" y="3233439"/>
                </a:lnTo>
                <a:lnTo>
                  <a:pt x="665480" y="3239787"/>
                </a:lnTo>
                <a:lnTo>
                  <a:pt x="659448" y="3245818"/>
                </a:lnTo>
                <a:lnTo>
                  <a:pt x="652780" y="3251531"/>
                </a:lnTo>
                <a:lnTo>
                  <a:pt x="646113" y="3256609"/>
                </a:lnTo>
                <a:lnTo>
                  <a:pt x="639128" y="3261688"/>
                </a:lnTo>
                <a:lnTo>
                  <a:pt x="631825" y="3266449"/>
                </a:lnTo>
                <a:lnTo>
                  <a:pt x="624205" y="3270575"/>
                </a:lnTo>
                <a:lnTo>
                  <a:pt x="616585" y="3274701"/>
                </a:lnTo>
                <a:lnTo>
                  <a:pt x="608330" y="3278193"/>
                </a:lnTo>
                <a:lnTo>
                  <a:pt x="600075" y="3281684"/>
                </a:lnTo>
                <a:lnTo>
                  <a:pt x="591820" y="3284224"/>
                </a:lnTo>
                <a:lnTo>
                  <a:pt x="583248" y="3287080"/>
                </a:lnTo>
                <a:lnTo>
                  <a:pt x="574675" y="3288985"/>
                </a:lnTo>
                <a:lnTo>
                  <a:pt x="565468" y="3290254"/>
                </a:lnTo>
                <a:lnTo>
                  <a:pt x="556578" y="3291524"/>
                </a:lnTo>
                <a:lnTo>
                  <a:pt x="547688" y="3292159"/>
                </a:lnTo>
                <a:lnTo>
                  <a:pt x="538480" y="3292476"/>
                </a:lnTo>
                <a:lnTo>
                  <a:pt x="528955" y="3292159"/>
                </a:lnTo>
                <a:lnTo>
                  <a:pt x="520065" y="3291524"/>
                </a:lnTo>
                <a:lnTo>
                  <a:pt x="510858" y="3290254"/>
                </a:lnTo>
                <a:lnTo>
                  <a:pt x="502285" y="3288985"/>
                </a:lnTo>
                <a:lnTo>
                  <a:pt x="493395" y="3287080"/>
                </a:lnTo>
                <a:lnTo>
                  <a:pt x="484823" y="3284224"/>
                </a:lnTo>
                <a:lnTo>
                  <a:pt x="476568" y="3281684"/>
                </a:lnTo>
                <a:lnTo>
                  <a:pt x="468313" y="3278193"/>
                </a:lnTo>
                <a:lnTo>
                  <a:pt x="460375" y="3274701"/>
                </a:lnTo>
                <a:lnTo>
                  <a:pt x="452755" y="3270575"/>
                </a:lnTo>
                <a:lnTo>
                  <a:pt x="445135" y="3266449"/>
                </a:lnTo>
                <a:lnTo>
                  <a:pt x="437833" y="3261688"/>
                </a:lnTo>
                <a:lnTo>
                  <a:pt x="430848" y="3256609"/>
                </a:lnTo>
                <a:lnTo>
                  <a:pt x="423863" y="3251531"/>
                </a:lnTo>
                <a:lnTo>
                  <a:pt x="417513" y="3245818"/>
                </a:lnTo>
                <a:lnTo>
                  <a:pt x="411163" y="3239787"/>
                </a:lnTo>
                <a:lnTo>
                  <a:pt x="405130" y="3233439"/>
                </a:lnTo>
                <a:lnTo>
                  <a:pt x="399415" y="3226773"/>
                </a:lnTo>
                <a:lnTo>
                  <a:pt x="394018" y="3220108"/>
                </a:lnTo>
                <a:lnTo>
                  <a:pt x="389255" y="3213125"/>
                </a:lnTo>
                <a:lnTo>
                  <a:pt x="384493" y="3205825"/>
                </a:lnTo>
                <a:lnTo>
                  <a:pt x="380365" y="3198207"/>
                </a:lnTo>
                <a:lnTo>
                  <a:pt x="376238" y="3190589"/>
                </a:lnTo>
                <a:lnTo>
                  <a:pt x="372428" y="3182654"/>
                </a:lnTo>
                <a:lnTo>
                  <a:pt x="369253" y="3174402"/>
                </a:lnTo>
                <a:lnTo>
                  <a:pt x="366713" y="3166149"/>
                </a:lnTo>
                <a:lnTo>
                  <a:pt x="363855" y="3157262"/>
                </a:lnTo>
                <a:lnTo>
                  <a:pt x="361950" y="3148692"/>
                </a:lnTo>
                <a:lnTo>
                  <a:pt x="360680" y="3139805"/>
                </a:lnTo>
                <a:lnTo>
                  <a:pt x="359410" y="3130917"/>
                </a:lnTo>
                <a:lnTo>
                  <a:pt x="358775" y="3121713"/>
                </a:lnTo>
                <a:lnTo>
                  <a:pt x="358140" y="3112508"/>
                </a:lnTo>
                <a:lnTo>
                  <a:pt x="358140" y="1860666"/>
                </a:lnTo>
                <a:lnTo>
                  <a:pt x="358140" y="1585477"/>
                </a:lnTo>
                <a:lnTo>
                  <a:pt x="358140" y="1022084"/>
                </a:lnTo>
                <a:lnTo>
                  <a:pt x="353060" y="1026845"/>
                </a:lnTo>
                <a:lnTo>
                  <a:pt x="347345" y="1031924"/>
                </a:lnTo>
                <a:lnTo>
                  <a:pt x="341948" y="1037637"/>
                </a:lnTo>
                <a:lnTo>
                  <a:pt x="336233" y="1043351"/>
                </a:lnTo>
                <a:lnTo>
                  <a:pt x="330518" y="1050016"/>
                </a:lnTo>
                <a:lnTo>
                  <a:pt x="324803" y="1057316"/>
                </a:lnTo>
                <a:lnTo>
                  <a:pt x="319088" y="1065251"/>
                </a:lnTo>
                <a:lnTo>
                  <a:pt x="313373" y="1073821"/>
                </a:lnTo>
                <a:lnTo>
                  <a:pt x="307658" y="1082709"/>
                </a:lnTo>
                <a:lnTo>
                  <a:pt x="302260" y="1092548"/>
                </a:lnTo>
                <a:lnTo>
                  <a:pt x="296545" y="1103340"/>
                </a:lnTo>
                <a:lnTo>
                  <a:pt x="290830" y="1115084"/>
                </a:lnTo>
                <a:lnTo>
                  <a:pt x="285433" y="1127145"/>
                </a:lnTo>
                <a:lnTo>
                  <a:pt x="280353" y="1140476"/>
                </a:lnTo>
                <a:lnTo>
                  <a:pt x="274955" y="1154759"/>
                </a:lnTo>
                <a:lnTo>
                  <a:pt x="269875" y="1169677"/>
                </a:lnTo>
                <a:lnTo>
                  <a:pt x="266065" y="1182691"/>
                </a:lnTo>
                <a:lnTo>
                  <a:pt x="261938" y="1196339"/>
                </a:lnTo>
                <a:lnTo>
                  <a:pt x="258128" y="1210305"/>
                </a:lnTo>
                <a:lnTo>
                  <a:pt x="254953" y="1225223"/>
                </a:lnTo>
                <a:lnTo>
                  <a:pt x="251778" y="1240776"/>
                </a:lnTo>
                <a:lnTo>
                  <a:pt x="248603" y="1256646"/>
                </a:lnTo>
                <a:lnTo>
                  <a:pt x="246063" y="1273786"/>
                </a:lnTo>
                <a:lnTo>
                  <a:pt x="243205" y="1291243"/>
                </a:lnTo>
                <a:lnTo>
                  <a:pt x="240983" y="1309970"/>
                </a:lnTo>
                <a:lnTo>
                  <a:pt x="239078" y="1329014"/>
                </a:lnTo>
                <a:lnTo>
                  <a:pt x="237490" y="1348693"/>
                </a:lnTo>
                <a:lnTo>
                  <a:pt x="235585" y="1369325"/>
                </a:lnTo>
                <a:lnTo>
                  <a:pt x="234633" y="1390591"/>
                </a:lnTo>
                <a:lnTo>
                  <a:pt x="233680" y="1412809"/>
                </a:lnTo>
                <a:lnTo>
                  <a:pt x="233045" y="1435979"/>
                </a:lnTo>
                <a:lnTo>
                  <a:pt x="233045" y="1459467"/>
                </a:lnTo>
                <a:lnTo>
                  <a:pt x="233363" y="1488351"/>
                </a:lnTo>
                <a:lnTo>
                  <a:pt x="233998" y="1517870"/>
                </a:lnTo>
                <a:lnTo>
                  <a:pt x="235268" y="1548658"/>
                </a:lnTo>
                <a:lnTo>
                  <a:pt x="237173" y="1580716"/>
                </a:lnTo>
                <a:lnTo>
                  <a:pt x="239395" y="1614043"/>
                </a:lnTo>
                <a:lnTo>
                  <a:pt x="242253" y="1648005"/>
                </a:lnTo>
                <a:lnTo>
                  <a:pt x="246063" y="1683555"/>
                </a:lnTo>
                <a:lnTo>
                  <a:pt x="250190" y="1720374"/>
                </a:lnTo>
                <a:lnTo>
                  <a:pt x="254953" y="1758145"/>
                </a:lnTo>
                <a:lnTo>
                  <a:pt x="260668" y="1797185"/>
                </a:lnTo>
                <a:lnTo>
                  <a:pt x="266700" y="1837496"/>
                </a:lnTo>
                <a:lnTo>
                  <a:pt x="273685" y="1879076"/>
                </a:lnTo>
                <a:lnTo>
                  <a:pt x="281305" y="1921925"/>
                </a:lnTo>
                <a:lnTo>
                  <a:pt x="289243" y="1966044"/>
                </a:lnTo>
                <a:lnTo>
                  <a:pt x="298450" y="2011433"/>
                </a:lnTo>
                <a:lnTo>
                  <a:pt x="307975" y="2058409"/>
                </a:lnTo>
                <a:lnTo>
                  <a:pt x="309245" y="2064440"/>
                </a:lnTo>
                <a:lnTo>
                  <a:pt x="310198" y="2070153"/>
                </a:lnTo>
                <a:lnTo>
                  <a:pt x="310515" y="2076184"/>
                </a:lnTo>
                <a:lnTo>
                  <a:pt x="310833" y="2081579"/>
                </a:lnTo>
                <a:lnTo>
                  <a:pt x="310833" y="2087610"/>
                </a:lnTo>
                <a:lnTo>
                  <a:pt x="310515" y="2093323"/>
                </a:lnTo>
                <a:lnTo>
                  <a:pt x="309880" y="2099037"/>
                </a:lnTo>
                <a:lnTo>
                  <a:pt x="308928" y="2104750"/>
                </a:lnTo>
                <a:lnTo>
                  <a:pt x="307340" y="2110146"/>
                </a:lnTo>
                <a:lnTo>
                  <a:pt x="306070" y="2115542"/>
                </a:lnTo>
                <a:lnTo>
                  <a:pt x="304483" y="2120938"/>
                </a:lnTo>
                <a:lnTo>
                  <a:pt x="302578" y="2126333"/>
                </a:lnTo>
                <a:lnTo>
                  <a:pt x="300038" y="2131412"/>
                </a:lnTo>
                <a:lnTo>
                  <a:pt x="297815" y="2136490"/>
                </a:lnTo>
                <a:lnTo>
                  <a:pt x="295275" y="2141251"/>
                </a:lnTo>
                <a:lnTo>
                  <a:pt x="292100" y="2146013"/>
                </a:lnTo>
                <a:lnTo>
                  <a:pt x="288925" y="2150774"/>
                </a:lnTo>
                <a:lnTo>
                  <a:pt x="285433" y="2155217"/>
                </a:lnTo>
                <a:lnTo>
                  <a:pt x="281940" y="2159344"/>
                </a:lnTo>
                <a:lnTo>
                  <a:pt x="278130" y="2163470"/>
                </a:lnTo>
                <a:lnTo>
                  <a:pt x="274320" y="2167279"/>
                </a:lnTo>
                <a:lnTo>
                  <a:pt x="269875" y="2171405"/>
                </a:lnTo>
                <a:lnTo>
                  <a:pt x="265748" y="2174579"/>
                </a:lnTo>
                <a:lnTo>
                  <a:pt x="261303" y="2178388"/>
                </a:lnTo>
                <a:lnTo>
                  <a:pt x="256223" y="2181244"/>
                </a:lnTo>
                <a:lnTo>
                  <a:pt x="251778" y="2184418"/>
                </a:lnTo>
                <a:lnTo>
                  <a:pt x="246380" y="2186958"/>
                </a:lnTo>
                <a:lnTo>
                  <a:pt x="241300" y="2189180"/>
                </a:lnTo>
                <a:lnTo>
                  <a:pt x="235585" y="2191719"/>
                </a:lnTo>
                <a:lnTo>
                  <a:pt x="230505" y="2193623"/>
                </a:lnTo>
                <a:lnTo>
                  <a:pt x="224473" y="2195210"/>
                </a:lnTo>
                <a:lnTo>
                  <a:pt x="218758" y="2196480"/>
                </a:lnTo>
                <a:lnTo>
                  <a:pt x="212408" y="2198067"/>
                </a:lnTo>
                <a:lnTo>
                  <a:pt x="206375" y="2198702"/>
                </a:lnTo>
                <a:lnTo>
                  <a:pt x="200025" y="2199336"/>
                </a:lnTo>
                <a:lnTo>
                  <a:pt x="194310" y="2199336"/>
                </a:lnTo>
                <a:lnTo>
                  <a:pt x="189230" y="2199336"/>
                </a:lnTo>
                <a:lnTo>
                  <a:pt x="184150" y="2199019"/>
                </a:lnTo>
                <a:lnTo>
                  <a:pt x="179070" y="2198384"/>
                </a:lnTo>
                <a:lnTo>
                  <a:pt x="174308" y="2197749"/>
                </a:lnTo>
                <a:lnTo>
                  <a:pt x="169545" y="2196480"/>
                </a:lnTo>
                <a:lnTo>
                  <a:pt x="164465" y="2195210"/>
                </a:lnTo>
                <a:lnTo>
                  <a:pt x="160020" y="2193941"/>
                </a:lnTo>
                <a:lnTo>
                  <a:pt x="155258" y="2192671"/>
                </a:lnTo>
                <a:lnTo>
                  <a:pt x="151130" y="2191084"/>
                </a:lnTo>
                <a:lnTo>
                  <a:pt x="146368" y="2188862"/>
                </a:lnTo>
                <a:lnTo>
                  <a:pt x="141923" y="2186958"/>
                </a:lnTo>
                <a:lnTo>
                  <a:pt x="137795" y="2184736"/>
                </a:lnTo>
                <a:lnTo>
                  <a:pt x="133350" y="2181879"/>
                </a:lnTo>
                <a:lnTo>
                  <a:pt x="129223" y="2179340"/>
                </a:lnTo>
                <a:lnTo>
                  <a:pt x="125413" y="2176801"/>
                </a:lnTo>
                <a:lnTo>
                  <a:pt x="121603" y="2173627"/>
                </a:lnTo>
                <a:lnTo>
                  <a:pt x="117793" y="2170770"/>
                </a:lnTo>
                <a:lnTo>
                  <a:pt x="113983" y="2167279"/>
                </a:lnTo>
                <a:lnTo>
                  <a:pt x="110808" y="2164105"/>
                </a:lnTo>
                <a:lnTo>
                  <a:pt x="107315" y="2160296"/>
                </a:lnTo>
                <a:lnTo>
                  <a:pt x="104140" y="2156804"/>
                </a:lnTo>
                <a:lnTo>
                  <a:pt x="101283" y="2152678"/>
                </a:lnTo>
                <a:lnTo>
                  <a:pt x="98425" y="2148869"/>
                </a:lnTo>
                <a:lnTo>
                  <a:pt x="95568" y="2144743"/>
                </a:lnTo>
                <a:lnTo>
                  <a:pt x="93028" y="2140617"/>
                </a:lnTo>
                <a:lnTo>
                  <a:pt x="90805" y="2136173"/>
                </a:lnTo>
                <a:lnTo>
                  <a:pt x="88583" y="2131412"/>
                </a:lnTo>
                <a:lnTo>
                  <a:pt x="86678" y="2126968"/>
                </a:lnTo>
                <a:lnTo>
                  <a:pt x="84455" y="2122207"/>
                </a:lnTo>
                <a:lnTo>
                  <a:pt x="83185" y="2117129"/>
                </a:lnTo>
                <a:lnTo>
                  <a:pt x="81598" y="2112368"/>
                </a:lnTo>
                <a:lnTo>
                  <a:pt x="80645" y="2107289"/>
                </a:lnTo>
                <a:lnTo>
                  <a:pt x="70168" y="2058091"/>
                </a:lnTo>
                <a:lnTo>
                  <a:pt x="60643" y="2010163"/>
                </a:lnTo>
                <a:lnTo>
                  <a:pt x="52070" y="1963822"/>
                </a:lnTo>
                <a:lnTo>
                  <a:pt x="44133" y="1918116"/>
                </a:lnTo>
                <a:lnTo>
                  <a:pt x="36830" y="1873997"/>
                </a:lnTo>
                <a:lnTo>
                  <a:pt x="30163" y="1830830"/>
                </a:lnTo>
                <a:lnTo>
                  <a:pt x="24130" y="1788933"/>
                </a:lnTo>
                <a:lnTo>
                  <a:pt x="19050" y="1747988"/>
                </a:lnTo>
                <a:lnTo>
                  <a:pt x="14288" y="1708630"/>
                </a:lnTo>
                <a:lnTo>
                  <a:pt x="10478" y="1669589"/>
                </a:lnTo>
                <a:lnTo>
                  <a:pt x="7303" y="1632135"/>
                </a:lnTo>
                <a:lnTo>
                  <a:pt x="4763" y="1595634"/>
                </a:lnTo>
                <a:lnTo>
                  <a:pt x="2858" y="1560084"/>
                </a:lnTo>
                <a:lnTo>
                  <a:pt x="1270" y="1525487"/>
                </a:lnTo>
                <a:lnTo>
                  <a:pt x="318" y="1491843"/>
                </a:lnTo>
                <a:lnTo>
                  <a:pt x="0" y="1459467"/>
                </a:lnTo>
                <a:lnTo>
                  <a:pt x="0" y="1439153"/>
                </a:lnTo>
                <a:lnTo>
                  <a:pt x="318" y="1418840"/>
                </a:lnTo>
                <a:lnTo>
                  <a:pt x="1270" y="1399161"/>
                </a:lnTo>
                <a:lnTo>
                  <a:pt x="1905" y="1380116"/>
                </a:lnTo>
                <a:lnTo>
                  <a:pt x="2858" y="1360755"/>
                </a:lnTo>
                <a:lnTo>
                  <a:pt x="4128" y="1342028"/>
                </a:lnTo>
                <a:lnTo>
                  <a:pt x="5398" y="1323936"/>
                </a:lnTo>
                <a:lnTo>
                  <a:pt x="6985" y="1305844"/>
                </a:lnTo>
                <a:lnTo>
                  <a:pt x="9208" y="1288704"/>
                </a:lnTo>
                <a:lnTo>
                  <a:pt x="11113" y="1271247"/>
                </a:lnTo>
                <a:lnTo>
                  <a:pt x="13335" y="1254424"/>
                </a:lnTo>
                <a:lnTo>
                  <a:pt x="15875" y="1237919"/>
                </a:lnTo>
                <a:lnTo>
                  <a:pt x="18415" y="1221414"/>
                </a:lnTo>
                <a:lnTo>
                  <a:pt x="21273" y="1205861"/>
                </a:lnTo>
                <a:lnTo>
                  <a:pt x="24448" y="1190309"/>
                </a:lnTo>
                <a:lnTo>
                  <a:pt x="27623" y="1175073"/>
                </a:lnTo>
                <a:lnTo>
                  <a:pt x="31115" y="1160155"/>
                </a:lnTo>
                <a:lnTo>
                  <a:pt x="34608" y="1145555"/>
                </a:lnTo>
                <a:lnTo>
                  <a:pt x="38418" y="1131272"/>
                </a:lnTo>
                <a:lnTo>
                  <a:pt x="42228" y="1117306"/>
                </a:lnTo>
                <a:lnTo>
                  <a:pt x="46355" y="1103657"/>
                </a:lnTo>
                <a:lnTo>
                  <a:pt x="50483" y="1090326"/>
                </a:lnTo>
                <a:lnTo>
                  <a:pt x="55245" y="1077313"/>
                </a:lnTo>
                <a:lnTo>
                  <a:pt x="59690" y="1064617"/>
                </a:lnTo>
                <a:lnTo>
                  <a:pt x="64453" y="1052238"/>
                </a:lnTo>
                <a:lnTo>
                  <a:pt x="69533" y="1039859"/>
                </a:lnTo>
                <a:lnTo>
                  <a:pt x="74613" y="1027798"/>
                </a:lnTo>
                <a:lnTo>
                  <a:pt x="80010" y="1016689"/>
                </a:lnTo>
                <a:lnTo>
                  <a:pt x="85090" y="1004945"/>
                </a:lnTo>
                <a:lnTo>
                  <a:pt x="90805" y="994153"/>
                </a:lnTo>
                <a:lnTo>
                  <a:pt x="96520" y="983044"/>
                </a:lnTo>
                <a:lnTo>
                  <a:pt x="102553" y="972887"/>
                </a:lnTo>
                <a:lnTo>
                  <a:pt x="108585" y="962413"/>
                </a:lnTo>
                <a:lnTo>
                  <a:pt x="114300" y="952573"/>
                </a:lnTo>
                <a:lnTo>
                  <a:pt x="120650" y="942416"/>
                </a:lnTo>
                <a:lnTo>
                  <a:pt x="127000" y="933211"/>
                </a:lnTo>
                <a:lnTo>
                  <a:pt x="133668" y="924324"/>
                </a:lnTo>
                <a:lnTo>
                  <a:pt x="140335" y="915119"/>
                </a:lnTo>
                <a:lnTo>
                  <a:pt x="147003" y="906549"/>
                </a:lnTo>
                <a:lnTo>
                  <a:pt x="153988" y="898297"/>
                </a:lnTo>
                <a:lnTo>
                  <a:pt x="160973" y="890362"/>
                </a:lnTo>
                <a:lnTo>
                  <a:pt x="167958" y="882744"/>
                </a:lnTo>
                <a:lnTo>
                  <a:pt x="175260" y="875126"/>
                </a:lnTo>
                <a:lnTo>
                  <a:pt x="182245" y="867826"/>
                </a:lnTo>
                <a:lnTo>
                  <a:pt x="189548" y="860843"/>
                </a:lnTo>
                <a:lnTo>
                  <a:pt x="196850" y="854178"/>
                </a:lnTo>
                <a:lnTo>
                  <a:pt x="204153" y="847830"/>
                </a:lnTo>
                <a:lnTo>
                  <a:pt x="211773" y="841482"/>
                </a:lnTo>
                <a:lnTo>
                  <a:pt x="219075" y="835451"/>
                </a:lnTo>
                <a:lnTo>
                  <a:pt x="226695" y="829738"/>
                </a:lnTo>
                <a:lnTo>
                  <a:pt x="233998" y="824342"/>
                </a:lnTo>
                <a:lnTo>
                  <a:pt x="241618" y="819263"/>
                </a:lnTo>
                <a:lnTo>
                  <a:pt x="249238" y="814185"/>
                </a:lnTo>
                <a:lnTo>
                  <a:pt x="256540" y="809741"/>
                </a:lnTo>
                <a:lnTo>
                  <a:pt x="271463" y="800536"/>
                </a:lnTo>
                <a:lnTo>
                  <a:pt x="286385" y="792919"/>
                </a:lnTo>
                <a:lnTo>
                  <a:pt x="301625" y="785936"/>
                </a:lnTo>
                <a:lnTo>
                  <a:pt x="315913" y="779905"/>
                </a:lnTo>
                <a:lnTo>
                  <a:pt x="330200" y="774827"/>
                </a:lnTo>
                <a:lnTo>
                  <a:pt x="339408" y="771653"/>
                </a:lnTo>
                <a:lnTo>
                  <a:pt x="348298" y="768796"/>
                </a:lnTo>
                <a:lnTo>
                  <a:pt x="357188" y="766574"/>
                </a:lnTo>
                <a:lnTo>
                  <a:pt x="366078" y="764035"/>
                </a:lnTo>
                <a:lnTo>
                  <a:pt x="374650" y="762131"/>
                </a:lnTo>
                <a:lnTo>
                  <a:pt x="382905" y="760544"/>
                </a:lnTo>
                <a:lnTo>
                  <a:pt x="398463" y="757687"/>
                </a:lnTo>
                <a:lnTo>
                  <a:pt x="413385" y="755782"/>
                </a:lnTo>
                <a:lnTo>
                  <a:pt x="427038" y="754830"/>
                </a:lnTo>
                <a:lnTo>
                  <a:pt x="439420" y="754195"/>
                </a:lnTo>
                <a:lnTo>
                  <a:pt x="450215" y="753878"/>
                </a:lnTo>
                <a:lnTo>
                  <a:pt x="456883" y="753878"/>
                </a:lnTo>
                <a:lnTo>
                  <a:pt x="463868" y="753243"/>
                </a:lnTo>
                <a:lnTo>
                  <a:pt x="470853" y="752926"/>
                </a:lnTo>
                <a:lnTo>
                  <a:pt x="1032828" y="752926"/>
                </a:lnTo>
                <a:lnTo>
                  <a:pt x="1039178" y="751339"/>
                </a:lnTo>
                <a:lnTo>
                  <a:pt x="1052513" y="747847"/>
                </a:lnTo>
                <a:lnTo>
                  <a:pt x="1068388" y="743404"/>
                </a:lnTo>
                <a:lnTo>
                  <a:pt x="1086168" y="738643"/>
                </a:lnTo>
                <a:lnTo>
                  <a:pt x="1105218" y="732612"/>
                </a:lnTo>
                <a:lnTo>
                  <a:pt x="1125855" y="726264"/>
                </a:lnTo>
                <a:lnTo>
                  <a:pt x="1147128" y="718646"/>
                </a:lnTo>
                <a:lnTo>
                  <a:pt x="1168718" y="710711"/>
                </a:lnTo>
                <a:lnTo>
                  <a:pt x="1190308" y="701506"/>
                </a:lnTo>
                <a:lnTo>
                  <a:pt x="1211898" y="692302"/>
                </a:lnTo>
                <a:lnTo>
                  <a:pt x="1222058" y="687223"/>
                </a:lnTo>
                <a:lnTo>
                  <a:pt x="1232535" y="682462"/>
                </a:lnTo>
                <a:lnTo>
                  <a:pt x="1242060" y="677066"/>
                </a:lnTo>
                <a:lnTo>
                  <a:pt x="1251585" y="671670"/>
                </a:lnTo>
                <a:lnTo>
                  <a:pt x="1261110" y="666592"/>
                </a:lnTo>
                <a:lnTo>
                  <a:pt x="1269683" y="661196"/>
                </a:lnTo>
                <a:lnTo>
                  <a:pt x="1280478" y="653896"/>
                </a:lnTo>
                <a:lnTo>
                  <a:pt x="1290638" y="646913"/>
                </a:lnTo>
                <a:lnTo>
                  <a:pt x="1299210" y="639930"/>
                </a:lnTo>
                <a:lnTo>
                  <a:pt x="1306513" y="633264"/>
                </a:lnTo>
                <a:lnTo>
                  <a:pt x="1312863" y="627234"/>
                </a:lnTo>
                <a:lnTo>
                  <a:pt x="1317625" y="621520"/>
                </a:lnTo>
                <a:lnTo>
                  <a:pt x="1321435" y="617077"/>
                </a:lnTo>
                <a:lnTo>
                  <a:pt x="1323340" y="612951"/>
                </a:lnTo>
                <a:lnTo>
                  <a:pt x="1324928" y="610094"/>
                </a:lnTo>
                <a:lnTo>
                  <a:pt x="1325880" y="608190"/>
                </a:lnTo>
                <a:lnTo>
                  <a:pt x="1325880" y="606920"/>
                </a:lnTo>
                <a:lnTo>
                  <a:pt x="1325880" y="605650"/>
                </a:lnTo>
                <a:lnTo>
                  <a:pt x="1324928" y="602794"/>
                </a:lnTo>
                <a:lnTo>
                  <a:pt x="1324293" y="600254"/>
                </a:lnTo>
                <a:lnTo>
                  <a:pt x="1323023" y="597398"/>
                </a:lnTo>
                <a:lnTo>
                  <a:pt x="1321435" y="593589"/>
                </a:lnTo>
                <a:lnTo>
                  <a:pt x="1319213" y="589463"/>
                </a:lnTo>
                <a:lnTo>
                  <a:pt x="1315720" y="584384"/>
                </a:lnTo>
                <a:lnTo>
                  <a:pt x="1312228" y="578354"/>
                </a:lnTo>
                <a:lnTo>
                  <a:pt x="1307148" y="572005"/>
                </a:lnTo>
                <a:lnTo>
                  <a:pt x="1301433" y="565340"/>
                </a:lnTo>
                <a:lnTo>
                  <a:pt x="1294448" y="557722"/>
                </a:lnTo>
                <a:lnTo>
                  <a:pt x="1286828" y="549787"/>
                </a:lnTo>
                <a:lnTo>
                  <a:pt x="1278255" y="541535"/>
                </a:lnTo>
                <a:lnTo>
                  <a:pt x="1268413" y="532647"/>
                </a:lnTo>
                <a:lnTo>
                  <a:pt x="1253808" y="520269"/>
                </a:lnTo>
                <a:lnTo>
                  <a:pt x="1237298" y="507572"/>
                </a:lnTo>
                <a:lnTo>
                  <a:pt x="1218883" y="493924"/>
                </a:lnTo>
                <a:lnTo>
                  <a:pt x="1198563" y="480276"/>
                </a:lnTo>
                <a:lnTo>
                  <a:pt x="1176020" y="465675"/>
                </a:lnTo>
                <a:lnTo>
                  <a:pt x="1151573" y="451074"/>
                </a:lnTo>
                <a:lnTo>
                  <a:pt x="1125220" y="435522"/>
                </a:lnTo>
                <a:lnTo>
                  <a:pt x="1096328" y="419969"/>
                </a:lnTo>
                <a:lnTo>
                  <a:pt x="1097915" y="414256"/>
                </a:lnTo>
                <a:lnTo>
                  <a:pt x="1099185" y="408860"/>
                </a:lnTo>
                <a:lnTo>
                  <a:pt x="1101090" y="400290"/>
                </a:lnTo>
                <a:lnTo>
                  <a:pt x="1102678" y="391720"/>
                </a:lnTo>
                <a:lnTo>
                  <a:pt x="1104583" y="382833"/>
                </a:lnTo>
                <a:lnTo>
                  <a:pt x="1105535" y="373945"/>
                </a:lnTo>
                <a:lnTo>
                  <a:pt x="1106488" y="365375"/>
                </a:lnTo>
                <a:lnTo>
                  <a:pt x="1107440" y="356805"/>
                </a:lnTo>
                <a:lnTo>
                  <a:pt x="1108075" y="348236"/>
                </a:lnTo>
                <a:lnTo>
                  <a:pt x="1108393" y="339666"/>
                </a:lnTo>
                <a:lnTo>
                  <a:pt x="1108710" y="330778"/>
                </a:lnTo>
                <a:lnTo>
                  <a:pt x="1108710" y="322208"/>
                </a:lnTo>
                <a:lnTo>
                  <a:pt x="1108393" y="313639"/>
                </a:lnTo>
                <a:lnTo>
                  <a:pt x="1107758" y="305069"/>
                </a:lnTo>
                <a:lnTo>
                  <a:pt x="1107440" y="296499"/>
                </a:lnTo>
                <a:lnTo>
                  <a:pt x="1106488" y="287611"/>
                </a:lnTo>
                <a:lnTo>
                  <a:pt x="1105535" y="279041"/>
                </a:lnTo>
                <a:lnTo>
                  <a:pt x="1104265" y="270472"/>
                </a:lnTo>
                <a:lnTo>
                  <a:pt x="1102360" y="262219"/>
                </a:lnTo>
                <a:lnTo>
                  <a:pt x="1100773" y="253649"/>
                </a:lnTo>
                <a:lnTo>
                  <a:pt x="1098868" y="245079"/>
                </a:lnTo>
                <a:lnTo>
                  <a:pt x="1096963" y="236827"/>
                </a:lnTo>
                <a:lnTo>
                  <a:pt x="1094423" y="228574"/>
                </a:lnTo>
                <a:lnTo>
                  <a:pt x="1091883" y="220322"/>
                </a:lnTo>
                <a:lnTo>
                  <a:pt x="1089343" y="212069"/>
                </a:lnTo>
                <a:lnTo>
                  <a:pt x="1086168" y="204134"/>
                </a:lnTo>
                <a:lnTo>
                  <a:pt x="1083310" y="195564"/>
                </a:lnTo>
                <a:lnTo>
                  <a:pt x="1079818" y="187629"/>
                </a:lnTo>
                <a:lnTo>
                  <a:pt x="1076325" y="179694"/>
                </a:lnTo>
                <a:lnTo>
                  <a:pt x="1072515" y="171759"/>
                </a:lnTo>
                <a:lnTo>
                  <a:pt x="1068705" y="164141"/>
                </a:lnTo>
                <a:lnTo>
                  <a:pt x="1064578" y="156523"/>
                </a:lnTo>
                <a:lnTo>
                  <a:pt x="1059815" y="148588"/>
                </a:lnTo>
                <a:lnTo>
                  <a:pt x="1055688" y="141288"/>
                </a:lnTo>
                <a:close/>
                <a:moveTo>
                  <a:pt x="743895" y="0"/>
                </a:moveTo>
                <a:lnTo>
                  <a:pt x="752158" y="0"/>
                </a:lnTo>
                <a:lnTo>
                  <a:pt x="760421" y="0"/>
                </a:lnTo>
                <a:lnTo>
                  <a:pt x="768366" y="318"/>
                </a:lnTo>
                <a:lnTo>
                  <a:pt x="776629" y="636"/>
                </a:lnTo>
                <a:lnTo>
                  <a:pt x="784892" y="1589"/>
                </a:lnTo>
                <a:lnTo>
                  <a:pt x="792837" y="2543"/>
                </a:lnTo>
                <a:lnTo>
                  <a:pt x="801100" y="3814"/>
                </a:lnTo>
                <a:lnTo>
                  <a:pt x="809681" y="5085"/>
                </a:lnTo>
                <a:lnTo>
                  <a:pt x="817944" y="6674"/>
                </a:lnTo>
                <a:lnTo>
                  <a:pt x="826207" y="8263"/>
                </a:lnTo>
                <a:lnTo>
                  <a:pt x="840191" y="12077"/>
                </a:lnTo>
                <a:lnTo>
                  <a:pt x="853857" y="16208"/>
                </a:lnTo>
                <a:lnTo>
                  <a:pt x="867204" y="20975"/>
                </a:lnTo>
                <a:lnTo>
                  <a:pt x="880235" y="26378"/>
                </a:lnTo>
                <a:lnTo>
                  <a:pt x="892947" y="31781"/>
                </a:lnTo>
                <a:lnTo>
                  <a:pt x="905341" y="38137"/>
                </a:lnTo>
                <a:lnTo>
                  <a:pt x="917736" y="44811"/>
                </a:lnTo>
                <a:lnTo>
                  <a:pt x="929177" y="52121"/>
                </a:lnTo>
                <a:lnTo>
                  <a:pt x="940618" y="59748"/>
                </a:lnTo>
                <a:lnTo>
                  <a:pt x="951424" y="68011"/>
                </a:lnTo>
                <a:lnTo>
                  <a:pt x="962229" y="76592"/>
                </a:lnTo>
                <a:lnTo>
                  <a:pt x="972399" y="85490"/>
                </a:lnTo>
                <a:lnTo>
                  <a:pt x="982251" y="94707"/>
                </a:lnTo>
                <a:lnTo>
                  <a:pt x="991785" y="104559"/>
                </a:lnTo>
                <a:lnTo>
                  <a:pt x="1000684" y="114729"/>
                </a:lnTo>
                <a:lnTo>
                  <a:pt x="1008947" y="125216"/>
                </a:lnTo>
                <a:lnTo>
                  <a:pt x="1014667" y="132208"/>
                </a:lnTo>
                <a:lnTo>
                  <a:pt x="1020070" y="139518"/>
                </a:lnTo>
                <a:lnTo>
                  <a:pt x="1025155" y="147145"/>
                </a:lnTo>
                <a:lnTo>
                  <a:pt x="1029604" y="154455"/>
                </a:lnTo>
                <a:lnTo>
                  <a:pt x="1034371" y="162400"/>
                </a:lnTo>
                <a:lnTo>
                  <a:pt x="1039139" y="170027"/>
                </a:lnTo>
                <a:lnTo>
                  <a:pt x="1043270" y="177973"/>
                </a:lnTo>
                <a:lnTo>
                  <a:pt x="1047402" y="185918"/>
                </a:lnTo>
                <a:lnTo>
                  <a:pt x="1050897" y="194181"/>
                </a:lnTo>
                <a:lnTo>
                  <a:pt x="1054711" y="202444"/>
                </a:lnTo>
                <a:lnTo>
                  <a:pt x="1057889" y="211025"/>
                </a:lnTo>
                <a:lnTo>
                  <a:pt x="1061067" y="219288"/>
                </a:lnTo>
                <a:lnTo>
                  <a:pt x="1063928" y="227868"/>
                </a:lnTo>
                <a:lnTo>
                  <a:pt x="1066470" y="236449"/>
                </a:lnTo>
                <a:lnTo>
                  <a:pt x="1069013" y="245030"/>
                </a:lnTo>
                <a:lnTo>
                  <a:pt x="1071237" y="254247"/>
                </a:lnTo>
                <a:lnTo>
                  <a:pt x="1072826" y="263145"/>
                </a:lnTo>
                <a:lnTo>
                  <a:pt x="1074733" y="271726"/>
                </a:lnTo>
                <a:lnTo>
                  <a:pt x="1076322" y="280942"/>
                </a:lnTo>
                <a:lnTo>
                  <a:pt x="1077276" y="290159"/>
                </a:lnTo>
                <a:lnTo>
                  <a:pt x="1078229" y="299057"/>
                </a:lnTo>
                <a:lnTo>
                  <a:pt x="1078865" y="308274"/>
                </a:lnTo>
                <a:lnTo>
                  <a:pt x="1079182" y="317808"/>
                </a:lnTo>
                <a:lnTo>
                  <a:pt x="1079500" y="327025"/>
                </a:lnTo>
                <a:lnTo>
                  <a:pt x="1079182" y="336241"/>
                </a:lnTo>
                <a:lnTo>
                  <a:pt x="1078865" y="345457"/>
                </a:lnTo>
                <a:lnTo>
                  <a:pt x="1078229" y="354992"/>
                </a:lnTo>
                <a:lnTo>
                  <a:pt x="1077593" y="364208"/>
                </a:lnTo>
                <a:lnTo>
                  <a:pt x="1076322" y="373742"/>
                </a:lnTo>
                <a:lnTo>
                  <a:pt x="1074733" y="383277"/>
                </a:lnTo>
                <a:lnTo>
                  <a:pt x="1072826" y="392493"/>
                </a:lnTo>
                <a:lnTo>
                  <a:pt x="1070919" y="402027"/>
                </a:lnTo>
                <a:lnTo>
                  <a:pt x="1069966" y="405841"/>
                </a:lnTo>
                <a:lnTo>
                  <a:pt x="1068059" y="414104"/>
                </a:lnTo>
                <a:lnTo>
                  <a:pt x="1065517" y="422049"/>
                </a:lnTo>
                <a:lnTo>
                  <a:pt x="1062974" y="429994"/>
                </a:lnTo>
                <a:lnTo>
                  <a:pt x="1060432" y="437622"/>
                </a:lnTo>
                <a:lnTo>
                  <a:pt x="1057571" y="445249"/>
                </a:lnTo>
                <a:lnTo>
                  <a:pt x="1054711" y="453194"/>
                </a:lnTo>
                <a:lnTo>
                  <a:pt x="1051215" y="460822"/>
                </a:lnTo>
                <a:lnTo>
                  <a:pt x="1048037" y="468131"/>
                </a:lnTo>
                <a:lnTo>
                  <a:pt x="1044224" y="475441"/>
                </a:lnTo>
                <a:lnTo>
                  <a:pt x="1040728" y="482433"/>
                </a:lnTo>
                <a:lnTo>
                  <a:pt x="1032782" y="496416"/>
                </a:lnTo>
                <a:lnTo>
                  <a:pt x="1024519" y="510082"/>
                </a:lnTo>
                <a:lnTo>
                  <a:pt x="1014985" y="522794"/>
                </a:lnTo>
                <a:lnTo>
                  <a:pt x="1005451" y="535189"/>
                </a:lnTo>
                <a:lnTo>
                  <a:pt x="994963" y="547266"/>
                </a:lnTo>
                <a:lnTo>
                  <a:pt x="984476" y="558389"/>
                </a:lnTo>
                <a:lnTo>
                  <a:pt x="973035" y="569512"/>
                </a:lnTo>
                <a:lnTo>
                  <a:pt x="961276" y="579682"/>
                </a:lnTo>
                <a:lnTo>
                  <a:pt x="949199" y="589534"/>
                </a:lnTo>
                <a:lnTo>
                  <a:pt x="936169" y="598433"/>
                </a:lnTo>
                <a:lnTo>
                  <a:pt x="923139" y="607013"/>
                </a:lnTo>
                <a:lnTo>
                  <a:pt x="909473" y="614959"/>
                </a:lnTo>
                <a:lnTo>
                  <a:pt x="896125" y="621950"/>
                </a:lnTo>
                <a:lnTo>
                  <a:pt x="881824" y="628624"/>
                </a:lnTo>
                <a:lnTo>
                  <a:pt x="867204" y="634663"/>
                </a:lnTo>
                <a:lnTo>
                  <a:pt x="852585" y="639748"/>
                </a:lnTo>
                <a:lnTo>
                  <a:pt x="837331" y="644197"/>
                </a:lnTo>
                <a:lnTo>
                  <a:pt x="822076" y="648011"/>
                </a:lnTo>
                <a:lnTo>
                  <a:pt x="806503" y="650871"/>
                </a:lnTo>
                <a:lnTo>
                  <a:pt x="790931" y="653413"/>
                </a:lnTo>
                <a:lnTo>
                  <a:pt x="775040" y="655002"/>
                </a:lnTo>
                <a:lnTo>
                  <a:pt x="758832" y="655638"/>
                </a:lnTo>
                <a:lnTo>
                  <a:pt x="750887" y="655638"/>
                </a:lnTo>
                <a:lnTo>
                  <a:pt x="742624" y="655638"/>
                </a:lnTo>
                <a:lnTo>
                  <a:pt x="734679" y="655320"/>
                </a:lnTo>
                <a:lnTo>
                  <a:pt x="726415" y="654685"/>
                </a:lnTo>
                <a:lnTo>
                  <a:pt x="718470" y="654049"/>
                </a:lnTo>
                <a:lnTo>
                  <a:pt x="710207" y="653096"/>
                </a:lnTo>
                <a:lnTo>
                  <a:pt x="702262" y="651507"/>
                </a:lnTo>
                <a:lnTo>
                  <a:pt x="693681" y="650235"/>
                </a:lnTo>
                <a:lnTo>
                  <a:pt x="685418" y="648964"/>
                </a:lnTo>
                <a:lnTo>
                  <a:pt x="677473" y="647057"/>
                </a:lnTo>
                <a:lnTo>
                  <a:pt x="669210" y="644833"/>
                </a:lnTo>
                <a:lnTo>
                  <a:pt x="661265" y="642608"/>
                </a:lnTo>
                <a:lnTo>
                  <a:pt x="653002" y="640383"/>
                </a:lnTo>
                <a:lnTo>
                  <a:pt x="645374" y="637523"/>
                </a:lnTo>
                <a:lnTo>
                  <a:pt x="637111" y="634981"/>
                </a:lnTo>
                <a:lnTo>
                  <a:pt x="629484" y="632120"/>
                </a:lnTo>
                <a:lnTo>
                  <a:pt x="621857" y="628942"/>
                </a:lnTo>
                <a:lnTo>
                  <a:pt x="614547" y="625764"/>
                </a:lnTo>
                <a:lnTo>
                  <a:pt x="607237" y="621950"/>
                </a:lnTo>
                <a:lnTo>
                  <a:pt x="599928" y="618455"/>
                </a:lnTo>
                <a:lnTo>
                  <a:pt x="592618" y="614641"/>
                </a:lnTo>
                <a:lnTo>
                  <a:pt x="585627" y="610827"/>
                </a:lnTo>
                <a:lnTo>
                  <a:pt x="571961" y="601929"/>
                </a:lnTo>
                <a:lnTo>
                  <a:pt x="559248" y="593030"/>
                </a:lnTo>
                <a:lnTo>
                  <a:pt x="546536" y="583496"/>
                </a:lnTo>
                <a:lnTo>
                  <a:pt x="534142" y="573008"/>
                </a:lnTo>
                <a:lnTo>
                  <a:pt x="522383" y="562202"/>
                </a:lnTo>
                <a:lnTo>
                  <a:pt x="511577" y="550761"/>
                </a:lnTo>
                <a:lnTo>
                  <a:pt x="501407" y="539320"/>
                </a:lnTo>
                <a:lnTo>
                  <a:pt x="491238" y="526926"/>
                </a:lnTo>
                <a:lnTo>
                  <a:pt x="482021" y="513896"/>
                </a:lnTo>
                <a:lnTo>
                  <a:pt x="473440" y="500866"/>
                </a:lnTo>
                <a:lnTo>
                  <a:pt x="465495" y="487200"/>
                </a:lnTo>
                <a:lnTo>
                  <a:pt x="457868" y="473216"/>
                </a:lnTo>
                <a:lnTo>
                  <a:pt x="451512" y="458915"/>
                </a:lnTo>
                <a:lnTo>
                  <a:pt x="445473" y="444614"/>
                </a:lnTo>
                <a:lnTo>
                  <a:pt x="440070" y="429677"/>
                </a:lnTo>
                <a:lnTo>
                  <a:pt x="435621" y="414422"/>
                </a:lnTo>
                <a:lnTo>
                  <a:pt x="431807" y="399167"/>
                </a:lnTo>
                <a:lnTo>
                  <a:pt x="428629" y="383594"/>
                </a:lnTo>
                <a:lnTo>
                  <a:pt x="426405" y="367704"/>
                </a:lnTo>
                <a:lnTo>
                  <a:pt x="424816" y="351496"/>
                </a:lnTo>
                <a:lnTo>
                  <a:pt x="424498" y="343551"/>
                </a:lnTo>
                <a:lnTo>
                  <a:pt x="424180" y="335605"/>
                </a:lnTo>
                <a:lnTo>
                  <a:pt x="423862" y="327342"/>
                </a:lnTo>
                <a:lnTo>
                  <a:pt x="424180" y="319397"/>
                </a:lnTo>
                <a:lnTo>
                  <a:pt x="424498" y="311134"/>
                </a:lnTo>
                <a:lnTo>
                  <a:pt x="424816" y="303189"/>
                </a:lnTo>
                <a:lnTo>
                  <a:pt x="425769" y="294608"/>
                </a:lnTo>
                <a:lnTo>
                  <a:pt x="426405" y="286345"/>
                </a:lnTo>
                <a:lnTo>
                  <a:pt x="427676" y="278082"/>
                </a:lnTo>
                <a:lnTo>
                  <a:pt x="428947" y="269819"/>
                </a:lnTo>
                <a:lnTo>
                  <a:pt x="430854" y="261874"/>
                </a:lnTo>
                <a:lnTo>
                  <a:pt x="432443" y="253611"/>
                </a:lnTo>
                <a:lnTo>
                  <a:pt x="434350" y="245030"/>
                </a:lnTo>
                <a:lnTo>
                  <a:pt x="436892" y="237085"/>
                </a:lnTo>
                <a:lnTo>
                  <a:pt x="439117" y="229140"/>
                </a:lnTo>
                <a:lnTo>
                  <a:pt x="441659" y="221194"/>
                </a:lnTo>
                <a:lnTo>
                  <a:pt x="444520" y="213249"/>
                </a:lnTo>
                <a:lnTo>
                  <a:pt x="447380" y="205622"/>
                </a:lnTo>
                <a:lnTo>
                  <a:pt x="450558" y="197994"/>
                </a:lnTo>
                <a:lnTo>
                  <a:pt x="454054" y="190685"/>
                </a:lnTo>
                <a:lnTo>
                  <a:pt x="457232" y="183375"/>
                </a:lnTo>
                <a:lnTo>
                  <a:pt x="461046" y="176066"/>
                </a:lnTo>
                <a:lnTo>
                  <a:pt x="464859" y="169074"/>
                </a:lnTo>
                <a:lnTo>
                  <a:pt x="468991" y="161764"/>
                </a:lnTo>
                <a:lnTo>
                  <a:pt x="477254" y="148099"/>
                </a:lnTo>
                <a:lnTo>
                  <a:pt x="486470" y="135068"/>
                </a:lnTo>
                <a:lnTo>
                  <a:pt x="496322" y="122356"/>
                </a:lnTo>
                <a:lnTo>
                  <a:pt x="506492" y="109962"/>
                </a:lnTo>
                <a:lnTo>
                  <a:pt x="517298" y="98521"/>
                </a:lnTo>
                <a:lnTo>
                  <a:pt x="528421" y="87397"/>
                </a:lnTo>
                <a:lnTo>
                  <a:pt x="540498" y="77227"/>
                </a:lnTo>
                <a:lnTo>
                  <a:pt x="552892" y="67058"/>
                </a:lnTo>
                <a:lnTo>
                  <a:pt x="565287" y="57841"/>
                </a:lnTo>
                <a:lnTo>
                  <a:pt x="578635" y="49578"/>
                </a:lnTo>
                <a:lnTo>
                  <a:pt x="591983" y="41633"/>
                </a:lnTo>
                <a:lnTo>
                  <a:pt x="605966" y="34006"/>
                </a:lnTo>
                <a:lnTo>
                  <a:pt x="620268" y="27332"/>
                </a:lnTo>
                <a:lnTo>
                  <a:pt x="634887" y="21293"/>
                </a:lnTo>
                <a:lnTo>
                  <a:pt x="649824" y="16208"/>
                </a:lnTo>
                <a:lnTo>
                  <a:pt x="664761" y="11759"/>
                </a:lnTo>
                <a:lnTo>
                  <a:pt x="680651" y="7627"/>
                </a:lnTo>
                <a:lnTo>
                  <a:pt x="696224" y="4767"/>
                </a:lnTo>
                <a:lnTo>
                  <a:pt x="711796" y="2225"/>
                </a:lnTo>
                <a:lnTo>
                  <a:pt x="727687" y="636"/>
                </a:lnTo>
                <a:lnTo>
                  <a:pt x="735632" y="318"/>
                </a:lnTo>
                <a:lnTo>
                  <a:pt x="743895" y="0"/>
                </a:lnTo>
                <a:close/>
              </a:path>
            </a:pathLst>
          </a:custGeom>
          <a:solidFill>
            <a:srgbClr val="258DB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917055" y="2075815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917055" y="3333750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917055" y="4554220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684002" y="2084819"/>
            <a:ext cx="2492145" cy="34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排查设备故障，及时维修。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684002" y="3345911"/>
            <a:ext cx="2492145" cy="60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掌握观测知识，自行观测闸区沉降位移。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684002" y="4607003"/>
            <a:ext cx="2492145" cy="60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能尽快完成领导交代的其他事情。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070985" y="2082165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070985" y="3315970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070985" y="4568825"/>
            <a:ext cx="626745" cy="6267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85565" y="2099424"/>
            <a:ext cx="2311637" cy="60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了解太湖及太浦闸的基本情况。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685565" y="3356706"/>
            <a:ext cx="2311637" cy="347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独立履行值班职责。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685565" y="4621608"/>
            <a:ext cx="2311637" cy="60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掌握设备原理，实施安全运行。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0713" y="26007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871106" y="347205"/>
            <a:ext cx="404278" cy="523220"/>
            <a:chOff x="1410221" y="638670"/>
            <a:chExt cx="404278" cy="523220"/>
          </a:xfrm>
        </p:grpSpPr>
        <p:sp>
          <p:nvSpPr>
            <p:cNvPr id="37" name="矩形 36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314272" y="346416"/>
            <a:ext cx="400050" cy="521382"/>
            <a:chOff x="1853387" y="637881"/>
            <a:chExt cx="400050" cy="521382"/>
          </a:xfrm>
        </p:grpSpPr>
        <p:sp>
          <p:nvSpPr>
            <p:cNvPr id="40" name="矩形 39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53387" y="637881"/>
              <a:ext cx="400050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966578" y="260077"/>
            <a:ext cx="2731325" cy="696685"/>
            <a:chOff x="2505693" y="551542"/>
            <a:chExt cx="2731325" cy="696685"/>
          </a:xfrm>
        </p:grpSpPr>
        <p:sp>
          <p:nvSpPr>
            <p:cNvPr id="43" name="剪去单角的矩形 4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45" name="剪去单角的矩形 44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3157504" y="675870"/>
                <a:ext cx="1753235" cy="483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收获总结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736918" y="1097598"/>
            <a:ext cx="10080625" cy="103187"/>
            <a:chOff x="6618518" y="1126210"/>
            <a:chExt cx="10080625" cy="103239"/>
          </a:xfrm>
        </p:grpSpPr>
        <p:sp>
          <p:nvSpPr>
            <p:cNvPr id="5" name="矩形 4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23" grpId="0"/>
          <p:bldP spid="24" grpId="0"/>
          <p:bldP spid="25" grpId="0"/>
          <p:bldP spid="32" grpId="0"/>
          <p:bldP spid="33" grpId="0"/>
          <p:bldP spid="34" grpId="0"/>
          <p:bldP spid="3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ldLvl="0" animBg="1"/>
          <p:bldP spid="23" grpId="0"/>
          <p:bldP spid="24" grpId="0"/>
          <p:bldP spid="25" grpId="0"/>
          <p:bldP spid="32" grpId="0"/>
          <p:bldP spid="33" grpId="0"/>
          <p:bldP spid="34" grpId="0"/>
          <p:bldP spid="35" grpId="0" bldLvl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7393" y="1074450"/>
            <a:ext cx="2529860" cy="4708981"/>
          </a:xfrm>
          <a:prstGeom prst="rect">
            <a:avLst/>
          </a:prstGeom>
          <a:noFill/>
          <a:effectLst>
            <a:outerShdw blurRad="76200" dist="762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0" dirty="0" smtClean="0">
                <a:solidFill>
                  <a:srgbClr val="258DB9"/>
                </a:solidFill>
                <a:latin typeface="Britannic Bold" panose="020B0903060703020204" pitchFamily="34" charset="0"/>
              </a:rPr>
              <a:t>3</a:t>
            </a:r>
            <a:endParaRPr lang="zh-CN" altLang="en-US" sz="30000" dirty="0">
              <a:solidFill>
                <a:srgbClr val="258DB9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52014" y="2766512"/>
            <a:ext cx="4983480" cy="9728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258D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未来目标及展望</a:t>
            </a:r>
            <a:endParaRPr lang="zh-CN" altLang="en-US" sz="5400" b="1" dirty="0">
              <a:solidFill>
                <a:srgbClr val="258D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3506896" y="2766882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燕尾形 8"/>
          <p:cNvSpPr/>
          <p:nvPr/>
        </p:nvSpPr>
        <p:spPr>
          <a:xfrm rot="10800000">
            <a:off x="9246026" y="3190877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5" name="矩形 4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3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501424" y="2220685"/>
            <a:ext cx="2605294" cy="3254829"/>
            <a:chOff x="1501424" y="2220685"/>
            <a:chExt cx="2605294" cy="3254829"/>
          </a:xfrm>
        </p:grpSpPr>
        <p:sp>
          <p:nvSpPr>
            <p:cNvPr id="16" name="矩形 15"/>
            <p:cNvSpPr/>
            <p:nvPr/>
          </p:nvSpPr>
          <p:spPr>
            <a:xfrm>
              <a:off x="1501424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044238" y="2979281"/>
              <a:ext cx="167686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2458632" y="2607345"/>
              <a:ext cx="690880" cy="396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2000" dirty="0">
                  <a:solidFill>
                    <a:srgbClr val="258DB9"/>
                  </a:solidFill>
                  <a:latin typeface="Britannic Bold" panose="020B0903060703020204" pitchFamily="34" charset="0"/>
                </a:rPr>
                <a:t>职能</a:t>
              </a:r>
              <a:endParaRPr lang="zh-CN" sz="2000" dirty="0">
                <a:solidFill>
                  <a:srgbClr val="258D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46796" y="3363337"/>
              <a:ext cx="2114549" cy="1325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通过培训学习，进一步提升自己的职能等级。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5910" y="2427513"/>
            <a:ext cx="1098328" cy="1098328"/>
            <a:chOff x="945910" y="2427513"/>
            <a:chExt cx="1098328" cy="1098328"/>
          </a:xfrm>
        </p:grpSpPr>
        <p:sp>
          <p:nvSpPr>
            <p:cNvPr id="17" name="椭圆 16"/>
            <p:cNvSpPr/>
            <p:nvPr/>
          </p:nvSpPr>
          <p:spPr>
            <a:xfrm>
              <a:off x="945910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987064" y="2684289"/>
              <a:ext cx="1028721" cy="584775"/>
              <a:chOff x="987064" y="2684289"/>
              <a:chExt cx="1028721" cy="584775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987065" y="2904300"/>
                <a:ext cx="1028720" cy="144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87064" y="2684289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b="1" dirty="0" smtClean="0">
                    <a:solidFill>
                      <a:srgbClr val="258DB9"/>
                    </a:solidFill>
                    <a:latin typeface="Agency FB" panose="020B0503020202020204" pitchFamily="34" charset="0"/>
                  </a:rPr>
                  <a:t>01</a:t>
                </a:r>
                <a:endParaRPr lang="zh-CN" altLang="en-US" sz="3200" b="1" dirty="0">
                  <a:solidFill>
                    <a:srgbClr val="258DB9"/>
                  </a:solidFill>
                  <a:latin typeface="Agency FB" panose="020B0503020202020204" pitchFamily="34" charset="0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803947" y="2220685"/>
            <a:ext cx="2605294" cy="3254829"/>
            <a:chOff x="4803947" y="2220685"/>
            <a:chExt cx="2605294" cy="3254829"/>
          </a:xfrm>
        </p:grpSpPr>
        <p:sp>
          <p:nvSpPr>
            <p:cNvPr id="28" name="矩形 27"/>
            <p:cNvSpPr/>
            <p:nvPr/>
          </p:nvSpPr>
          <p:spPr>
            <a:xfrm>
              <a:off x="4803947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5346761" y="2979281"/>
              <a:ext cx="167686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5761155" y="2607345"/>
              <a:ext cx="690880" cy="396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2000" dirty="0" smtClean="0">
                  <a:solidFill>
                    <a:srgbClr val="258DB9"/>
                  </a:solidFill>
                  <a:latin typeface="Britannic Bold" panose="020B0903060703020204" pitchFamily="34" charset="0"/>
                </a:rPr>
                <a:t>学历</a:t>
              </a:r>
              <a:endParaRPr lang="zh-CN" sz="2000" dirty="0">
                <a:solidFill>
                  <a:srgbClr val="258D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049319" y="3363337"/>
              <a:ext cx="2114549" cy="1325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计划在接下来几年中提升自己的学历，获得本科文凭。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47107" y="2427513"/>
            <a:ext cx="1099654" cy="1098328"/>
            <a:chOff x="4247107" y="2427513"/>
            <a:chExt cx="1099654" cy="1098328"/>
          </a:xfrm>
        </p:grpSpPr>
        <p:sp>
          <p:nvSpPr>
            <p:cNvPr id="30" name="椭圆 29"/>
            <p:cNvSpPr/>
            <p:nvPr/>
          </p:nvSpPr>
          <p:spPr>
            <a:xfrm>
              <a:off x="4248433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289588" y="2904300"/>
              <a:ext cx="1028720" cy="144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247107" y="2684289"/>
              <a:ext cx="5581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258DB9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3200" b="1" dirty="0">
                <a:solidFill>
                  <a:srgbClr val="258DB9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06470" y="2220685"/>
            <a:ext cx="2605294" cy="3254829"/>
            <a:chOff x="8106470" y="2220685"/>
            <a:chExt cx="2605294" cy="3254829"/>
          </a:xfrm>
        </p:grpSpPr>
        <p:sp>
          <p:nvSpPr>
            <p:cNvPr id="36" name="矩形 35"/>
            <p:cNvSpPr/>
            <p:nvPr/>
          </p:nvSpPr>
          <p:spPr>
            <a:xfrm>
              <a:off x="8106470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8649284" y="2979281"/>
              <a:ext cx="167686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9063678" y="2607345"/>
              <a:ext cx="690880" cy="396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sz="2000" dirty="0" smtClean="0">
                  <a:solidFill>
                    <a:srgbClr val="258DB9"/>
                  </a:solidFill>
                  <a:latin typeface="Britannic Bold" panose="020B0903060703020204" pitchFamily="34" charset="0"/>
                </a:rPr>
                <a:t>意识</a:t>
              </a:r>
              <a:endParaRPr lang="zh-CN" sz="2000" dirty="0">
                <a:solidFill>
                  <a:srgbClr val="258D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351842" y="3363337"/>
              <a:ext cx="2114549" cy="914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提高主人翁意识，做个合格水利人。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45623" y="2427513"/>
            <a:ext cx="1103661" cy="1098328"/>
            <a:chOff x="7545623" y="2427513"/>
            <a:chExt cx="1103661" cy="1098328"/>
          </a:xfrm>
        </p:grpSpPr>
        <p:sp>
          <p:nvSpPr>
            <p:cNvPr id="38" name="椭圆 37"/>
            <p:cNvSpPr/>
            <p:nvPr/>
          </p:nvSpPr>
          <p:spPr>
            <a:xfrm>
              <a:off x="7550956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7592111" y="2904300"/>
              <a:ext cx="1028720" cy="144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545623" y="2684289"/>
              <a:ext cx="5661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258DB9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3200" b="1" dirty="0">
                <a:solidFill>
                  <a:srgbClr val="258DB9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918028" y="35913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978421" y="446265"/>
            <a:ext cx="404278" cy="523220"/>
            <a:chOff x="1410221" y="638670"/>
            <a:chExt cx="404278" cy="523220"/>
          </a:xfrm>
        </p:grpSpPr>
        <p:sp>
          <p:nvSpPr>
            <p:cNvPr id="46" name="矩形 45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421905" y="445476"/>
            <a:ext cx="399415" cy="521382"/>
            <a:chOff x="1853705" y="637881"/>
            <a:chExt cx="399415" cy="521382"/>
          </a:xfrm>
        </p:grpSpPr>
        <p:sp>
          <p:nvSpPr>
            <p:cNvPr id="49" name="矩形 48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853705" y="637881"/>
              <a:ext cx="399415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073893" y="359137"/>
            <a:ext cx="2731325" cy="696685"/>
            <a:chOff x="2505693" y="551542"/>
            <a:chExt cx="2731325" cy="696685"/>
          </a:xfrm>
        </p:grpSpPr>
        <p:sp>
          <p:nvSpPr>
            <p:cNvPr id="52" name="剪去单角的矩形 51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4" name="剪去单角的矩形 53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3163469" y="671353"/>
                <a:ext cx="7924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18"/>
          <p:cNvGrpSpPr/>
          <p:nvPr/>
        </p:nvGrpSpPr>
        <p:grpSpPr>
          <a:xfrm>
            <a:off x="748348" y="1175068"/>
            <a:ext cx="10080625" cy="103187"/>
            <a:chOff x="6618518" y="1126210"/>
            <a:chExt cx="10080625" cy="103239"/>
          </a:xfrm>
        </p:grpSpPr>
        <p:sp>
          <p:nvSpPr>
            <p:cNvPr id="3" name="矩形 2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033" y="4479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SO_Shape"/>
          <p:cNvSpPr/>
          <p:nvPr/>
        </p:nvSpPr>
        <p:spPr bwMode="auto">
          <a:xfrm rot="19000602">
            <a:off x="1846299" y="5270322"/>
            <a:ext cx="960250" cy="819717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rgbClr val="FCCE20"/>
          </a:solidFill>
          <a:ln>
            <a:noFill/>
          </a:ln>
          <a:effectLst>
            <a:innerShdw blurRad="76200" dist="1143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" name="KSO_Shape"/>
          <p:cNvSpPr/>
          <p:nvPr/>
        </p:nvSpPr>
        <p:spPr bwMode="auto">
          <a:xfrm rot="19000602">
            <a:off x="3287656" y="1665458"/>
            <a:ext cx="1764149" cy="1505965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rgbClr val="C1DE24"/>
          </a:solidFill>
          <a:ln>
            <a:noFill/>
          </a:ln>
          <a:effectLst>
            <a:innerShdw blurRad="76200" dist="1143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KSO_Shape"/>
          <p:cNvSpPr/>
          <p:nvPr/>
        </p:nvSpPr>
        <p:spPr bwMode="auto">
          <a:xfrm rot="19000602">
            <a:off x="1111733" y="2484854"/>
            <a:ext cx="1666682" cy="1182847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rgbClr val="258DB9"/>
          </a:solidFill>
          <a:ln>
            <a:noFill/>
          </a:ln>
          <a:effectLst>
            <a:innerShdw blurRad="76200" dist="1143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4" name="KSO_Shape"/>
          <p:cNvSpPr/>
          <p:nvPr/>
        </p:nvSpPr>
        <p:spPr bwMode="auto">
          <a:xfrm rot="19000602">
            <a:off x="1005280" y="3881144"/>
            <a:ext cx="1476832" cy="1412075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1143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736232" y="2746352"/>
            <a:ext cx="3106699" cy="2889322"/>
            <a:chOff x="1736232" y="2746352"/>
            <a:chExt cx="3106699" cy="2889322"/>
          </a:xfrm>
        </p:grpSpPr>
        <p:sp>
          <p:nvSpPr>
            <p:cNvPr id="15" name="KSO_Shape"/>
            <p:cNvSpPr/>
            <p:nvPr/>
          </p:nvSpPr>
          <p:spPr bwMode="auto">
            <a:xfrm rot="19000602">
              <a:off x="1736232" y="2746352"/>
              <a:ext cx="3106699" cy="2889322"/>
            </a:xfrm>
            <a:custGeom>
              <a:avLst/>
              <a:gdLst>
                <a:gd name="T0" fmla="*/ 407337059 w 7313"/>
                <a:gd name="T1" fmla="*/ 407252968 h 7994"/>
                <a:gd name="T2" fmla="*/ 407337059 w 7313"/>
                <a:gd name="T3" fmla="*/ 407252968 h 7994"/>
                <a:gd name="T4" fmla="*/ 407337059 w 7313"/>
                <a:gd name="T5" fmla="*/ 407252968 h 7994"/>
                <a:gd name="T6" fmla="*/ 407337059 w 7313"/>
                <a:gd name="T7" fmla="*/ 407252968 h 7994"/>
                <a:gd name="T8" fmla="*/ 407337059 w 7313"/>
                <a:gd name="T9" fmla="*/ 407252968 h 7994"/>
                <a:gd name="T10" fmla="*/ 407337059 w 7313"/>
                <a:gd name="T11" fmla="*/ 407252968 h 7994"/>
                <a:gd name="T12" fmla="*/ 407337059 w 7313"/>
                <a:gd name="T13" fmla="*/ 407252968 h 7994"/>
                <a:gd name="T14" fmla="*/ 407337059 w 7313"/>
                <a:gd name="T15" fmla="*/ 407252968 h 7994"/>
                <a:gd name="T16" fmla="*/ 407337059 w 7313"/>
                <a:gd name="T17" fmla="*/ 407252968 h 7994"/>
                <a:gd name="T18" fmla="*/ 407337059 w 7313"/>
                <a:gd name="T19" fmla="*/ 407252968 h 7994"/>
                <a:gd name="T20" fmla="*/ 407337059 w 7313"/>
                <a:gd name="T21" fmla="*/ 407252968 h 7994"/>
                <a:gd name="T22" fmla="*/ 407337059 w 7313"/>
                <a:gd name="T23" fmla="*/ 407252968 h 7994"/>
                <a:gd name="T24" fmla="*/ 407337059 w 7313"/>
                <a:gd name="T25" fmla="*/ 407252968 h 7994"/>
                <a:gd name="T26" fmla="*/ 407337059 w 7313"/>
                <a:gd name="T27" fmla="*/ 407252968 h 7994"/>
                <a:gd name="T28" fmla="*/ 407337059 w 7313"/>
                <a:gd name="T29" fmla="*/ 407252968 h 7994"/>
                <a:gd name="T30" fmla="*/ 407337059 w 7313"/>
                <a:gd name="T31" fmla="*/ 407252968 h 7994"/>
                <a:gd name="T32" fmla="*/ 407337059 w 7313"/>
                <a:gd name="T33" fmla="*/ 407252968 h 7994"/>
                <a:gd name="T34" fmla="*/ 407337059 w 7313"/>
                <a:gd name="T35" fmla="*/ 407252968 h 7994"/>
                <a:gd name="T36" fmla="*/ 407337059 w 7313"/>
                <a:gd name="T37" fmla="*/ 407252968 h 7994"/>
                <a:gd name="T38" fmla="*/ 407337059 w 7313"/>
                <a:gd name="T39" fmla="*/ 407252968 h 7994"/>
                <a:gd name="T40" fmla="*/ 407337059 w 7313"/>
                <a:gd name="T41" fmla="*/ 407252968 h 7994"/>
                <a:gd name="T42" fmla="*/ 407337059 w 7313"/>
                <a:gd name="T43" fmla="*/ 407252968 h 7994"/>
                <a:gd name="T44" fmla="*/ 407337059 w 7313"/>
                <a:gd name="T45" fmla="*/ 407252968 h 7994"/>
                <a:gd name="T46" fmla="*/ 407337059 w 7313"/>
                <a:gd name="T47" fmla="*/ 407252968 h 7994"/>
                <a:gd name="T48" fmla="*/ 407337059 w 7313"/>
                <a:gd name="T49" fmla="*/ 407252968 h 7994"/>
                <a:gd name="T50" fmla="*/ 407337059 w 7313"/>
                <a:gd name="T51" fmla="*/ 407252968 h 7994"/>
                <a:gd name="T52" fmla="*/ 407337059 w 7313"/>
                <a:gd name="T53" fmla="*/ 407252968 h 7994"/>
                <a:gd name="T54" fmla="*/ 407337059 w 7313"/>
                <a:gd name="T55" fmla="*/ 407252968 h 7994"/>
                <a:gd name="T56" fmla="*/ 407337059 w 7313"/>
                <a:gd name="T57" fmla="*/ 407252968 h 7994"/>
                <a:gd name="T58" fmla="*/ 407337059 w 7313"/>
                <a:gd name="T59" fmla="*/ 407252968 h 7994"/>
                <a:gd name="T60" fmla="*/ 407337059 w 7313"/>
                <a:gd name="T61" fmla="*/ 407252968 h 7994"/>
                <a:gd name="T62" fmla="*/ 407337059 w 7313"/>
                <a:gd name="T63" fmla="*/ 407252968 h 7994"/>
                <a:gd name="T64" fmla="*/ 407337059 w 7313"/>
                <a:gd name="T65" fmla="*/ 407252968 h 7994"/>
                <a:gd name="T66" fmla="*/ 407337059 w 7313"/>
                <a:gd name="T67" fmla="*/ 407252968 h 7994"/>
                <a:gd name="T68" fmla="*/ 407337059 w 7313"/>
                <a:gd name="T69" fmla="*/ 407252968 h 7994"/>
                <a:gd name="T70" fmla="*/ 407337059 w 7313"/>
                <a:gd name="T71" fmla="*/ 407252968 h 7994"/>
                <a:gd name="T72" fmla="*/ 407337059 w 7313"/>
                <a:gd name="T73" fmla="*/ 407252968 h 7994"/>
                <a:gd name="T74" fmla="*/ 407337059 w 7313"/>
                <a:gd name="T75" fmla="*/ 407252968 h 7994"/>
                <a:gd name="T76" fmla="*/ 407337059 w 7313"/>
                <a:gd name="T77" fmla="*/ 407252968 h 7994"/>
                <a:gd name="T78" fmla="*/ 407337059 w 7313"/>
                <a:gd name="T79" fmla="*/ 407252968 h 7994"/>
                <a:gd name="T80" fmla="*/ 407337059 w 7313"/>
                <a:gd name="T81" fmla="*/ 407252968 h 7994"/>
                <a:gd name="T82" fmla="*/ 407337059 w 7313"/>
                <a:gd name="T83" fmla="*/ 407252968 h 7994"/>
                <a:gd name="T84" fmla="*/ 407337059 w 7313"/>
                <a:gd name="T85" fmla="*/ 407252968 h 7994"/>
                <a:gd name="T86" fmla="*/ 407337059 w 7313"/>
                <a:gd name="T87" fmla="*/ 407252968 h 7994"/>
                <a:gd name="T88" fmla="*/ 407337059 w 7313"/>
                <a:gd name="T89" fmla="*/ 407252968 h 7994"/>
                <a:gd name="T90" fmla="*/ 407337059 w 7313"/>
                <a:gd name="T91" fmla="*/ 407252968 h 7994"/>
                <a:gd name="T92" fmla="*/ 407337059 w 7313"/>
                <a:gd name="T93" fmla="*/ 407252968 h 7994"/>
                <a:gd name="T94" fmla="*/ 407337059 w 7313"/>
                <a:gd name="T95" fmla="*/ 407252968 h 7994"/>
                <a:gd name="T96" fmla="*/ 407337059 w 7313"/>
                <a:gd name="T97" fmla="*/ 407252968 h 7994"/>
                <a:gd name="T98" fmla="*/ 407337059 w 7313"/>
                <a:gd name="T99" fmla="*/ 407252968 h 7994"/>
                <a:gd name="T100" fmla="*/ 407337059 w 7313"/>
                <a:gd name="T101" fmla="*/ 407252968 h 7994"/>
                <a:gd name="T102" fmla="*/ 407337059 w 7313"/>
                <a:gd name="T103" fmla="*/ 407252968 h 79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313" h="7994">
                  <a:moveTo>
                    <a:pt x="0" y="3997"/>
                  </a:moveTo>
                  <a:lnTo>
                    <a:pt x="0" y="3997"/>
                  </a:lnTo>
                  <a:lnTo>
                    <a:pt x="1" y="3944"/>
                  </a:lnTo>
                  <a:lnTo>
                    <a:pt x="5" y="3891"/>
                  </a:lnTo>
                  <a:lnTo>
                    <a:pt x="12" y="3839"/>
                  </a:lnTo>
                  <a:lnTo>
                    <a:pt x="21" y="3788"/>
                  </a:lnTo>
                  <a:lnTo>
                    <a:pt x="33" y="3737"/>
                  </a:lnTo>
                  <a:lnTo>
                    <a:pt x="47" y="3687"/>
                  </a:lnTo>
                  <a:lnTo>
                    <a:pt x="64" y="3639"/>
                  </a:lnTo>
                  <a:lnTo>
                    <a:pt x="81" y="3591"/>
                  </a:lnTo>
                  <a:lnTo>
                    <a:pt x="103" y="3545"/>
                  </a:lnTo>
                  <a:lnTo>
                    <a:pt x="126" y="3500"/>
                  </a:lnTo>
                  <a:lnTo>
                    <a:pt x="151" y="3457"/>
                  </a:lnTo>
                  <a:lnTo>
                    <a:pt x="179" y="3414"/>
                  </a:lnTo>
                  <a:lnTo>
                    <a:pt x="208" y="3373"/>
                  </a:lnTo>
                  <a:lnTo>
                    <a:pt x="239" y="3333"/>
                  </a:lnTo>
                  <a:lnTo>
                    <a:pt x="272" y="3296"/>
                  </a:lnTo>
                  <a:lnTo>
                    <a:pt x="306" y="3259"/>
                  </a:lnTo>
                  <a:lnTo>
                    <a:pt x="343" y="3225"/>
                  </a:lnTo>
                  <a:lnTo>
                    <a:pt x="381" y="3191"/>
                  </a:lnTo>
                  <a:lnTo>
                    <a:pt x="420" y="3161"/>
                  </a:lnTo>
                  <a:lnTo>
                    <a:pt x="461" y="3131"/>
                  </a:lnTo>
                  <a:lnTo>
                    <a:pt x="504" y="3104"/>
                  </a:lnTo>
                  <a:lnTo>
                    <a:pt x="548" y="3079"/>
                  </a:lnTo>
                  <a:lnTo>
                    <a:pt x="593" y="3055"/>
                  </a:lnTo>
                  <a:lnTo>
                    <a:pt x="639" y="3035"/>
                  </a:lnTo>
                  <a:lnTo>
                    <a:pt x="686" y="3016"/>
                  </a:lnTo>
                  <a:lnTo>
                    <a:pt x="735" y="3000"/>
                  </a:lnTo>
                  <a:lnTo>
                    <a:pt x="785" y="2986"/>
                  </a:lnTo>
                  <a:lnTo>
                    <a:pt x="834" y="2974"/>
                  </a:lnTo>
                  <a:lnTo>
                    <a:pt x="886" y="2964"/>
                  </a:lnTo>
                  <a:lnTo>
                    <a:pt x="938" y="2957"/>
                  </a:lnTo>
                  <a:lnTo>
                    <a:pt x="990" y="2954"/>
                  </a:lnTo>
                  <a:lnTo>
                    <a:pt x="1045" y="2952"/>
                  </a:lnTo>
                  <a:lnTo>
                    <a:pt x="3746" y="2952"/>
                  </a:lnTo>
                  <a:lnTo>
                    <a:pt x="2576" y="1782"/>
                  </a:lnTo>
                  <a:lnTo>
                    <a:pt x="2539" y="1743"/>
                  </a:lnTo>
                  <a:lnTo>
                    <a:pt x="2504" y="1703"/>
                  </a:lnTo>
                  <a:lnTo>
                    <a:pt x="2472" y="1661"/>
                  </a:lnTo>
                  <a:lnTo>
                    <a:pt x="2443" y="1619"/>
                  </a:lnTo>
                  <a:lnTo>
                    <a:pt x="2415" y="1575"/>
                  </a:lnTo>
                  <a:lnTo>
                    <a:pt x="2391" y="1530"/>
                  </a:lnTo>
                  <a:lnTo>
                    <a:pt x="2367" y="1484"/>
                  </a:lnTo>
                  <a:lnTo>
                    <a:pt x="2347" y="1438"/>
                  </a:lnTo>
                  <a:lnTo>
                    <a:pt x="2329" y="1389"/>
                  </a:lnTo>
                  <a:lnTo>
                    <a:pt x="2314" y="1342"/>
                  </a:lnTo>
                  <a:lnTo>
                    <a:pt x="2301" y="1292"/>
                  </a:lnTo>
                  <a:lnTo>
                    <a:pt x="2290" y="1244"/>
                  </a:lnTo>
                  <a:lnTo>
                    <a:pt x="2282" y="1194"/>
                  </a:lnTo>
                  <a:lnTo>
                    <a:pt x="2276" y="1144"/>
                  </a:lnTo>
                  <a:lnTo>
                    <a:pt x="2272" y="1093"/>
                  </a:lnTo>
                  <a:lnTo>
                    <a:pt x="2271" y="1044"/>
                  </a:lnTo>
                  <a:lnTo>
                    <a:pt x="2272" y="994"/>
                  </a:lnTo>
                  <a:lnTo>
                    <a:pt x="2276" y="943"/>
                  </a:lnTo>
                  <a:lnTo>
                    <a:pt x="2282" y="893"/>
                  </a:lnTo>
                  <a:lnTo>
                    <a:pt x="2290" y="844"/>
                  </a:lnTo>
                  <a:lnTo>
                    <a:pt x="2301" y="794"/>
                  </a:lnTo>
                  <a:lnTo>
                    <a:pt x="2314" y="745"/>
                  </a:lnTo>
                  <a:lnTo>
                    <a:pt x="2329" y="698"/>
                  </a:lnTo>
                  <a:lnTo>
                    <a:pt x="2347" y="650"/>
                  </a:lnTo>
                  <a:lnTo>
                    <a:pt x="2367" y="603"/>
                  </a:lnTo>
                  <a:lnTo>
                    <a:pt x="2391" y="557"/>
                  </a:lnTo>
                  <a:lnTo>
                    <a:pt x="2415" y="512"/>
                  </a:lnTo>
                  <a:lnTo>
                    <a:pt x="2443" y="468"/>
                  </a:lnTo>
                  <a:lnTo>
                    <a:pt x="2472" y="426"/>
                  </a:lnTo>
                  <a:lnTo>
                    <a:pt x="2504" y="384"/>
                  </a:lnTo>
                  <a:lnTo>
                    <a:pt x="2539" y="343"/>
                  </a:lnTo>
                  <a:lnTo>
                    <a:pt x="2576" y="305"/>
                  </a:lnTo>
                  <a:lnTo>
                    <a:pt x="2614" y="268"/>
                  </a:lnTo>
                  <a:lnTo>
                    <a:pt x="2654" y="233"/>
                  </a:lnTo>
                  <a:lnTo>
                    <a:pt x="2696" y="201"/>
                  </a:lnTo>
                  <a:lnTo>
                    <a:pt x="2740" y="171"/>
                  </a:lnTo>
                  <a:lnTo>
                    <a:pt x="2783" y="144"/>
                  </a:lnTo>
                  <a:lnTo>
                    <a:pt x="2828" y="119"/>
                  </a:lnTo>
                  <a:lnTo>
                    <a:pt x="2875" y="97"/>
                  </a:lnTo>
                  <a:lnTo>
                    <a:pt x="2921" y="77"/>
                  </a:lnTo>
                  <a:lnTo>
                    <a:pt x="2968" y="59"/>
                  </a:lnTo>
                  <a:lnTo>
                    <a:pt x="3017" y="44"/>
                  </a:lnTo>
                  <a:lnTo>
                    <a:pt x="3065" y="29"/>
                  </a:lnTo>
                  <a:lnTo>
                    <a:pt x="3115" y="19"/>
                  </a:lnTo>
                  <a:lnTo>
                    <a:pt x="3165" y="10"/>
                  </a:lnTo>
                  <a:lnTo>
                    <a:pt x="3214" y="5"/>
                  </a:lnTo>
                  <a:lnTo>
                    <a:pt x="3264" y="1"/>
                  </a:lnTo>
                  <a:lnTo>
                    <a:pt x="3315" y="0"/>
                  </a:lnTo>
                  <a:lnTo>
                    <a:pt x="3365" y="1"/>
                  </a:lnTo>
                  <a:lnTo>
                    <a:pt x="3414" y="5"/>
                  </a:lnTo>
                  <a:lnTo>
                    <a:pt x="3465" y="10"/>
                  </a:lnTo>
                  <a:lnTo>
                    <a:pt x="3514" y="19"/>
                  </a:lnTo>
                  <a:lnTo>
                    <a:pt x="3563" y="29"/>
                  </a:lnTo>
                  <a:lnTo>
                    <a:pt x="3612" y="44"/>
                  </a:lnTo>
                  <a:lnTo>
                    <a:pt x="3660" y="59"/>
                  </a:lnTo>
                  <a:lnTo>
                    <a:pt x="3708" y="77"/>
                  </a:lnTo>
                  <a:lnTo>
                    <a:pt x="3755" y="97"/>
                  </a:lnTo>
                  <a:lnTo>
                    <a:pt x="3801" y="119"/>
                  </a:lnTo>
                  <a:lnTo>
                    <a:pt x="3846" y="144"/>
                  </a:lnTo>
                  <a:lnTo>
                    <a:pt x="3890" y="171"/>
                  </a:lnTo>
                  <a:lnTo>
                    <a:pt x="3933" y="201"/>
                  </a:lnTo>
                  <a:lnTo>
                    <a:pt x="3974" y="233"/>
                  </a:lnTo>
                  <a:lnTo>
                    <a:pt x="4014" y="268"/>
                  </a:lnTo>
                  <a:lnTo>
                    <a:pt x="4053" y="305"/>
                  </a:lnTo>
                  <a:lnTo>
                    <a:pt x="6965" y="3216"/>
                  </a:lnTo>
                  <a:lnTo>
                    <a:pt x="6987" y="3236"/>
                  </a:lnTo>
                  <a:lnTo>
                    <a:pt x="7009" y="3258"/>
                  </a:lnTo>
                  <a:lnTo>
                    <a:pt x="7043" y="3293"/>
                  </a:lnTo>
                  <a:lnTo>
                    <a:pt x="7076" y="3331"/>
                  </a:lnTo>
                  <a:lnTo>
                    <a:pt x="7106" y="3370"/>
                  </a:lnTo>
                  <a:lnTo>
                    <a:pt x="7134" y="3410"/>
                  </a:lnTo>
                  <a:lnTo>
                    <a:pt x="7161" y="3451"/>
                  </a:lnTo>
                  <a:lnTo>
                    <a:pt x="7185" y="3493"/>
                  </a:lnTo>
                  <a:lnTo>
                    <a:pt x="7208" y="3536"/>
                  </a:lnTo>
                  <a:lnTo>
                    <a:pt x="7228" y="3578"/>
                  </a:lnTo>
                  <a:lnTo>
                    <a:pt x="7245" y="3623"/>
                  </a:lnTo>
                  <a:lnTo>
                    <a:pt x="7261" y="3668"/>
                  </a:lnTo>
                  <a:lnTo>
                    <a:pt x="7275" y="3713"/>
                  </a:lnTo>
                  <a:lnTo>
                    <a:pt x="7286" y="3759"/>
                  </a:lnTo>
                  <a:lnTo>
                    <a:pt x="7296" y="3806"/>
                  </a:lnTo>
                  <a:lnTo>
                    <a:pt x="7303" y="3852"/>
                  </a:lnTo>
                  <a:lnTo>
                    <a:pt x="7308" y="3899"/>
                  </a:lnTo>
                  <a:lnTo>
                    <a:pt x="7312" y="3946"/>
                  </a:lnTo>
                  <a:lnTo>
                    <a:pt x="7312" y="3949"/>
                  </a:lnTo>
                  <a:lnTo>
                    <a:pt x="7312" y="3951"/>
                  </a:lnTo>
                  <a:lnTo>
                    <a:pt x="7313" y="3970"/>
                  </a:lnTo>
                  <a:lnTo>
                    <a:pt x="7313" y="3971"/>
                  </a:lnTo>
                  <a:lnTo>
                    <a:pt x="7313" y="3974"/>
                  </a:lnTo>
                  <a:lnTo>
                    <a:pt x="7313" y="3996"/>
                  </a:lnTo>
                  <a:lnTo>
                    <a:pt x="7313" y="3997"/>
                  </a:lnTo>
                  <a:lnTo>
                    <a:pt x="7313" y="3999"/>
                  </a:lnTo>
                  <a:lnTo>
                    <a:pt x="7313" y="4021"/>
                  </a:lnTo>
                  <a:lnTo>
                    <a:pt x="7311" y="4070"/>
                  </a:lnTo>
                  <a:lnTo>
                    <a:pt x="7306" y="4118"/>
                  </a:lnTo>
                  <a:lnTo>
                    <a:pt x="7300" y="4167"/>
                  </a:lnTo>
                  <a:lnTo>
                    <a:pt x="7290" y="4215"/>
                  </a:lnTo>
                  <a:lnTo>
                    <a:pt x="7280" y="4262"/>
                  </a:lnTo>
                  <a:lnTo>
                    <a:pt x="7266" y="4310"/>
                  </a:lnTo>
                  <a:lnTo>
                    <a:pt x="7250" y="4356"/>
                  </a:lnTo>
                  <a:lnTo>
                    <a:pt x="7232" y="4402"/>
                  </a:lnTo>
                  <a:lnTo>
                    <a:pt x="7212" y="4448"/>
                  </a:lnTo>
                  <a:lnTo>
                    <a:pt x="7190" y="4492"/>
                  </a:lnTo>
                  <a:lnTo>
                    <a:pt x="7165" y="4536"/>
                  </a:lnTo>
                  <a:lnTo>
                    <a:pt x="7139" y="4578"/>
                  </a:lnTo>
                  <a:lnTo>
                    <a:pt x="7109" y="4620"/>
                  </a:lnTo>
                  <a:lnTo>
                    <a:pt x="7079" y="4660"/>
                  </a:lnTo>
                  <a:lnTo>
                    <a:pt x="7044" y="4699"/>
                  </a:lnTo>
                  <a:lnTo>
                    <a:pt x="7009" y="4737"/>
                  </a:lnTo>
                  <a:lnTo>
                    <a:pt x="6987" y="4757"/>
                  </a:lnTo>
                  <a:lnTo>
                    <a:pt x="6966" y="4777"/>
                  </a:lnTo>
                  <a:lnTo>
                    <a:pt x="4053" y="7690"/>
                  </a:lnTo>
                  <a:lnTo>
                    <a:pt x="4014" y="7726"/>
                  </a:lnTo>
                  <a:lnTo>
                    <a:pt x="3974" y="7761"/>
                  </a:lnTo>
                  <a:lnTo>
                    <a:pt x="3933" y="7793"/>
                  </a:lnTo>
                  <a:lnTo>
                    <a:pt x="3890" y="7822"/>
                  </a:lnTo>
                  <a:lnTo>
                    <a:pt x="3846" y="7851"/>
                  </a:lnTo>
                  <a:lnTo>
                    <a:pt x="3801" y="7875"/>
                  </a:lnTo>
                  <a:lnTo>
                    <a:pt x="3755" y="7898"/>
                  </a:lnTo>
                  <a:lnTo>
                    <a:pt x="3708" y="7918"/>
                  </a:lnTo>
                  <a:lnTo>
                    <a:pt x="3660" y="7936"/>
                  </a:lnTo>
                  <a:lnTo>
                    <a:pt x="3612" y="7951"/>
                  </a:lnTo>
                  <a:lnTo>
                    <a:pt x="3563" y="7964"/>
                  </a:lnTo>
                  <a:lnTo>
                    <a:pt x="3514" y="7975"/>
                  </a:lnTo>
                  <a:lnTo>
                    <a:pt x="3465" y="7983"/>
                  </a:lnTo>
                  <a:lnTo>
                    <a:pt x="3414" y="7989"/>
                  </a:lnTo>
                  <a:lnTo>
                    <a:pt x="3365" y="7993"/>
                  </a:lnTo>
                  <a:lnTo>
                    <a:pt x="3315" y="7994"/>
                  </a:lnTo>
                  <a:lnTo>
                    <a:pt x="3264" y="7993"/>
                  </a:lnTo>
                  <a:lnTo>
                    <a:pt x="3214" y="7989"/>
                  </a:lnTo>
                  <a:lnTo>
                    <a:pt x="3165" y="7983"/>
                  </a:lnTo>
                  <a:lnTo>
                    <a:pt x="3115" y="7975"/>
                  </a:lnTo>
                  <a:lnTo>
                    <a:pt x="3065" y="7964"/>
                  </a:lnTo>
                  <a:lnTo>
                    <a:pt x="3017" y="7951"/>
                  </a:lnTo>
                  <a:lnTo>
                    <a:pt x="2968" y="7936"/>
                  </a:lnTo>
                  <a:lnTo>
                    <a:pt x="2921" y="7918"/>
                  </a:lnTo>
                  <a:lnTo>
                    <a:pt x="2875" y="7898"/>
                  </a:lnTo>
                  <a:lnTo>
                    <a:pt x="2828" y="7875"/>
                  </a:lnTo>
                  <a:lnTo>
                    <a:pt x="2783" y="7851"/>
                  </a:lnTo>
                  <a:lnTo>
                    <a:pt x="2740" y="7822"/>
                  </a:lnTo>
                  <a:lnTo>
                    <a:pt x="2696" y="7793"/>
                  </a:lnTo>
                  <a:lnTo>
                    <a:pt x="2654" y="7761"/>
                  </a:lnTo>
                  <a:lnTo>
                    <a:pt x="2614" y="7726"/>
                  </a:lnTo>
                  <a:lnTo>
                    <a:pt x="2576" y="7690"/>
                  </a:lnTo>
                  <a:lnTo>
                    <a:pt x="2539" y="7651"/>
                  </a:lnTo>
                  <a:lnTo>
                    <a:pt x="2504" y="7610"/>
                  </a:lnTo>
                  <a:lnTo>
                    <a:pt x="2472" y="7569"/>
                  </a:lnTo>
                  <a:lnTo>
                    <a:pt x="2443" y="7526"/>
                  </a:lnTo>
                  <a:lnTo>
                    <a:pt x="2415" y="7482"/>
                  </a:lnTo>
                  <a:lnTo>
                    <a:pt x="2391" y="7438"/>
                  </a:lnTo>
                  <a:lnTo>
                    <a:pt x="2367" y="7391"/>
                  </a:lnTo>
                  <a:lnTo>
                    <a:pt x="2347" y="7344"/>
                  </a:lnTo>
                  <a:lnTo>
                    <a:pt x="2329" y="7297"/>
                  </a:lnTo>
                  <a:lnTo>
                    <a:pt x="2314" y="7248"/>
                  </a:lnTo>
                  <a:lnTo>
                    <a:pt x="2301" y="7200"/>
                  </a:lnTo>
                  <a:lnTo>
                    <a:pt x="2290" y="7151"/>
                  </a:lnTo>
                  <a:lnTo>
                    <a:pt x="2282" y="7101"/>
                  </a:lnTo>
                  <a:lnTo>
                    <a:pt x="2276" y="7051"/>
                  </a:lnTo>
                  <a:lnTo>
                    <a:pt x="2272" y="7001"/>
                  </a:lnTo>
                  <a:lnTo>
                    <a:pt x="2271" y="6951"/>
                  </a:lnTo>
                  <a:lnTo>
                    <a:pt x="2272" y="6900"/>
                  </a:lnTo>
                  <a:lnTo>
                    <a:pt x="2276" y="6851"/>
                  </a:lnTo>
                  <a:lnTo>
                    <a:pt x="2282" y="6801"/>
                  </a:lnTo>
                  <a:lnTo>
                    <a:pt x="2290" y="6751"/>
                  </a:lnTo>
                  <a:lnTo>
                    <a:pt x="2301" y="6701"/>
                  </a:lnTo>
                  <a:lnTo>
                    <a:pt x="2314" y="6653"/>
                  </a:lnTo>
                  <a:lnTo>
                    <a:pt x="2329" y="6604"/>
                  </a:lnTo>
                  <a:lnTo>
                    <a:pt x="2347" y="6557"/>
                  </a:lnTo>
                  <a:lnTo>
                    <a:pt x="2367" y="6511"/>
                  </a:lnTo>
                  <a:lnTo>
                    <a:pt x="2391" y="6465"/>
                  </a:lnTo>
                  <a:lnTo>
                    <a:pt x="2415" y="6420"/>
                  </a:lnTo>
                  <a:lnTo>
                    <a:pt x="2443" y="6376"/>
                  </a:lnTo>
                  <a:lnTo>
                    <a:pt x="2472" y="6332"/>
                  </a:lnTo>
                  <a:lnTo>
                    <a:pt x="2504" y="6291"/>
                  </a:lnTo>
                  <a:lnTo>
                    <a:pt x="2539" y="6251"/>
                  </a:lnTo>
                  <a:lnTo>
                    <a:pt x="2576" y="6213"/>
                  </a:lnTo>
                  <a:lnTo>
                    <a:pt x="3746" y="5041"/>
                  </a:lnTo>
                  <a:lnTo>
                    <a:pt x="1045" y="5041"/>
                  </a:lnTo>
                  <a:lnTo>
                    <a:pt x="990" y="5040"/>
                  </a:lnTo>
                  <a:lnTo>
                    <a:pt x="938" y="5036"/>
                  </a:lnTo>
                  <a:lnTo>
                    <a:pt x="886" y="5029"/>
                  </a:lnTo>
                  <a:lnTo>
                    <a:pt x="834" y="5020"/>
                  </a:lnTo>
                  <a:lnTo>
                    <a:pt x="785" y="5009"/>
                  </a:lnTo>
                  <a:lnTo>
                    <a:pt x="735" y="4995"/>
                  </a:lnTo>
                  <a:lnTo>
                    <a:pt x="686" y="4978"/>
                  </a:lnTo>
                  <a:lnTo>
                    <a:pt x="639" y="4959"/>
                  </a:lnTo>
                  <a:lnTo>
                    <a:pt x="593" y="4938"/>
                  </a:lnTo>
                  <a:lnTo>
                    <a:pt x="548" y="4916"/>
                  </a:lnTo>
                  <a:lnTo>
                    <a:pt x="504" y="4890"/>
                  </a:lnTo>
                  <a:lnTo>
                    <a:pt x="461" y="4862"/>
                  </a:lnTo>
                  <a:lnTo>
                    <a:pt x="420" y="4834"/>
                  </a:lnTo>
                  <a:lnTo>
                    <a:pt x="381" y="4802"/>
                  </a:lnTo>
                  <a:lnTo>
                    <a:pt x="343" y="4770"/>
                  </a:lnTo>
                  <a:lnTo>
                    <a:pt x="306" y="4735"/>
                  </a:lnTo>
                  <a:lnTo>
                    <a:pt x="272" y="4699"/>
                  </a:lnTo>
                  <a:lnTo>
                    <a:pt x="239" y="4661"/>
                  </a:lnTo>
                  <a:lnTo>
                    <a:pt x="208" y="4621"/>
                  </a:lnTo>
                  <a:lnTo>
                    <a:pt x="179" y="4581"/>
                  </a:lnTo>
                  <a:lnTo>
                    <a:pt x="151" y="4538"/>
                  </a:lnTo>
                  <a:lnTo>
                    <a:pt x="126" y="4494"/>
                  </a:lnTo>
                  <a:lnTo>
                    <a:pt x="103" y="4449"/>
                  </a:lnTo>
                  <a:lnTo>
                    <a:pt x="81" y="4403"/>
                  </a:lnTo>
                  <a:lnTo>
                    <a:pt x="64" y="4356"/>
                  </a:lnTo>
                  <a:lnTo>
                    <a:pt x="47" y="4307"/>
                  </a:lnTo>
                  <a:lnTo>
                    <a:pt x="33" y="4258"/>
                  </a:lnTo>
                  <a:lnTo>
                    <a:pt x="21" y="4207"/>
                  </a:lnTo>
                  <a:lnTo>
                    <a:pt x="12" y="4156"/>
                  </a:lnTo>
                  <a:lnTo>
                    <a:pt x="5" y="4104"/>
                  </a:lnTo>
                  <a:lnTo>
                    <a:pt x="1" y="4051"/>
                  </a:lnTo>
                  <a:lnTo>
                    <a:pt x="0" y="399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143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146478" y="3218084"/>
              <a:ext cx="309880" cy="335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solidFill>
                  <a:srgbClr val="258DB9"/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6" name="KSO_Shape"/>
          <p:cNvSpPr/>
          <p:nvPr/>
        </p:nvSpPr>
        <p:spPr bwMode="auto">
          <a:xfrm rot="19000602">
            <a:off x="3867785" y="4228465"/>
            <a:ext cx="2207260" cy="2110740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1143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82468" y="32484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942861" y="411975"/>
            <a:ext cx="404278" cy="523220"/>
            <a:chOff x="1410221" y="638670"/>
            <a:chExt cx="404278" cy="523220"/>
          </a:xfrm>
        </p:grpSpPr>
        <p:sp>
          <p:nvSpPr>
            <p:cNvPr id="40" name="矩形 39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386028" y="411186"/>
            <a:ext cx="400050" cy="521382"/>
            <a:chOff x="1853388" y="637881"/>
            <a:chExt cx="400050" cy="521382"/>
          </a:xfrm>
        </p:grpSpPr>
        <p:sp>
          <p:nvSpPr>
            <p:cNvPr id="43" name="矩形 42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853388" y="637881"/>
              <a:ext cx="400050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038333" y="324847"/>
            <a:ext cx="2731325" cy="696685"/>
            <a:chOff x="2505693" y="551542"/>
            <a:chExt cx="2731325" cy="696685"/>
          </a:xfrm>
        </p:grpSpPr>
        <p:sp>
          <p:nvSpPr>
            <p:cNvPr id="46" name="剪去单角的矩形 45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4" name="剪去单角的矩形 53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3475254" y="673258"/>
                <a:ext cx="7924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展望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" name="组合 18"/>
          <p:cNvGrpSpPr/>
          <p:nvPr/>
        </p:nvGrpSpPr>
        <p:grpSpPr>
          <a:xfrm>
            <a:off x="748348" y="1175068"/>
            <a:ext cx="10080625" cy="103187"/>
            <a:chOff x="6618518" y="1126210"/>
            <a:chExt cx="10080625" cy="103239"/>
          </a:xfrm>
        </p:grpSpPr>
        <p:sp>
          <p:nvSpPr>
            <p:cNvPr id="10" name="矩形 9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8033" y="4479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5410835" y="2905760"/>
            <a:ext cx="5847715" cy="14325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认真做事，真诚做人，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追逐梦想，奋力前行。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1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4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0" dur="1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4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3" dur="1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19" grpId="0" animBg="1"/>
          <p:bldP spid="18" grpId="0" bldLvl="0" animBg="1"/>
          <p:bldP spid="14" grpId="0" bldLvl="0" animBg="1"/>
          <p:bldP spid="36" grpId="0" bldLvl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1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4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0" dur="1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4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53" dur="1" fill="hold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19" grpId="0" animBg="1"/>
          <p:bldP spid="18" grpId="0" bldLvl="0" animBg="1"/>
          <p:bldP spid="14" grpId="0" bldLvl="0" animBg="1"/>
          <p:bldP spid="36" grpId="0" bldLvl="0" animBg="1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 descr="3D1A126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4925" y="-1233805"/>
            <a:ext cx="12261850" cy="8174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77995" y="3680460"/>
            <a:ext cx="5431155" cy="144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</a:t>
            </a:r>
            <a:endParaRPr lang="en-US" altLang="zh-CN" sz="8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765925" y="4913630"/>
            <a:ext cx="2225040" cy="701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谢谢观赏</a:t>
            </a:r>
            <a:endParaRPr lang="zh-CN" altLang="en-US" sz="40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/>
      <p:bldP spid="39" grpId="1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32685" y="3414395"/>
            <a:ext cx="1748155" cy="1771015"/>
            <a:chOff x="3104698" y="3147814"/>
            <a:chExt cx="742536" cy="742536"/>
          </a:xfrm>
        </p:grpSpPr>
        <p:grpSp>
          <p:nvGrpSpPr>
            <p:cNvPr id="8" name="组合 7"/>
            <p:cNvGrpSpPr/>
            <p:nvPr/>
          </p:nvGrpSpPr>
          <p:grpSpPr>
            <a:xfrm>
              <a:off x="3104698" y="3147814"/>
              <a:ext cx="742536" cy="742536"/>
              <a:chOff x="1443078" y="941989"/>
              <a:chExt cx="742536" cy="742536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443078" y="941989"/>
                <a:ext cx="742536" cy="742536"/>
              </a:xfrm>
              <a:prstGeom prst="ellipse">
                <a:avLst/>
              </a:prstGeom>
              <a:gradFill>
                <a:gsLst>
                  <a:gs pos="44000">
                    <a:srgbClr val="F3F3F3">
                      <a:alpha val="20000"/>
                    </a:srgbClr>
                  </a:gs>
                  <a:gs pos="25000">
                    <a:srgbClr val="FAFAFA">
                      <a:alpha val="40000"/>
                    </a:srgbClr>
                  </a:gs>
                  <a:gs pos="9000">
                    <a:schemeClr val="bg1">
                      <a:alpha val="79000"/>
                    </a:schemeClr>
                  </a:gs>
                  <a:gs pos="78000">
                    <a:schemeClr val="bg1">
                      <a:lumMod val="85000"/>
                      <a:alpha val="10000"/>
                    </a:schemeClr>
                  </a:gs>
                </a:gsLst>
                <a:lin ang="2700000" scaled="0"/>
              </a:gradFill>
              <a:ln w="9525">
                <a:gradFill>
                  <a:gsLst>
                    <a:gs pos="0">
                      <a:schemeClr val="bg1"/>
                    </a:gs>
                    <a:gs pos="79000">
                      <a:srgbClr val="ECECEC">
                        <a:alpha val="52000"/>
                      </a:srgbClr>
                    </a:gs>
                    <a:gs pos="51000">
                      <a:schemeClr val="bg1">
                        <a:lumMod val="76000"/>
                        <a:lumOff val="24000"/>
                        <a:alpha val="32000"/>
                      </a:schemeClr>
                    </a:gs>
                    <a:gs pos="22000">
                      <a:schemeClr val="bg1">
                        <a:lumMod val="85000"/>
                        <a:alpha val="49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</a:ln>
              <a:effectLst>
                <a:outerShdw blurRad="2286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531475" y="1030386"/>
                <a:ext cx="565742" cy="5657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softEdge">
                <a:bevelT w="146050" h="31750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27420" y="3306758"/>
              <a:ext cx="473357" cy="4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spc="3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sz="6000" spc="300" dirty="0" smtClean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90135" y="1428115"/>
            <a:ext cx="2085975" cy="1986280"/>
            <a:chOff x="645271" y="3014693"/>
            <a:chExt cx="1555224" cy="1555224"/>
          </a:xfrm>
        </p:grpSpPr>
        <p:grpSp>
          <p:nvGrpSpPr>
            <p:cNvPr id="28" name="组合 27"/>
            <p:cNvGrpSpPr/>
            <p:nvPr/>
          </p:nvGrpSpPr>
          <p:grpSpPr>
            <a:xfrm>
              <a:off x="645271" y="3014693"/>
              <a:ext cx="1555224" cy="1555224"/>
              <a:chOff x="533485" y="827119"/>
              <a:chExt cx="742536" cy="742536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533485" y="827119"/>
                <a:ext cx="742536" cy="742536"/>
              </a:xfrm>
              <a:prstGeom prst="ellipse">
                <a:avLst/>
              </a:prstGeom>
              <a:gradFill>
                <a:gsLst>
                  <a:gs pos="44000">
                    <a:srgbClr val="F3F3F3">
                      <a:alpha val="20000"/>
                    </a:srgbClr>
                  </a:gs>
                  <a:gs pos="25000">
                    <a:srgbClr val="FAFAFA">
                      <a:alpha val="40000"/>
                    </a:srgbClr>
                  </a:gs>
                  <a:gs pos="9000">
                    <a:schemeClr val="bg1">
                      <a:alpha val="79000"/>
                    </a:schemeClr>
                  </a:gs>
                  <a:gs pos="78000">
                    <a:schemeClr val="bg1">
                      <a:lumMod val="85000"/>
                      <a:alpha val="10000"/>
                    </a:schemeClr>
                  </a:gs>
                </a:gsLst>
                <a:lin ang="2700000" scaled="0"/>
              </a:gradFill>
              <a:ln w="9525">
                <a:gradFill>
                  <a:gsLst>
                    <a:gs pos="0">
                      <a:schemeClr val="bg1"/>
                    </a:gs>
                    <a:gs pos="79000">
                      <a:srgbClr val="ECECEC">
                        <a:alpha val="52000"/>
                      </a:srgbClr>
                    </a:gs>
                    <a:gs pos="51000">
                      <a:schemeClr val="bg1">
                        <a:lumMod val="76000"/>
                        <a:lumOff val="24000"/>
                        <a:alpha val="32000"/>
                      </a:schemeClr>
                    </a:gs>
                    <a:gs pos="22000">
                      <a:schemeClr val="bg1">
                        <a:lumMod val="85000"/>
                        <a:alpha val="49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</a:ln>
              <a:effectLst>
                <a:outerShdw blurRad="2286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335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21882" y="915516"/>
                <a:ext cx="565742" cy="56574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softEdge">
                <a:bevelT w="146050" h="31750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335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868731" y="3349305"/>
              <a:ext cx="1073744" cy="58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40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4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19937" y="3877800"/>
              <a:ext cx="923797" cy="24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136775" y="4974590"/>
            <a:ext cx="2284095" cy="488950"/>
          </a:xfrm>
          <a:prstGeom prst="rect">
            <a:avLst/>
          </a:prstGeom>
        </p:spPr>
        <p:txBody>
          <a:bodyPr wrap="square" lIns="162613" tIns="81306" rIns="162613" bIns="81306">
            <a:spAutoFit/>
          </a:bodyPr>
          <a:lstStyle/>
          <a:p>
            <a:pPr algn="ctr">
              <a:defRPr/>
            </a:pPr>
            <a:r>
              <a:rPr lang="zh-CN" altLang="zh-CN" sz="2000" b="1" kern="1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工作内容与总结</a:t>
            </a:r>
            <a:endParaRPr lang="zh-CN" altLang="zh-CN" sz="2000" b="1" kern="1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78095" y="3405505"/>
            <a:ext cx="1748155" cy="1771015"/>
            <a:chOff x="3104698" y="3236205"/>
            <a:chExt cx="742536" cy="742536"/>
          </a:xfrm>
        </p:grpSpPr>
        <p:grpSp>
          <p:nvGrpSpPr>
            <p:cNvPr id="29" name="组合 28"/>
            <p:cNvGrpSpPr/>
            <p:nvPr/>
          </p:nvGrpSpPr>
          <p:grpSpPr>
            <a:xfrm>
              <a:off x="3104698" y="3236205"/>
              <a:ext cx="742536" cy="742536"/>
              <a:chOff x="1443078" y="1030380"/>
              <a:chExt cx="742536" cy="742536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1443078" y="1030380"/>
                <a:ext cx="742536" cy="742536"/>
              </a:xfrm>
              <a:prstGeom prst="ellipse">
                <a:avLst/>
              </a:prstGeom>
              <a:gradFill>
                <a:gsLst>
                  <a:gs pos="44000">
                    <a:srgbClr val="F3F3F3">
                      <a:alpha val="20000"/>
                    </a:srgbClr>
                  </a:gs>
                  <a:gs pos="25000">
                    <a:srgbClr val="FAFAFA">
                      <a:alpha val="40000"/>
                    </a:srgbClr>
                  </a:gs>
                  <a:gs pos="9000">
                    <a:schemeClr val="bg1">
                      <a:alpha val="79000"/>
                    </a:schemeClr>
                  </a:gs>
                  <a:gs pos="78000">
                    <a:schemeClr val="bg1">
                      <a:lumMod val="85000"/>
                      <a:alpha val="10000"/>
                    </a:schemeClr>
                  </a:gs>
                </a:gsLst>
                <a:lin ang="2700000" scaled="0"/>
              </a:gradFill>
              <a:ln w="9525">
                <a:gradFill>
                  <a:gsLst>
                    <a:gs pos="0">
                      <a:schemeClr val="bg1"/>
                    </a:gs>
                    <a:gs pos="79000">
                      <a:srgbClr val="ECECEC">
                        <a:alpha val="52000"/>
                      </a:srgbClr>
                    </a:gs>
                    <a:gs pos="51000">
                      <a:schemeClr val="bg1">
                        <a:lumMod val="76000"/>
                        <a:lumOff val="24000"/>
                        <a:alpha val="32000"/>
                      </a:schemeClr>
                    </a:gs>
                    <a:gs pos="22000">
                      <a:schemeClr val="bg1">
                        <a:lumMod val="85000"/>
                        <a:alpha val="49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</a:ln>
              <a:effectLst>
                <a:outerShdw blurRad="2286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536330" y="1105465"/>
                <a:ext cx="565742" cy="56574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softEdge">
                <a:bevelT w="146050" h="31750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sp>
          <p:nvSpPr>
            <p:cNvPr id="37" name="TextBox 8"/>
            <p:cNvSpPr txBox="1"/>
            <p:nvPr/>
          </p:nvSpPr>
          <p:spPr>
            <a:xfrm>
              <a:off x="3239557" y="3381837"/>
              <a:ext cx="473357" cy="4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0" spc="3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sz="6000" spc="300" dirty="0" smtClean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4890770" y="4975225"/>
            <a:ext cx="2284095" cy="488950"/>
          </a:xfrm>
          <a:prstGeom prst="rect">
            <a:avLst/>
          </a:prstGeom>
        </p:spPr>
        <p:txBody>
          <a:bodyPr wrap="square" lIns="162613" tIns="81306" rIns="162613" bIns="81306">
            <a:spAutoFit/>
          </a:bodyPr>
          <a:p>
            <a:pPr algn="ctr">
              <a:defRPr/>
            </a:pPr>
            <a:r>
              <a:rPr lang="zh-CN" altLang="zh-CN" sz="2000" b="1" kern="1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工作收获与不足</a:t>
            </a:r>
            <a:endParaRPr lang="zh-CN" altLang="zh-CN" sz="2000" b="1" kern="1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174990" y="3415030"/>
            <a:ext cx="1748155" cy="1771015"/>
            <a:chOff x="3104698" y="3147814"/>
            <a:chExt cx="742536" cy="742536"/>
          </a:xfrm>
        </p:grpSpPr>
        <p:grpSp>
          <p:nvGrpSpPr>
            <p:cNvPr id="40" name="组合 39"/>
            <p:cNvGrpSpPr/>
            <p:nvPr/>
          </p:nvGrpSpPr>
          <p:grpSpPr>
            <a:xfrm>
              <a:off x="3104698" y="3147814"/>
              <a:ext cx="742536" cy="742536"/>
              <a:chOff x="1443078" y="941989"/>
              <a:chExt cx="742536" cy="742536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443078" y="941989"/>
                <a:ext cx="742536" cy="742536"/>
              </a:xfrm>
              <a:prstGeom prst="ellipse">
                <a:avLst/>
              </a:prstGeom>
              <a:gradFill>
                <a:gsLst>
                  <a:gs pos="44000">
                    <a:srgbClr val="F3F3F3">
                      <a:alpha val="20000"/>
                    </a:srgbClr>
                  </a:gs>
                  <a:gs pos="25000">
                    <a:srgbClr val="FAFAFA">
                      <a:alpha val="40000"/>
                    </a:srgbClr>
                  </a:gs>
                  <a:gs pos="9000">
                    <a:schemeClr val="bg1">
                      <a:alpha val="79000"/>
                    </a:schemeClr>
                  </a:gs>
                  <a:gs pos="78000">
                    <a:schemeClr val="bg1">
                      <a:lumMod val="85000"/>
                      <a:alpha val="10000"/>
                    </a:schemeClr>
                  </a:gs>
                </a:gsLst>
                <a:lin ang="2700000" scaled="0"/>
              </a:gradFill>
              <a:ln w="9525">
                <a:gradFill>
                  <a:gsLst>
                    <a:gs pos="0">
                      <a:schemeClr val="bg1"/>
                    </a:gs>
                    <a:gs pos="79000">
                      <a:srgbClr val="ECECEC">
                        <a:alpha val="52000"/>
                      </a:srgbClr>
                    </a:gs>
                    <a:gs pos="51000">
                      <a:schemeClr val="bg1">
                        <a:lumMod val="76000"/>
                        <a:lumOff val="24000"/>
                        <a:alpha val="32000"/>
                      </a:schemeClr>
                    </a:gs>
                    <a:gs pos="22000">
                      <a:schemeClr val="bg1">
                        <a:lumMod val="85000"/>
                        <a:alpha val="49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</a:ln>
              <a:effectLst>
                <a:outerShdw blurRad="2286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531475" y="1030386"/>
                <a:ext cx="565742" cy="5657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50800" dir="2700000" algn="tl" rotWithShape="0">
                  <a:prstClr val="black">
                    <a:alpha val="30000"/>
                  </a:prst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softEdge">
                <a:bevelT w="146050" h="31750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sp>
          <p:nvSpPr>
            <p:cNvPr id="43" name="TextBox 8"/>
            <p:cNvSpPr txBox="1"/>
            <p:nvPr/>
          </p:nvSpPr>
          <p:spPr>
            <a:xfrm>
              <a:off x="3227420" y="3306758"/>
              <a:ext cx="473357" cy="4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0" spc="3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sz="6000" spc="300" dirty="0" smtClean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7759065" y="4974590"/>
            <a:ext cx="2524125" cy="488950"/>
          </a:xfrm>
          <a:prstGeom prst="rect">
            <a:avLst/>
          </a:prstGeom>
        </p:spPr>
        <p:txBody>
          <a:bodyPr wrap="square" lIns="162613" tIns="81306" rIns="162613" bIns="81306">
            <a:spAutoFit/>
          </a:bodyPr>
          <a:p>
            <a:pPr algn="ctr">
              <a:defRPr/>
            </a:pPr>
            <a:r>
              <a:rPr lang="zh-CN" altLang="zh-CN" sz="2000" b="1" kern="1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未来的目标及展望</a:t>
            </a:r>
            <a:endParaRPr lang="zh-CN" altLang="zh-CN" sz="2000" b="1" kern="1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7713" y="145098"/>
            <a:ext cx="849312" cy="815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8"/>
          <p:cNvGrpSpPr/>
          <p:nvPr/>
        </p:nvGrpSpPr>
        <p:grpSpPr>
          <a:xfrm>
            <a:off x="657543" y="858203"/>
            <a:ext cx="10080625" cy="103187"/>
            <a:chOff x="6618518" y="1126210"/>
            <a:chExt cx="10080625" cy="103239"/>
          </a:xfrm>
        </p:grpSpPr>
        <p:sp>
          <p:nvSpPr>
            <p:cNvPr id="13" name="矩形 12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373">
        <p14:warp dir="in"/>
      </p:transition>
    </mc:Choice>
    <mc:Fallback>
      <p:transition spd="slow" advTm="6373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4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4" grpId="0"/>
          <p:bldP spid="4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1638" y="970945"/>
            <a:ext cx="2529860" cy="4708981"/>
          </a:xfrm>
          <a:prstGeom prst="rect">
            <a:avLst/>
          </a:prstGeom>
          <a:noFill/>
          <a:effectLst>
            <a:outerShdw blurRad="76200" dist="762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0" dirty="0" smtClean="0">
                <a:solidFill>
                  <a:srgbClr val="258DB9"/>
                </a:solidFill>
                <a:latin typeface="Britannic Bold" panose="020B0903060703020204" pitchFamily="34" charset="0"/>
              </a:rPr>
              <a:t>1</a:t>
            </a:r>
            <a:endParaRPr lang="zh-CN" altLang="en-US" sz="30000" dirty="0">
              <a:solidFill>
                <a:srgbClr val="258DB9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11349" y="2700472"/>
            <a:ext cx="4983480" cy="9728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258D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工作内容与总结</a:t>
            </a:r>
            <a:endParaRPr lang="zh-CN" altLang="en-US" sz="5400" b="1" dirty="0">
              <a:solidFill>
                <a:srgbClr val="258D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3181141" y="2764342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燕尾形 8"/>
          <p:cNvSpPr/>
          <p:nvPr/>
        </p:nvSpPr>
        <p:spPr>
          <a:xfrm rot="10800000">
            <a:off x="9094896" y="3006727"/>
            <a:ext cx="845119" cy="845119"/>
          </a:xfrm>
          <a:prstGeom prst="chevron">
            <a:avLst>
              <a:gd name="adj" fmla="val 47433"/>
            </a:avLst>
          </a:prstGeom>
          <a:solidFill>
            <a:srgbClr val="258DB9"/>
          </a:solidFill>
          <a:ln>
            <a:noFill/>
          </a:ln>
          <a:effectLst>
            <a:innerShdw blurRad="101600" dist="635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8"/>
          <p:cNvGrpSpPr/>
          <p:nvPr/>
        </p:nvGrpSpPr>
        <p:grpSpPr>
          <a:xfrm>
            <a:off x="822643" y="918528"/>
            <a:ext cx="10080625" cy="103187"/>
            <a:chOff x="6618518" y="1126210"/>
            <a:chExt cx="10080625" cy="103239"/>
          </a:xfrm>
        </p:grpSpPr>
        <p:sp>
          <p:nvSpPr>
            <p:cNvPr id="4" name="矩形 3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1708" y="20542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9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8813" y="19784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09206" y="284975"/>
            <a:ext cx="404278" cy="523220"/>
            <a:chOff x="1410221" y="638670"/>
            <a:chExt cx="404278" cy="523220"/>
          </a:xfrm>
        </p:grpSpPr>
        <p:sp>
          <p:nvSpPr>
            <p:cNvPr id="5" name="矩形 4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50258" y="284186"/>
            <a:ext cx="404278" cy="523220"/>
            <a:chOff x="1851273" y="637881"/>
            <a:chExt cx="404278" cy="523220"/>
          </a:xfrm>
        </p:grpSpPr>
        <p:sp>
          <p:nvSpPr>
            <p:cNvPr id="6" name="矩形 5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1273" y="6378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004678" y="197847"/>
            <a:ext cx="2731325" cy="696685"/>
            <a:chOff x="2505693" y="551542"/>
            <a:chExt cx="2731325" cy="696685"/>
          </a:xfrm>
        </p:grpSpPr>
        <p:sp>
          <p:nvSpPr>
            <p:cNvPr id="3" name="剪去单角的矩形 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631724" y="629515"/>
              <a:ext cx="2479262" cy="540948"/>
              <a:chOff x="2631724" y="629515"/>
              <a:chExt cx="2479262" cy="540948"/>
            </a:xfrm>
          </p:grpSpPr>
          <p:sp>
            <p:nvSpPr>
              <p:cNvPr id="4" name="剪去单角的矩形 3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683409" y="687228"/>
                <a:ext cx="237643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设备运行及检查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11" name="直接连接符 10"/>
          <p:cNvCxnSpPr/>
          <p:nvPr/>
        </p:nvCxnSpPr>
        <p:spPr>
          <a:xfrm>
            <a:off x="0" y="3817258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00505" y="3641272"/>
            <a:ext cx="386469" cy="386469"/>
            <a:chOff x="963359" y="3365500"/>
            <a:chExt cx="386469" cy="386469"/>
          </a:xfrm>
        </p:grpSpPr>
        <p:sp>
          <p:nvSpPr>
            <p:cNvPr id="13" name="椭圆 12"/>
            <p:cNvSpPr/>
            <p:nvPr/>
          </p:nvSpPr>
          <p:spPr>
            <a:xfrm>
              <a:off x="963359" y="3365500"/>
              <a:ext cx="386469" cy="38646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064488" y="3466629"/>
              <a:ext cx="184209" cy="184209"/>
            </a:xfrm>
            <a:prstGeom prst="ellipse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48812" y="3624023"/>
            <a:ext cx="386469" cy="386469"/>
            <a:chOff x="963359" y="3365500"/>
            <a:chExt cx="386469" cy="386469"/>
          </a:xfrm>
        </p:grpSpPr>
        <p:sp>
          <p:nvSpPr>
            <p:cNvPr id="17" name="椭圆 16"/>
            <p:cNvSpPr/>
            <p:nvPr/>
          </p:nvSpPr>
          <p:spPr>
            <a:xfrm>
              <a:off x="963359" y="3365500"/>
              <a:ext cx="386469" cy="38646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064488" y="3466629"/>
              <a:ext cx="184209" cy="184209"/>
            </a:xfrm>
            <a:prstGeom prst="ellipse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97118" y="3644003"/>
            <a:ext cx="386469" cy="386469"/>
            <a:chOff x="963359" y="3365500"/>
            <a:chExt cx="386469" cy="386469"/>
          </a:xfrm>
        </p:grpSpPr>
        <p:sp>
          <p:nvSpPr>
            <p:cNvPr id="20" name="椭圆 19"/>
            <p:cNvSpPr/>
            <p:nvPr/>
          </p:nvSpPr>
          <p:spPr>
            <a:xfrm>
              <a:off x="963359" y="3365500"/>
              <a:ext cx="386469" cy="38646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064488" y="3466629"/>
              <a:ext cx="184209" cy="184209"/>
            </a:xfrm>
            <a:prstGeom prst="ellipse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4867014" y="4010834"/>
            <a:ext cx="3229413" cy="111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启闭控制设备的日常巡查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609330" y="3020695"/>
            <a:ext cx="3441065" cy="60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配电设施的检查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16965" y="2648585"/>
            <a:ext cx="3232150" cy="97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远程启闭闸门，精确控制过闸流量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 descr="IMG_2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0590" y="1372870"/>
            <a:ext cx="3376295" cy="2251075"/>
          </a:xfrm>
          <a:prstGeom prst="rect">
            <a:avLst/>
          </a:prstGeom>
        </p:spPr>
      </p:pic>
      <p:pic>
        <p:nvPicPr>
          <p:cNvPr id="53" name="内容占位符 52" descr="IMG_158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09330" y="4027805"/>
            <a:ext cx="3160395" cy="2317750"/>
          </a:xfrm>
          <a:prstGeom prst="rect">
            <a:avLst/>
          </a:prstGeom>
        </p:spPr>
      </p:pic>
      <p:grpSp>
        <p:nvGrpSpPr>
          <p:cNvPr id="10" name="组合 18"/>
          <p:cNvGrpSpPr/>
          <p:nvPr/>
        </p:nvGrpSpPr>
        <p:grpSpPr>
          <a:xfrm>
            <a:off x="709613" y="1056323"/>
            <a:ext cx="10080625" cy="103187"/>
            <a:chOff x="6618518" y="1126210"/>
            <a:chExt cx="10080625" cy="103239"/>
          </a:xfrm>
        </p:grpSpPr>
        <p:sp>
          <p:nvSpPr>
            <p:cNvPr id="25" name="矩形 24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11" descr="图片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163" y="343218"/>
            <a:ext cx="849312" cy="81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内容占位符 31" descr="IMG_174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20750" y="4030980"/>
            <a:ext cx="3215640" cy="231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26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26" grpId="0"/>
          <p:bldP spid="27" grpId="0"/>
          <p:bldP spid="2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21765" y="2141855"/>
            <a:ext cx="2506980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月以来太湖水位持续上涨，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日到达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4.87m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，为历史第二高水位。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21765" y="3363595"/>
            <a:ext cx="2507615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太浦闸过闸流量一度超设计标准，接近校核。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21765" y="4544060"/>
            <a:ext cx="2507615" cy="36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应急响应级别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提升至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7086" y="2172467"/>
            <a:ext cx="711200" cy="584775"/>
            <a:chOff x="1410221" y="2204852"/>
            <a:chExt cx="711200" cy="584775"/>
          </a:xfrm>
        </p:grpSpPr>
        <p:sp>
          <p:nvSpPr>
            <p:cNvPr id="15" name="矩形 14"/>
            <p:cNvSpPr/>
            <p:nvPr/>
          </p:nvSpPr>
          <p:spPr>
            <a:xfrm>
              <a:off x="1410221" y="2205597"/>
              <a:ext cx="711200" cy="57978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905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29218" y="2204852"/>
              <a:ext cx="473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258DB9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3200" b="1" dirty="0">
                <a:solidFill>
                  <a:srgbClr val="258DB9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6451" y="3358627"/>
            <a:ext cx="711200" cy="584775"/>
            <a:chOff x="1410221" y="3386567"/>
            <a:chExt cx="711200" cy="584775"/>
          </a:xfrm>
        </p:grpSpPr>
        <p:sp>
          <p:nvSpPr>
            <p:cNvPr id="16" name="矩形 15"/>
            <p:cNvSpPr/>
            <p:nvPr/>
          </p:nvSpPr>
          <p:spPr>
            <a:xfrm>
              <a:off x="1410221" y="3391553"/>
              <a:ext cx="711200" cy="57978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905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05995" y="3386567"/>
              <a:ext cx="5581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CCE20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3200" b="1" dirty="0">
                <a:solidFill>
                  <a:srgbClr val="FCCE20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6451" y="4543853"/>
            <a:ext cx="711200" cy="584775"/>
            <a:chOff x="1410221" y="4577508"/>
            <a:chExt cx="711200" cy="584775"/>
          </a:xfrm>
        </p:grpSpPr>
        <p:sp>
          <p:nvSpPr>
            <p:cNvPr id="17" name="矩形 16"/>
            <p:cNvSpPr/>
            <p:nvPr/>
          </p:nvSpPr>
          <p:spPr>
            <a:xfrm>
              <a:off x="1410221" y="4577508"/>
              <a:ext cx="711200" cy="57978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905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90755" y="4577508"/>
              <a:ext cx="5661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C1DE24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3200" b="1" dirty="0">
                <a:solidFill>
                  <a:srgbClr val="C1DE24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996133" y="19784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056526" y="284975"/>
            <a:ext cx="404278" cy="523220"/>
            <a:chOff x="1410221" y="638670"/>
            <a:chExt cx="404278" cy="523220"/>
          </a:xfrm>
        </p:grpSpPr>
        <p:sp>
          <p:nvSpPr>
            <p:cNvPr id="26" name="矩形 25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97578" y="284186"/>
            <a:ext cx="404278" cy="523220"/>
            <a:chOff x="1851273" y="637881"/>
            <a:chExt cx="404278" cy="523220"/>
          </a:xfrm>
        </p:grpSpPr>
        <p:sp>
          <p:nvSpPr>
            <p:cNvPr id="29" name="矩形 28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51273" y="6378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165968" y="197847"/>
            <a:ext cx="2731325" cy="696685"/>
            <a:chOff x="2505693" y="551542"/>
            <a:chExt cx="2731325" cy="696685"/>
          </a:xfrm>
        </p:grpSpPr>
        <p:sp>
          <p:nvSpPr>
            <p:cNvPr id="34" name="剪去单角的矩形 33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36" name="剪去单角的矩形 35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2682774" y="657383"/>
                <a:ext cx="237643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设备运行及检查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内容占位符 8" descr="22_看图王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29380" y="1917065"/>
            <a:ext cx="8105140" cy="41783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305675" y="1363980"/>
            <a:ext cx="1706880" cy="4572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超标准洪水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4" name="矩形 3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4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500380" y="1687830"/>
            <a:ext cx="5794375" cy="4719320"/>
            <a:chOff x="1259230" y="1687920"/>
            <a:chExt cx="5061585" cy="3957955"/>
          </a:xfrm>
        </p:grpSpPr>
        <p:sp>
          <p:nvSpPr>
            <p:cNvPr id="10" name="矩形 9"/>
            <p:cNvSpPr/>
            <p:nvPr/>
          </p:nvSpPr>
          <p:spPr>
            <a:xfrm>
              <a:off x="1259230" y="1687920"/>
              <a:ext cx="5061585" cy="395795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02184" y="4446469"/>
              <a:ext cx="410710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6294755" y="1688465"/>
            <a:ext cx="5636895" cy="4719320"/>
            <a:chOff x="1233714" y="2119085"/>
            <a:chExt cx="4717143" cy="3526971"/>
          </a:xfrm>
        </p:grpSpPr>
        <p:sp>
          <p:nvSpPr>
            <p:cNvPr id="24" name="矩形 23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1638789" y="4577432"/>
              <a:ext cx="410710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/>
          <p:cNvSpPr/>
          <p:nvPr/>
        </p:nvSpPr>
        <p:spPr>
          <a:xfrm>
            <a:off x="1102813" y="19784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163206" y="284975"/>
            <a:ext cx="404278" cy="523220"/>
            <a:chOff x="1410221" y="638670"/>
            <a:chExt cx="404278" cy="523220"/>
          </a:xfrm>
        </p:grpSpPr>
        <p:sp>
          <p:nvSpPr>
            <p:cNvPr id="37" name="矩形 36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604258" y="284186"/>
            <a:ext cx="404278" cy="523220"/>
            <a:chOff x="1851273" y="637881"/>
            <a:chExt cx="404278" cy="523220"/>
          </a:xfrm>
        </p:grpSpPr>
        <p:sp>
          <p:nvSpPr>
            <p:cNvPr id="40" name="矩形 39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51273" y="6378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258678" y="197847"/>
            <a:ext cx="2731325" cy="696685"/>
            <a:chOff x="2505693" y="551542"/>
            <a:chExt cx="2731325" cy="696685"/>
          </a:xfrm>
        </p:grpSpPr>
        <p:sp>
          <p:nvSpPr>
            <p:cNvPr id="43" name="剪去单角的矩形 4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45" name="剪去单角的矩形 44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682774" y="675798"/>
                <a:ext cx="237643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设备运行及检查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2" name="内容占位符 11" descr="24小时值守巡查密切关注太浦闸运行安全-缪宜江摄2016-7-15EC6T047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83005" y="2057400"/>
            <a:ext cx="4120515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53580" y="4977130"/>
            <a:ext cx="3710305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每4小时对主体工程及河道堤防进行检查，发现问题及时解决，确保工程安全。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内容占位符 28" descr="工作人员在巡查闸门运行情况-缪宜江摄2016-7-15EC6T12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3580" y="2057400"/>
            <a:ext cx="4119245" cy="27432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804535" y="1687830"/>
            <a:ext cx="792480" cy="47199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抵御超标准洪水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84275" y="4977130"/>
            <a:ext cx="405257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管理所同事众志成城，昼夜坚守工程现场，紧盯过闸流量</a:t>
            </a:r>
            <a:r>
              <a:rPr 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确保不超校核流量的情况下全力泄洪。</a:t>
            </a:r>
            <a:endParaRPr lang="zh-CN" altLang="en-US"/>
          </a:p>
        </p:txBody>
      </p:sp>
      <p:grpSp>
        <p:nvGrpSpPr>
          <p:cNvPr id="3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4" name="矩形 3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bldLvl="0" animBg="1"/>
          <p:bldP spid="30" grpId="0" animBg="1"/>
          <p:bldP spid="31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bldLvl="0" animBg="1"/>
          <p:bldP spid="30" grpId="0" animBg="1"/>
          <p:bldP spid="31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981528" y="34008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041921" y="427215"/>
            <a:ext cx="404278" cy="523220"/>
            <a:chOff x="1410221" y="638670"/>
            <a:chExt cx="404278" cy="523220"/>
          </a:xfrm>
        </p:grpSpPr>
        <p:sp>
          <p:nvSpPr>
            <p:cNvPr id="38" name="矩形 37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482973" y="426426"/>
            <a:ext cx="404278" cy="523220"/>
            <a:chOff x="1851273" y="637881"/>
            <a:chExt cx="404278" cy="523220"/>
          </a:xfrm>
        </p:grpSpPr>
        <p:sp>
          <p:nvSpPr>
            <p:cNvPr id="50" name="矩形 49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51273" y="6378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137393" y="340087"/>
            <a:ext cx="2731325" cy="696685"/>
            <a:chOff x="2505693" y="551542"/>
            <a:chExt cx="2731325" cy="696685"/>
          </a:xfrm>
        </p:grpSpPr>
        <p:sp>
          <p:nvSpPr>
            <p:cNvPr id="53" name="剪去单角的矩形 5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5" name="剪去单角的矩形 54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3163469" y="671353"/>
                <a:ext cx="14020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维修养护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8" name="内容占位符 97" descr="IMG_770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34035" y="1965325"/>
            <a:ext cx="3374390" cy="2370455"/>
          </a:xfrm>
          <a:prstGeom prst="rect">
            <a:avLst/>
          </a:prstGeom>
        </p:spPr>
      </p:pic>
      <p:pic>
        <p:nvPicPr>
          <p:cNvPr id="100" name="内容占位符 99" descr="IMG_784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23715" y="1987550"/>
            <a:ext cx="3402965" cy="2348230"/>
          </a:xfrm>
          <a:prstGeom prst="rect">
            <a:avLst/>
          </a:prstGeom>
        </p:spPr>
      </p:pic>
      <p:pic>
        <p:nvPicPr>
          <p:cNvPr id="20512" name="图片 20511" descr="柴油发电机养护1"/>
          <p:cNvPicPr/>
          <p:nvPr/>
        </p:nvPicPr>
        <p:blipFill>
          <a:blip r:embed="rId3"/>
          <a:stretch>
            <a:fillRect/>
          </a:stretch>
        </p:blipFill>
        <p:spPr>
          <a:xfrm>
            <a:off x="8086090" y="2011680"/>
            <a:ext cx="3590925" cy="232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144905" y="4545965"/>
            <a:ext cx="2531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</a:t>
            </a:r>
            <a:r>
              <a:rPr lang="zh-CN" altLang="en-US"/>
              <a:t>启闭机维修养护</a:t>
            </a:r>
            <a:endParaRPr lang="zh-CN" altLang="en-US"/>
          </a:p>
        </p:txBody>
      </p:sp>
      <p:sp>
        <p:nvSpPr>
          <p:cNvPr id="103" name="文本框 102"/>
          <p:cNvSpPr txBox="1"/>
          <p:nvPr/>
        </p:nvSpPr>
        <p:spPr>
          <a:xfrm>
            <a:off x="5248275" y="4545965"/>
            <a:ext cx="15544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闸门维修养护</a:t>
            </a:r>
            <a:endParaRPr lang="zh-CN" altLang="en-US"/>
          </a:p>
        </p:txBody>
      </p:sp>
      <p:sp>
        <p:nvSpPr>
          <p:cNvPr id="104" name="文本框 103"/>
          <p:cNvSpPr txBox="1"/>
          <p:nvPr/>
        </p:nvSpPr>
        <p:spPr>
          <a:xfrm>
            <a:off x="9249410" y="4545965"/>
            <a:ext cx="17830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发电机维修养护</a:t>
            </a:r>
            <a:endParaRPr lang="zh-CN" altLang="en-US"/>
          </a:p>
        </p:txBody>
      </p:sp>
      <p:sp>
        <p:nvSpPr>
          <p:cNvPr id="105" name="文本框 104"/>
          <p:cNvSpPr txBox="1"/>
          <p:nvPr/>
        </p:nvSpPr>
        <p:spPr>
          <a:xfrm>
            <a:off x="283845" y="5042535"/>
            <a:ext cx="362458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/>
            <a:r>
              <a:rPr lang="zh-CN" altLang="en-US" dirty="0">
                <a:latin typeface="方正兰亭细黑_GBK" panose="02000000000000000000" charset="-122"/>
                <a:ea typeface="方正兰亭细黑_GBK" panose="02000000000000000000" charset="-122"/>
                <a:sym typeface="+mn-ea"/>
              </a:rPr>
              <a:t>启闭机养护包括闸瓦间隙调节，滚轮除锈，三相电源绝缘检测，启闭机上下限位置及荷重读数校核等</a:t>
            </a:r>
            <a:r>
              <a:rPr lang="zh-CN" altLang="zh-CN" dirty="0">
                <a:latin typeface="方正兰亭细黑_GBK" panose="02000000000000000000" charset="-122"/>
                <a:ea typeface="方正兰亭细黑_GBK" panose="02000000000000000000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8143240" y="5127625"/>
            <a:ext cx="3533775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/>
            <a:r>
              <a:rPr lang="zh-CN" altLang="en-US" dirty="0">
                <a:latin typeface="方正兰亭细黑_GBK" panose="02000000000000000000" charset="-122"/>
                <a:ea typeface="方正兰亭细黑_GBK" panose="02000000000000000000" charset="-122"/>
                <a:sym typeface="+mn-ea"/>
              </a:rPr>
              <a:t>柴油发电机养护包括排气管道油漆，三滤及蓄电池更换，接地电阻检测等</a:t>
            </a:r>
            <a:r>
              <a:rPr lang="zh-CN" altLang="zh-CN" dirty="0">
                <a:latin typeface="方正兰亭细黑_GBK" panose="02000000000000000000" charset="-122"/>
                <a:ea typeface="方正兰亭细黑_GBK" panose="02000000000000000000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07" name="文本框 106"/>
          <p:cNvSpPr txBox="1"/>
          <p:nvPr/>
        </p:nvSpPr>
        <p:spPr>
          <a:xfrm>
            <a:off x="4323715" y="5042535"/>
            <a:ext cx="3402965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/>
            <a:r>
              <a:rPr lang="zh-CN" altLang="en-US" dirty="0">
                <a:latin typeface="方正兰亭细黑_GBK" panose="02000000000000000000" charset="-122"/>
                <a:ea typeface="方正兰亭细黑_GBK" panose="02000000000000000000" charset="-122"/>
                <a:sym typeface="+mn-ea"/>
              </a:rPr>
              <a:t>闸门养护包括闸门清洗、除锈，施工期留下的白漆重新油漆，闸门吊点高差调整等。</a:t>
            </a:r>
            <a:endParaRPr lang="zh-CN" altLang="en-US"/>
          </a:p>
        </p:txBody>
      </p:sp>
      <p:grpSp>
        <p:nvGrpSpPr>
          <p:cNvPr id="3" name="组合 18"/>
          <p:cNvGrpSpPr/>
          <p:nvPr/>
        </p:nvGrpSpPr>
        <p:grpSpPr>
          <a:xfrm>
            <a:off x="693738" y="1210628"/>
            <a:ext cx="10080625" cy="103187"/>
            <a:chOff x="6618518" y="1126210"/>
            <a:chExt cx="10080625" cy="103239"/>
          </a:xfrm>
        </p:grpSpPr>
        <p:sp>
          <p:nvSpPr>
            <p:cNvPr id="4" name="矩形 3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078" y="47212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103" grpId="0"/>
          <p:bldP spid="107" grpId="0"/>
          <p:bldP spid="104" grpId="0"/>
          <p:bldP spid="106" grpId="0"/>
          <p:bldP spid="105" grpId="0"/>
          <p:bldP spid="10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0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103" grpId="0"/>
          <p:bldP spid="107" grpId="0"/>
          <p:bldP spid="104" grpId="0"/>
          <p:bldP spid="106" grpId="0"/>
          <p:bldP spid="105" grpId="0"/>
          <p:bldP spid="10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095193" y="29690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155586" y="384035"/>
            <a:ext cx="404278" cy="523220"/>
            <a:chOff x="1410221" y="638670"/>
            <a:chExt cx="404278" cy="523220"/>
          </a:xfrm>
        </p:grpSpPr>
        <p:sp>
          <p:nvSpPr>
            <p:cNvPr id="38" name="矩形 37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596638" y="383246"/>
            <a:ext cx="404278" cy="523220"/>
            <a:chOff x="1851273" y="637881"/>
            <a:chExt cx="404278" cy="523220"/>
          </a:xfrm>
        </p:grpSpPr>
        <p:sp>
          <p:nvSpPr>
            <p:cNvPr id="50" name="矩形 49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51273" y="6378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251058" y="296907"/>
            <a:ext cx="2731325" cy="696685"/>
            <a:chOff x="2505693" y="551542"/>
            <a:chExt cx="2731325" cy="696685"/>
          </a:xfrm>
        </p:grpSpPr>
        <p:sp>
          <p:nvSpPr>
            <p:cNvPr id="53" name="剪去单角的矩形 52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5" name="剪去单角的矩形 54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3163469" y="671353"/>
                <a:ext cx="14020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维修养护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 descr="IMG_2065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40" y="2138680"/>
            <a:ext cx="3440430" cy="2580640"/>
          </a:xfrm>
          <a:prstGeom prst="rect">
            <a:avLst/>
          </a:prstGeom>
        </p:spPr>
      </p:pic>
      <p:pic>
        <p:nvPicPr>
          <p:cNvPr id="5" name="图片 4" descr="IMG_20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710" y="2138680"/>
            <a:ext cx="3524250" cy="2643505"/>
          </a:xfrm>
          <a:prstGeom prst="rect">
            <a:avLst/>
          </a:prstGeom>
        </p:spPr>
      </p:pic>
      <p:pic>
        <p:nvPicPr>
          <p:cNvPr id="6" name="图片 5" descr="IMG_20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35" y="2158365"/>
            <a:ext cx="3497580" cy="26238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44090" y="5494020"/>
            <a:ext cx="811339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/>
              <a:t>液压桥保养关系到两侧村名通行，每次保养需提前发布交通桥封闭通知，告知封闭时间，同时做好保养人员的安排。保养当天，准备维修养护所用工具，养护时自己动手参与。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62575" y="4955540"/>
            <a:ext cx="146685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液压桥保养</a:t>
            </a:r>
            <a:endParaRPr lang="zh-CN" altLang="en-US"/>
          </a:p>
        </p:txBody>
      </p:sp>
      <p:grpSp>
        <p:nvGrpSpPr>
          <p:cNvPr id="3" name="组合 18"/>
          <p:cNvGrpSpPr/>
          <p:nvPr/>
        </p:nvGrpSpPr>
        <p:grpSpPr>
          <a:xfrm>
            <a:off x="807403" y="1154748"/>
            <a:ext cx="10080625" cy="103187"/>
            <a:chOff x="6618518" y="1126210"/>
            <a:chExt cx="10080625" cy="103239"/>
          </a:xfrm>
        </p:grpSpPr>
        <p:sp>
          <p:nvSpPr>
            <p:cNvPr id="2" name="矩形 1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11" descr="图片1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743" y="41624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9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9" grpId="0"/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865876" y="2209641"/>
            <a:ext cx="2460171" cy="50936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177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258DB9"/>
                </a:solidFill>
                <a:latin typeface="Britannic Bold" panose="020B0903060703020204" pitchFamily="34" charset="0"/>
              </a:rPr>
              <a:t>工程沉降观测</a:t>
            </a:r>
            <a:endParaRPr lang="zh-CN" altLang="en-US" b="1" dirty="0">
              <a:solidFill>
                <a:srgbClr val="258DB9"/>
              </a:solidFill>
              <a:latin typeface="Britannic Bold" panose="020B0903060703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78988" y="197848"/>
            <a:ext cx="977735" cy="696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1039381" y="284975"/>
            <a:ext cx="404278" cy="523220"/>
            <a:chOff x="1410221" y="638670"/>
            <a:chExt cx="404278" cy="523220"/>
          </a:xfrm>
        </p:grpSpPr>
        <p:sp>
          <p:nvSpPr>
            <p:cNvPr id="49" name="矩形 48"/>
            <p:cNvSpPr/>
            <p:nvPr/>
          </p:nvSpPr>
          <p:spPr>
            <a:xfrm>
              <a:off x="1421777" y="640508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410221" y="63867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0</a:t>
              </a:r>
              <a:endParaRPr lang="zh-CN" alt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482231" y="284186"/>
            <a:ext cx="400685" cy="521382"/>
            <a:chOff x="1853071" y="637881"/>
            <a:chExt cx="400685" cy="521382"/>
          </a:xfrm>
        </p:grpSpPr>
        <p:sp>
          <p:nvSpPr>
            <p:cNvPr id="52" name="矩形 51"/>
            <p:cNvSpPr/>
            <p:nvPr/>
          </p:nvSpPr>
          <p:spPr>
            <a:xfrm>
              <a:off x="1862829" y="639719"/>
              <a:ext cx="381166" cy="519544"/>
            </a:xfrm>
            <a:prstGeom prst="rect">
              <a:avLst/>
            </a:prstGeom>
            <a:solidFill>
              <a:srgbClr val="258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53071" y="637881"/>
              <a:ext cx="400685" cy="51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134853" y="197847"/>
            <a:ext cx="2731325" cy="696685"/>
            <a:chOff x="2505693" y="551542"/>
            <a:chExt cx="2731325" cy="696685"/>
          </a:xfrm>
        </p:grpSpPr>
        <p:sp>
          <p:nvSpPr>
            <p:cNvPr id="55" name="剪去单角的矩形 54"/>
            <p:cNvSpPr/>
            <p:nvPr/>
          </p:nvSpPr>
          <p:spPr>
            <a:xfrm>
              <a:off x="2505693" y="551542"/>
              <a:ext cx="2731325" cy="696685"/>
            </a:xfrm>
            <a:prstGeom prst="snip1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2631724" y="629515"/>
              <a:ext cx="2479262" cy="540738"/>
              <a:chOff x="2631724" y="629515"/>
              <a:chExt cx="2479262" cy="540738"/>
            </a:xfrm>
          </p:grpSpPr>
          <p:sp>
            <p:nvSpPr>
              <p:cNvPr id="57" name="剪去单角的矩形 56"/>
              <p:cNvSpPr/>
              <p:nvPr/>
            </p:nvSpPr>
            <p:spPr>
              <a:xfrm>
                <a:off x="2631724" y="629515"/>
                <a:ext cx="2479262" cy="540738"/>
              </a:xfrm>
              <a:prstGeom prst="snip1Rect">
                <a:avLst/>
              </a:prstGeom>
              <a:solidFill>
                <a:srgbClr val="258D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3163469" y="671353"/>
                <a:ext cx="1402080" cy="483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工程观测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" name="内容占位符 2" descr="IMG_17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38175" y="1515110"/>
            <a:ext cx="3927475" cy="3079750"/>
          </a:xfrm>
          <a:prstGeom prst="rect">
            <a:avLst/>
          </a:prstGeom>
        </p:spPr>
      </p:pic>
      <p:pic>
        <p:nvPicPr>
          <p:cNvPr id="5" name="内容占位符 4" descr="IMG_175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8570" y="1498600"/>
            <a:ext cx="3978910" cy="311340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572145" y="4636058"/>
            <a:ext cx="752475" cy="752475"/>
            <a:chOff x="3163468" y="2571749"/>
            <a:chExt cx="752475" cy="752475"/>
          </a:xfrm>
        </p:grpSpPr>
        <p:sp>
          <p:nvSpPr>
            <p:cNvPr id="10" name="椭圆 9"/>
            <p:cNvSpPr/>
            <p:nvPr/>
          </p:nvSpPr>
          <p:spPr>
            <a:xfrm>
              <a:off x="3163468" y="2571749"/>
              <a:ext cx="752475" cy="752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271357" y="2679638"/>
              <a:ext cx="536696" cy="536696"/>
            </a:xfrm>
            <a:prstGeom prst="ellipse">
              <a:avLst/>
            </a:prstGeom>
            <a:solidFill>
              <a:srgbClr val="258DB9"/>
            </a:solidFill>
            <a:ln>
              <a:noFill/>
            </a:ln>
            <a:effectLst>
              <a:innerShdw blurRad="1397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 smtClean="0">
                  <a:latin typeface="Agency FB" panose="020B0503020202020204" pitchFamily="34" charset="0"/>
                </a:rPr>
                <a:t>0</a:t>
              </a:r>
              <a:r>
                <a:rPr lang="en-US" sz="1600" b="1" dirty="0" smtClean="0">
                  <a:latin typeface="Agency FB" panose="020B0503020202020204" pitchFamily="34" charset="0"/>
                </a:rPr>
                <a:t>1</a:t>
              </a:r>
              <a:endParaRPr lang="en-US" sz="1600" b="1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96891" y="4907461"/>
            <a:ext cx="752475" cy="752475"/>
            <a:chOff x="3163468" y="2571749"/>
            <a:chExt cx="752475" cy="752475"/>
          </a:xfrm>
        </p:grpSpPr>
        <p:sp>
          <p:nvSpPr>
            <p:cNvPr id="13" name="椭圆 12"/>
            <p:cNvSpPr/>
            <p:nvPr/>
          </p:nvSpPr>
          <p:spPr>
            <a:xfrm>
              <a:off x="3163468" y="2571749"/>
              <a:ext cx="752475" cy="752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271357" y="2679638"/>
              <a:ext cx="536696" cy="536696"/>
            </a:xfrm>
            <a:prstGeom prst="ellipse">
              <a:avLst/>
            </a:prstGeom>
            <a:solidFill>
              <a:srgbClr val="C1DE24"/>
            </a:solidFill>
            <a:ln>
              <a:noFill/>
            </a:ln>
            <a:effectLst>
              <a:innerShdw blurRad="1397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 smtClean="0">
                  <a:latin typeface="Agency FB" panose="020B0503020202020204" pitchFamily="34" charset="0"/>
                </a:rPr>
                <a:t>0</a:t>
              </a:r>
              <a:r>
                <a:rPr lang="en-US" sz="1600" b="1" dirty="0" smtClean="0">
                  <a:latin typeface="Agency FB" panose="020B0503020202020204" pitchFamily="34" charset="0"/>
                </a:rPr>
                <a:t>2</a:t>
              </a:r>
              <a:endParaRPr lang="en-US" sz="1600" b="1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488941" y="5875382"/>
            <a:ext cx="752475" cy="752475"/>
            <a:chOff x="3163468" y="2571749"/>
            <a:chExt cx="752475" cy="752475"/>
          </a:xfrm>
        </p:grpSpPr>
        <p:sp>
          <p:nvSpPr>
            <p:cNvPr id="59" name="椭圆 58"/>
            <p:cNvSpPr/>
            <p:nvPr/>
          </p:nvSpPr>
          <p:spPr>
            <a:xfrm>
              <a:off x="3163468" y="2571749"/>
              <a:ext cx="752475" cy="752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3271357" y="2679638"/>
              <a:ext cx="536696" cy="536696"/>
            </a:xfrm>
            <a:prstGeom prst="ellipse">
              <a:avLst/>
            </a:prstGeom>
            <a:solidFill>
              <a:srgbClr val="4AC2DB"/>
            </a:solidFill>
            <a:ln>
              <a:noFill/>
            </a:ln>
            <a:effectLst>
              <a:innerShdw blurRad="1397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 smtClean="0">
                  <a:latin typeface="Agency FB" panose="020B0503020202020204" pitchFamily="34" charset="0"/>
                </a:rPr>
                <a:t>0</a:t>
              </a:r>
              <a:r>
                <a:rPr lang="en-US" sz="1600" b="1" dirty="0" smtClean="0">
                  <a:latin typeface="Agency FB" panose="020B0503020202020204" pitchFamily="34" charset="0"/>
                </a:rPr>
                <a:t>4</a:t>
              </a:r>
              <a:endParaRPr lang="en-US" sz="1600" b="1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680094" y="5551849"/>
            <a:ext cx="752475" cy="752475"/>
            <a:chOff x="3163468" y="2571749"/>
            <a:chExt cx="752475" cy="752475"/>
          </a:xfrm>
        </p:grpSpPr>
        <p:sp>
          <p:nvSpPr>
            <p:cNvPr id="62" name="椭圆 61"/>
            <p:cNvSpPr/>
            <p:nvPr/>
          </p:nvSpPr>
          <p:spPr>
            <a:xfrm>
              <a:off x="3163468" y="2571749"/>
              <a:ext cx="752475" cy="75247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3271357" y="2679638"/>
              <a:ext cx="536696" cy="536696"/>
            </a:xfrm>
            <a:prstGeom prst="ellipse">
              <a:avLst/>
            </a:prstGeom>
            <a:solidFill>
              <a:srgbClr val="FCCE20"/>
            </a:solidFill>
            <a:ln>
              <a:noFill/>
            </a:ln>
            <a:effectLst>
              <a:innerShdw blurRad="139700">
                <a:schemeClr val="tx1">
                  <a:lumMod val="65000"/>
                  <a:lumOff val="3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 b="1" dirty="0" smtClean="0">
                  <a:latin typeface="Agency FB" panose="020B0503020202020204" pitchFamily="34" charset="0"/>
                </a:rPr>
                <a:t>03</a:t>
              </a:r>
              <a:endParaRPr lang="zh-CN" altLang="en-US" sz="1600" b="1" dirty="0">
                <a:latin typeface="Agency FB" panose="020B0503020202020204" pitchFamily="34" charset="0"/>
              </a:endParaRPr>
            </a:p>
          </p:txBody>
        </p:sp>
      </p:grpSp>
      <p:cxnSp>
        <p:nvCxnSpPr>
          <p:cNvPr id="16" name="直接连接符 15"/>
          <p:cNvCxnSpPr>
            <a:endCxn id="14" idx="1"/>
          </p:cNvCxnSpPr>
          <p:nvPr/>
        </p:nvCxnSpPr>
        <p:spPr>
          <a:xfrm flipV="1">
            <a:off x="6329680" y="5093970"/>
            <a:ext cx="2453640" cy="3708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 flipV="1">
            <a:off x="6329987" y="5659762"/>
            <a:ext cx="2272558" cy="5363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1" idx="6"/>
          </p:cNvCxnSpPr>
          <p:nvPr/>
        </p:nvCxnSpPr>
        <p:spPr>
          <a:xfrm>
            <a:off x="3216910" y="5012690"/>
            <a:ext cx="1958975" cy="1835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24860" y="5485765"/>
            <a:ext cx="1788795" cy="4635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5113723" y="4732852"/>
            <a:ext cx="1463915" cy="1463915"/>
            <a:chOff x="4379028" y="2697042"/>
            <a:chExt cx="1463915" cy="1463915"/>
          </a:xfrm>
        </p:grpSpPr>
        <p:sp>
          <p:nvSpPr>
            <p:cNvPr id="23" name="椭圆 22"/>
            <p:cNvSpPr/>
            <p:nvPr/>
          </p:nvSpPr>
          <p:spPr>
            <a:xfrm>
              <a:off x="4379028" y="2697042"/>
              <a:ext cx="1463915" cy="146391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4626926" y="2944940"/>
              <a:ext cx="968118" cy="968118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  <a:effectLst>
              <a:innerShdw blurRad="165100" dist="254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770988" y="3254620"/>
              <a:ext cx="640080" cy="36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dirty="0" smtClean="0">
                  <a:solidFill>
                    <a:schemeClr val="bg1"/>
                  </a:solidFill>
                  <a:latin typeface="Britannic Bold" panose="020B0903060703020204" pitchFamily="34" charset="0"/>
                </a:rPr>
                <a:t>观测</a:t>
              </a:r>
              <a:endParaRPr lang="zh-CN" dirty="0">
                <a:solidFill>
                  <a:schemeClr val="bg1"/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017905" y="4830445"/>
            <a:ext cx="15544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全程跟踪学习</a:t>
            </a:r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9349105" y="4980940"/>
            <a:ext cx="20116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测点分布位置掌握</a:t>
            </a:r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668655" y="5830570"/>
            <a:ext cx="20116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测点标示标牌粘贴</a:t>
            </a:r>
            <a:endParaRPr lang="zh-CN" altLang="en-US"/>
          </a:p>
        </p:txBody>
      </p:sp>
      <p:sp>
        <p:nvSpPr>
          <p:cNvPr id="104" name="文本框 103"/>
          <p:cNvSpPr txBox="1"/>
          <p:nvPr/>
        </p:nvSpPr>
        <p:spPr>
          <a:xfrm>
            <a:off x="9241155" y="6069330"/>
            <a:ext cx="23558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开展垂直位移观测</a:t>
            </a:r>
            <a:r>
              <a:rPr lang="en-US" altLang="zh-CN"/>
              <a:t>4</a:t>
            </a:r>
            <a:r>
              <a:rPr lang="zh-CN" altLang="en-US"/>
              <a:t>次</a:t>
            </a:r>
            <a:endParaRPr lang="zh-CN" altLang="en-US"/>
          </a:p>
        </p:txBody>
      </p:sp>
      <p:grpSp>
        <p:nvGrpSpPr>
          <p:cNvPr id="2" name="组合 18"/>
          <p:cNvGrpSpPr/>
          <p:nvPr/>
        </p:nvGrpSpPr>
        <p:grpSpPr>
          <a:xfrm>
            <a:off x="708343" y="1097598"/>
            <a:ext cx="10080625" cy="103187"/>
            <a:chOff x="6618518" y="1126210"/>
            <a:chExt cx="10080625" cy="103239"/>
          </a:xfrm>
        </p:grpSpPr>
        <p:sp>
          <p:nvSpPr>
            <p:cNvPr id="4" name="矩形 3"/>
            <p:cNvSpPr/>
            <p:nvPr/>
          </p:nvSpPr>
          <p:spPr>
            <a:xfrm>
              <a:off x="6618518" y="1126210"/>
              <a:ext cx="1983307" cy="10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8601825" y="1204049"/>
              <a:ext cx="8097318" cy="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11" descr="图片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683" y="359093"/>
            <a:ext cx="849312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24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bldLvl="0" animBg="1"/>
          <p:bldP spid="47" grpId="0" bldLvl="0" animBg="1"/>
          <p:bldP spid="101" grpId="0"/>
          <p:bldP spid="104" grpId="0"/>
          <p:bldP spid="27" grpId="0"/>
          <p:bldP spid="10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24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36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bldLvl="0" animBg="1"/>
          <p:bldP spid="47" grpId="0" bldLvl="0" animBg="1"/>
          <p:bldP spid="101" grpId="0"/>
          <p:bldP spid="104" grpId="0"/>
          <p:bldP spid="27" grpId="0"/>
          <p:bldP spid="102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WPS 演示</Application>
  <PresentationFormat>自定义</PresentationFormat>
  <Paragraphs>270</Paragraphs>
  <Slides>19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Impact</vt:lpstr>
      <vt:lpstr>Times New Roman</vt:lpstr>
      <vt:lpstr>Britannic Bold</vt:lpstr>
      <vt:lpstr>Agency FB</vt:lpstr>
      <vt:lpstr>方正兰亭细黑_GBK</vt:lpstr>
      <vt:lpstr>方正正中黑简体</vt:lpstr>
      <vt:lpstr>Calibri Light</vt:lpstr>
      <vt:lpstr>Calibri</vt:lpstr>
      <vt:lpstr>Segoe Print</vt:lpstr>
      <vt:lpstr>Malgun Gothic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pxzx</cp:lastModifiedBy>
  <cp:revision>14</cp:revision>
  <dcterms:created xsi:type="dcterms:W3CDTF">2016-07-07T03:21:00Z</dcterms:created>
  <dcterms:modified xsi:type="dcterms:W3CDTF">2016-08-15T06:56:12Z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