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7" r:id="rId2"/>
    <p:sldId id="271" r:id="rId3"/>
    <p:sldId id="258" r:id="rId4"/>
    <p:sldId id="259" r:id="rId5"/>
    <p:sldId id="272" r:id="rId6"/>
    <p:sldId id="266" r:id="rId7"/>
    <p:sldId id="263" r:id="rId8"/>
    <p:sldId id="273" r:id="rId9"/>
    <p:sldId id="262" r:id="rId10"/>
    <p:sldId id="267" r:id="rId11"/>
    <p:sldId id="265" r:id="rId12"/>
    <p:sldId id="264" r:id="rId13"/>
    <p:sldId id="268" r:id="rId14"/>
    <p:sldId id="269" r:id="rId15"/>
    <p:sldId id="270" r:id="rId16"/>
    <p:sldId id="26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9168" autoAdjust="0"/>
  </p:normalViewPr>
  <p:slideViewPr>
    <p:cSldViewPr>
      <p:cViewPr varScale="1">
        <p:scale>
          <a:sx n="75" d="100"/>
          <a:sy n="75" d="100"/>
        </p:scale>
        <p:origin x="-17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A1965-4985-4496-BE3E-DD439E7FA1A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58C21FE-0E82-492D-AC2C-95CAB41D8A7A}">
      <dgm:prSet phldrT="[文本]" custT="1"/>
      <dgm:spPr/>
      <dgm:t>
        <a:bodyPr/>
        <a:lstStyle/>
        <a:p>
          <a:r>
            <a: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rPr>
            <a:t>文字表达能力</a:t>
          </a:r>
          <a:endParaRPr lang="zh-CN" altLang="en-US" sz="2400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F0E19A26-9BC7-46E7-BC9D-515887B3B1A7}" type="parTrans" cxnId="{67899F67-1843-4D6F-A26E-A0AF2699B9AB}">
      <dgm:prSet/>
      <dgm:spPr/>
      <dgm:t>
        <a:bodyPr/>
        <a:lstStyle/>
        <a:p>
          <a:endParaRPr lang="zh-CN" altLang="en-US"/>
        </a:p>
      </dgm:t>
    </dgm:pt>
    <dgm:pt modelId="{827E19BF-9EA5-4326-BF76-6B9054F63A2F}" type="sibTrans" cxnId="{67899F67-1843-4D6F-A26E-A0AF2699B9AB}">
      <dgm:prSet/>
      <dgm:spPr/>
      <dgm:t>
        <a:bodyPr/>
        <a:lstStyle/>
        <a:p>
          <a:endParaRPr lang="zh-CN" altLang="en-US"/>
        </a:p>
      </dgm:t>
    </dgm:pt>
    <dgm:pt modelId="{44628173-C36D-4274-85DB-D755C5BE527C}">
      <dgm:prSet phldrT="[文本]" custT="1"/>
      <dgm:spPr/>
      <dgm:t>
        <a:bodyPr/>
        <a:lstStyle/>
        <a:p>
          <a:r>
            <a: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rPr>
            <a:t>团队合作意识</a:t>
          </a:r>
          <a:endParaRPr lang="zh-CN" altLang="en-US" sz="2400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DADD80FF-9253-4C5F-B8A2-AEDC55CE6005}" type="parTrans" cxnId="{5D1A518D-5429-494C-AD57-88BC1DB967FD}">
      <dgm:prSet/>
      <dgm:spPr/>
      <dgm:t>
        <a:bodyPr/>
        <a:lstStyle/>
        <a:p>
          <a:endParaRPr lang="zh-CN" altLang="en-US"/>
        </a:p>
      </dgm:t>
    </dgm:pt>
    <dgm:pt modelId="{514CACD7-6010-4FA7-A556-234078376552}" type="sibTrans" cxnId="{5D1A518D-5429-494C-AD57-88BC1DB967FD}">
      <dgm:prSet/>
      <dgm:spPr/>
      <dgm:t>
        <a:bodyPr/>
        <a:lstStyle/>
        <a:p>
          <a:endParaRPr lang="zh-CN" altLang="en-US"/>
        </a:p>
      </dgm:t>
    </dgm:pt>
    <dgm:pt modelId="{FB0DE64A-EBE3-412B-8977-A5CEB6CAF5AD}">
      <dgm:prSet phldrT="[文本]" custT="1"/>
      <dgm:spPr/>
      <dgm:t>
        <a:bodyPr/>
        <a:lstStyle/>
        <a:p>
          <a:r>
            <a: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rPr>
            <a:t>组织协调能力</a:t>
          </a:r>
          <a:endParaRPr lang="zh-CN" altLang="en-US" sz="2400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2A6C7AE0-4856-4D31-A308-59CD209DE8C5}" type="parTrans" cxnId="{B2F7E07D-8FA2-468E-97F4-F19D4A55804E}">
      <dgm:prSet/>
      <dgm:spPr/>
      <dgm:t>
        <a:bodyPr/>
        <a:lstStyle/>
        <a:p>
          <a:endParaRPr lang="zh-CN" altLang="en-US"/>
        </a:p>
      </dgm:t>
    </dgm:pt>
    <dgm:pt modelId="{BB4428FA-95C8-455A-B1BC-CB47465A036C}" type="sibTrans" cxnId="{B2F7E07D-8FA2-468E-97F4-F19D4A55804E}">
      <dgm:prSet/>
      <dgm:spPr/>
      <dgm:t>
        <a:bodyPr/>
        <a:lstStyle/>
        <a:p>
          <a:endParaRPr lang="zh-CN" altLang="en-US"/>
        </a:p>
      </dgm:t>
    </dgm:pt>
    <dgm:pt modelId="{5CBE0529-B8DA-4910-A829-07A8A7A605B5}" type="pres">
      <dgm:prSet presAssocID="{90AA1965-4985-4496-BE3E-DD439E7FA1AB}" presName="arrowDiagram" presStyleCnt="0">
        <dgm:presLayoutVars>
          <dgm:chMax val="5"/>
          <dgm:dir/>
          <dgm:resizeHandles val="exact"/>
        </dgm:presLayoutVars>
      </dgm:prSet>
      <dgm:spPr/>
    </dgm:pt>
    <dgm:pt modelId="{0C5041FD-993D-44ED-BB51-9B95B2D23092}" type="pres">
      <dgm:prSet presAssocID="{90AA1965-4985-4496-BE3E-DD439E7FA1AB}" presName="arrow" presStyleLbl="bgShp" presStyleIdx="0" presStyleCnt="1" custLinFactNeighborX="851" custLinFactNeighborY="-9311"/>
      <dgm:spPr>
        <a:solidFill>
          <a:srgbClr val="7030A0"/>
        </a:solidFill>
      </dgm:spPr>
    </dgm:pt>
    <dgm:pt modelId="{195CE55D-9A65-44BB-9697-8727258E4050}" type="pres">
      <dgm:prSet presAssocID="{90AA1965-4985-4496-BE3E-DD439E7FA1AB}" presName="arrowDiagram3" presStyleCnt="0"/>
      <dgm:spPr/>
    </dgm:pt>
    <dgm:pt modelId="{805A0872-AA2C-413E-A557-2D2948351AE3}" type="pres">
      <dgm:prSet presAssocID="{D58C21FE-0E82-492D-AC2C-95CAB41D8A7A}" presName="bullet3a" presStyleLbl="node1" presStyleIdx="0" presStyleCnt="3"/>
      <dgm:spPr/>
    </dgm:pt>
    <dgm:pt modelId="{3DC1CDFD-9F97-415C-B4F3-D0D6B4D35DF5}" type="pres">
      <dgm:prSet presAssocID="{D58C21FE-0E82-492D-AC2C-95CAB41D8A7A}" presName="textBox3a" presStyleLbl="revTx" presStyleIdx="0" presStyleCnt="3" custScaleX="982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19AAF7-079A-43AD-B492-B6C7BAEFF85A}" type="pres">
      <dgm:prSet presAssocID="{44628173-C36D-4274-85DB-D755C5BE527C}" presName="bullet3b" presStyleLbl="node1" presStyleIdx="1" presStyleCnt="3"/>
      <dgm:spPr/>
    </dgm:pt>
    <dgm:pt modelId="{1A437BCD-FBC4-45D4-B913-A3E208C42234}" type="pres">
      <dgm:prSet presAssocID="{44628173-C36D-4274-85DB-D755C5BE527C}" presName="textBox3b" presStyleLbl="revTx" presStyleIdx="1" presStyleCnt="3" custScaleX="9433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6A45EF-005A-4CC3-92B8-EBC899C40F97}" type="pres">
      <dgm:prSet presAssocID="{FB0DE64A-EBE3-412B-8977-A5CEB6CAF5AD}" presName="bullet3c" presStyleLbl="node1" presStyleIdx="2" presStyleCnt="3"/>
      <dgm:spPr/>
    </dgm:pt>
    <dgm:pt modelId="{60AB0777-A5FD-4FB0-AFE2-16E4976808B5}" type="pres">
      <dgm:prSet presAssocID="{FB0DE64A-EBE3-412B-8977-A5CEB6CAF5A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C6C5B5-CFF9-482B-8392-DE7EED427C4C}" type="presOf" srcId="{FB0DE64A-EBE3-412B-8977-A5CEB6CAF5AD}" destId="{60AB0777-A5FD-4FB0-AFE2-16E4976808B5}" srcOrd="0" destOrd="0" presId="urn:microsoft.com/office/officeart/2005/8/layout/arrow2"/>
    <dgm:cxn modelId="{2D07BAB5-F1B5-4378-AB99-1E96DE36CD1F}" type="presOf" srcId="{90AA1965-4985-4496-BE3E-DD439E7FA1AB}" destId="{5CBE0529-B8DA-4910-A829-07A8A7A605B5}" srcOrd="0" destOrd="0" presId="urn:microsoft.com/office/officeart/2005/8/layout/arrow2"/>
    <dgm:cxn modelId="{67899F67-1843-4D6F-A26E-A0AF2699B9AB}" srcId="{90AA1965-4985-4496-BE3E-DD439E7FA1AB}" destId="{D58C21FE-0E82-492D-AC2C-95CAB41D8A7A}" srcOrd="0" destOrd="0" parTransId="{F0E19A26-9BC7-46E7-BC9D-515887B3B1A7}" sibTransId="{827E19BF-9EA5-4326-BF76-6B9054F63A2F}"/>
    <dgm:cxn modelId="{B1EEE52E-2D5E-49CB-81C3-EBBC55684AFA}" type="presOf" srcId="{D58C21FE-0E82-492D-AC2C-95CAB41D8A7A}" destId="{3DC1CDFD-9F97-415C-B4F3-D0D6B4D35DF5}" srcOrd="0" destOrd="0" presId="urn:microsoft.com/office/officeart/2005/8/layout/arrow2"/>
    <dgm:cxn modelId="{B2F7E07D-8FA2-468E-97F4-F19D4A55804E}" srcId="{90AA1965-4985-4496-BE3E-DD439E7FA1AB}" destId="{FB0DE64A-EBE3-412B-8977-A5CEB6CAF5AD}" srcOrd="2" destOrd="0" parTransId="{2A6C7AE0-4856-4D31-A308-59CD209DE8C5}" sibTransId="{BB4428FA-95C8-455A-B1BC-CB47465A036C}"/>
    <dgm:cxn modelId="{5D1A518D-5429-494C-AD57-88BC1DB967FD}" srcId="{90AA1965-4985-4496-BE3E-DD439E7FA1AB}" destId="{44628173-C36D-4274-85DB-D755C5BE527C}" srcOrd="1" destOrd="0" parTransId="{DADD80FF-9253-4C5F-B8A2-AEDC55CE6005}" sibTransId="{514CACD7-6010-4FA7-A556-234078376552}"/>
    <dgm:cxn modelId="{F351975B-8047-4316-A084-C3546ACD4DC4}" type="presOf" srcId="{44628173-C36D-4274-85DB-D755C5BE527C}" destId="{1A437BCD-FBC4-45D4-B913-A3E208C42234}" srcOrd="0" destOrd="0" presId="urn:microsoft.com/office/officeart/2005/8/layout/arrow2"/>
    <dgm:cxn modelId="{0EF65113-DF22-4130-93D1-059AA296D59D}" type="presParOf" srcId="{5CBE0529-B8DA-4910-A829-07A8A7A605B5}" destId="{0C5041FD-993D-44ED-BB51-9B95B2D23092}" srcOrd="0" destOrd="0" presId="urn:microsoft.com/office/officeart/2005/8/layout/arrow2"/>
    <dgm:cxn modelId="{63C1CDE5-EFB6-4E9E-B783-5D7FEE21CB01}" type="presParOf" srcId="{5CBE0529-B8DA-4910-A829-07A8A7A605B5}" destId="{195CE55D-9A65-44BB-9697-8727258E4050}" srcOrd="1" destOrd="0" presId="urn:microsoft.com/office/officeart/2005/8/layout/arrow2"/>
    <dgm:cxn modelId="{C69D3620-7A71-4A75-867A-8EF1080547E4}" type="presParOf" srcId="{195CE55D-9A65-44BB-9697-8727258E4050}" destId="{805A0872-AA2C-413E-A557-2D2948351AE3}" srcOrd="0" destOrd="0" presId="urn:microsoft.com/office/officeart/2005/8/layout/arrow2"/>
    <dgm:cxn modelId="{F9958B00-3983-4E8D-A446-A5A06E6AA6DB}" type="presParOf" srcId="{195CE55D-9A65-44BB-9697-8727258E4050}" destId="{3DC1CDFD-9F97-415C-B4F3-D0D6B4D35DF5}" srcOrd="1" destOrd="0" presId="urn:microsoft.com/office/officeart/2005/8/layout/arrow2"/>
    <dgm:cxn modelId="{79876E02-04A5-43DA-8A6B-FB3D9FECFD8E}" type="presParOf" srcId="{195CE55D-9A65-44BB-9697-8727258E4050}" destId="{4919AAF7-079A-43AD-B492-B6C7BAEFF85A}" srcOrd="2" destOrd="0" presId="urn:microsoft.com/office/officeart/2005/8/layout/arrow2"/>
    <dgm:cxn modelId="{FFBFC295-BDDE-4DB9-B554-DBCC8548BE29}" type="presParOf" srcId="{195CE55D-9A65-44BB-9697-8727258E4050}" destId="{1A437BCD-FBC4-45D4-B913-A3E208C42234}" srcOrd="3" destOrd="0" presId="urn:microsoft.com/office/officeart/2005/8/layout/arrow2"/>
    <dgm:cxn modelId="{989B7FFF-5F0E-44B6-BCA2-38E85D66AF90}" type="presParOf" srcId="{195CE55D-9A65-44BB-9697-8727258E4050}" destId="{886A45EF-005A-4CC3-92B8-EBC899C40F97}" srcOrd="4" destOrd="0" presId="urn:microsoft.com/office/officeart/2005/8/layout/arrow2"/>
    <dgm:cxn modelId="{764DF6FB-C2AE-4161-B389-87B9F4B982FE}" type="presParOf" srcId="{195CE55D-9A65-44BB-9697-8727258E4050}" destId="{60AB0777-A5FD-4FB0-AFE2-16E4976808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8CCDE-B217-47ED-9985-060D12399B5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A66FC11-B8AB-4972-8AA4-4EA17A3131EC}">
      <dgm:prSet phldrT="[文本]"/>
      <dgm:spPr/>
      <dgm:t>
        <a:bodyPr/>
        <a:lstStyle/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感谢太湖局提供的广阔平台！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CD42A09-99EE-4834-8987-9C80D76D8A26}" type="parTrans" cxnId="{7B6B62E1-4A70-4C9D-AC1F-6B57C5E17C64}">
      <dgm:prSet/>
      <dgm:spPr/>
      <dgm:t>
        <a:bodyPr/>
        <a:lstStyle/>
        <a:p>
          <a:endParaRPr lang="zh-CN" altLang="en-US"/>
        </a:p>
      </dgm:t>
    </dgm:pt>
    <dgm:pt modelId="{0F0851B3-1180-449E-AF96-8E4B014ACC48}" type="sibTrans" cxnId="{7B6B62E1-4A70-4C9D-AC1F-6B57C5E17C64}">
      <dgm:prSet/>
      <dgm:spPr/>
      <dgm:t>
        <a:bodyPr/>
        <a:lstStyle/>
        <a:p>
          <a:endParaRPr lang="zh-CN" altLang="en-US"/>
        </a:p>
      </dgm:t>
    </dgm:pt>
    <dgm:pt modelId="{C40690EC-AAC5-4474-97A2-84A0B62650D8}">
      <dgm:prSet phldrT="[文本]"/>
      <dgm:spPr/>
      <dgm:t>
        <a:bodyPr/>
        <a:lstStyle/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感谢安监处对我的培养！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891BCA08-ED38-481E-BB04-17145404130E}" type="parTrans" cxnId="{E798BAF8-A954-4F79-AB72-D6C4467AECB5}">
      <dgm:prSet/>
      <dgm:spPr/>
      <dgm:t>
        <a:bodyPr/>
        <a:lstStyle/>
        <a:p>
          <a:endParaRPr lang="zh-CN" altLang="en-US"/>
        </a:p>
      </dgm:t>
    </dgm:pt>
    <dgm:pt modelId="{DEE2E0D5-467C-4490-AD1A-58D1E55FBA06}" type="sibTrans" cxnId="{E798BAF8-A954-4F79-AB72-D6C4467AECB5}">
      <dgm:prSet/>
      <dgm:spPr/>
      <dgm:t>
        <a:bodyPr/>
        <a:lstStyle/>
        <a:p>
          <a:endParaRPr lang="zh-CN" altLang="en-US"/>
        </a:p>
      </dgm:t>
    </dgm:pt>
    <dgm:pt modelId="{75316781-E186-4271-AB93-25EED1CE1921}">
      <dgm:prSet phldrT="[文本]"/>
      <dgm:spPr/>
      <dgm:t>
        <a:bodyPr/>
        <a:lstStyle/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感谢领导、导师的指导！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D3D13C09-C19A-4B62-B1A1-91025FE57983}" type="parTrans" cxnId="{9F9EC640-C84C-4A97-9B13-B8F93EDA4D9D}">
      <dgm:prSet/>
      <dgm:spPr/>
      <dgm:t>
        <a:bodyPr/>
        <a:lstStyle/>
        <a:p>
          <a:endParaRPr lang="zh-CN" altLang="en-US"/>
        </a:p>
      </dgm:t>
    </dgm:pt>
    <dgm:pt modelId="{5762F86B-7990-46C2-8794-9F074F80C51C}" type="sibTrans" cxnId="{9F9EC640-C84C-4A97-9B13-B8F93EDA4D9D}">
      <dgm:prSet/>
      <dgm:spPr/>
      <dgm:t>
        <a:bodyPr/>
        <a:lstStyle/>
        <a:p>
          <a:endParaRPr lang="zh-CN" altLang="en-US"/>
        </a:p>
      </dgm:t>
    </dgm:pt>
    <dgm:pt modelId="{7B344BB2-99AC-4449-A1C3-D5E6B9B17AAC}">
      <dgm:prSet phldrT="[文本]"/>
      <dgm:spPr/>
      <dgm:t>
        <a:bodyPr/>
        <a:lstStyle/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感谢同事的关心！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76D6B46-FE2E-4E6E-B175-74E6149012F9}" type="parTrans" cxnId="{5A0345AD-BF92-48C4-A042-3E8BED9DE8A7}">
      <dgm:prSet/>
      <dgm:spPr/>
      <dgm:t>
        <a:bodyPr/>
        <a:lstStyle/>
        <a:p>
          <a:endParaRPr lang="zh-CN" altLang="en-US"/>
        </a:p>
      </dgm:t>
    </dgm:pt>
    <dgm:pt modelId="{5EDD7C34-2367-4FDE-982A-68B03AE0E231}" type="sibTrans" cxnId="{5A0345AD-BF92-48C4-A042-3E8BED9DE8A7}">
      <dgm:prSet/>
      <dgm:spPr/>
      <dgm:t>
        <a:bodyPr/>
        <a:lstStyle/>
        <a:p>
          <a:endParaRPr lang="zh-CN" altLang="en-US"/>
        </a:p>
      </dgm:t>
    </dgm:pt>
    <dgm:pt modelId="{78CA1208-AAE1-49AA-8436-497756DF81F1}">
      <dgm:prSet phldrT="[文本]"/>
      <dgm:spPr/>
      <dgm:t>
        <a:bodyPr/>
        <a:lstStyle/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感谢苏州局提供宝贵的锻炼机会！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A83855E-9558-401F-9478-12616C93A26D}" type="parTrans" cxnId="{3BE94D30-92FD-4BE6-BC79-E868D8049765}">
      <dgm:prSet/>
      <dgm:spPr/>
      <dgm:t>
        <a:bodyPr/>
        <a:lstStyle/>
        <a:p>
          <a:endParaRPr lang="zh-CN" altLang="en-US"/>
        </a:p>
      </dgm:t>
    </dgm:pt>
    <dgm:pt modelId="{39D5EBF9-7999-428A-8E15-87BF7D774BE4}" type="sibTrans" cxnId="{3BE94D30-92FD-4BE6-BC79-E868D8049765}">
      <dgm:prSet/>
      <dgm:spPr/>
      <dgm:t>
        <a:bodyPr/>
        <a:lstStyle/>
        <a:p>
          <a:endParaRPr lang="zh-CN" altLang="en-US"/>
        </a:p>
      </dgm:t>
    </dgm:pt>
    <dgm:pt modelId="{D8FC3F38-7487-4B3A-B466-C2FB94E67B03}" type="pres">
      <dgm:prSet presAssocID="{D148CCDE-B217-47ED-9985-060D12399B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CD061D0-1852-4BEA-B541-2A82B859F616}" type="pres">
      <dgm:prSet presAssocID="{D148CCDE-B217-47ED-9985-060D12399B58}" presName="Name1" presStyleCnt="0"/>
      <dgm:spPr/>
    </dgm:pt>
    <dgm:pt modelId="{48E9DE24-70E4-4585-83C4-0A178A4F6A60}" type="pres">
      <dgm:prSet presAssocID="{D148CCDE-B217-47ED-9985-060D12399B58}" presName="cycle" presStyleCnt="0"/>
      <dgm:spPr/>
    </dgm:pt>
    <dgm:pt modelId="{58BFF602-E362-45AC-942C-071AC7F1EFDE}" type="pres">
      <dgm:prSet presAssocID="{D148CCDE-B217-47ED-9985-060D12399B58}" presName="srcNode" presStyleLbl="node1" presStyleIdx="0" presStyleCnt="5"/>
      <dgm:spPr/>
    </dgm:pt>
    <dgm:pt modelId="{231D26A9-8D29-491C-86D1-AD5C61A09805}" type="pres">
      <dgm:prSet presAssocID="{D148CCDE-B217-47ED-9985-060D12399B58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30945F1-9D59-4BB3-83D7-17AC6FEFB89B}" type="pres">
      <dgm:prSet presAssocID="{D148CCDE-B217-47ED-9985-060D12399B58}" presName="extraNode" presStyleLbl="node1" presStyleIdx="0" presStyleCnt="5"/>
      <dgm:spPr/>
    </dgm:pt>
    <dgm:pt modelId="{A12BB670-BDBB-4DE0-A0B7-9478371F3839}" type="pres">
      <dgm:prSet presAssocID="{D148CCDE-B217-47ED-9985-060D12399B58}" presName="dstNode" presStyleLbl="node1" presStyleIdx="0" presStyleCnt="5"/>
      <dgm:spPr/>
    </dgm:pt>
    <dgm:pt modelId="{5AF869F9-7557-4B1A-9AF0-B288E835A160}" type="pres">
      <dgm:prSet presAssocID="{2A66FC11-B8AB-4972-8AA4-4EA17A3131E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1CCD6F-7988-4F4A-9349-A85CC58AAABB}" type="pres">
      <dgm:prSet presAssocID="{2A66FC11-B8AB-4972-8AA4-4EA17A3131EC}" presName="accent_1" presStyleCnt="0"/>
      <dgm:spPr/>
    </dgm:pt>
    <dgm:pt modelId="{E9834C6A-4A3D-4BC4-9A37-57136C03D4CF}" type="pres">
      <dgm:prSet presAssocID="{2A66FC11-B8AB-4972-8AA4-4EA17A3131EC}" presName="accentRepeatNode" presStyleLbl="solidFgAcc1" presStyleIdx="0" presStyleCnt="5"/>
      <dgm:spPr/>
    </dgm:pt>
    <dgm:pt modelId="{124D289C-E7BC-4824-80EC-95CB238225EF}" type="pres">
      <dgm:prSet presAssocID="{C40690EC-AAC5-4474-97A2-84A0B62650D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276A41-498B-4F91-81F4-8224392CA0C1}" type="pres">
      <dgm:prSet presAssocID="{C40690EC-AAC5-4474-97A2-84A0B62650D8}" presName="accent_2" presStyleCnt="0"/>
      <dgm:spPr/>
    </dgm:pt>
    <dgm:pt modelId="{FD7822AA-4202-4E3B-9A4C-946AD48AD38F}" type="pres">
      <dgm:prSet presAssocID="{C40690EC-AAC5-4474-97A2-84A0B62650D8}" presName="accentRepeatNode" presStyleLbl="solidFgAcc1" presStyleIdx="1" presStyleCnt="5"/>
      <dgm:spPr/>
    </dgm:pt>
    <dgm:pt modelId="{DFBB884C-3D32-4974-828C-6F3BA5818BB0}" type="pres">
      <dgm:prSet presAssocID="{78CA1208-AAE1-49AA-8436-497756DF81F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D56A32-4930-4D8B-86BC-9F3FC0D94584}" type="pres">
      <dgm:prSet presAssocID="{78CA1208-AAE1-49AA-8436-497756DF81F1}" presName="accent_3" presStyleCnt="0"/>
      <dgm:spPr/>
    </dgm:pt>
    <dgm:pt modelId="{3A92DD46-5AFB-4FCB-8BEE-84743C9DDD22}" type="pres">
      <dgm:prSet presAssocID="{78CA1208-AAE1-49AA-8436-497756DF81F1}" presName="accentRepeatNode" presStyleLbl="solidFgAcc1" presStyleIdx="2" presStyleCnt="5"/>
      <dgm:spPr/>
    </dgm:pt>
    <dgm:pt modelId="{5A8B05AE-04F8-42C8-9389-9D9E60FEEC08}" type="pres">
      <dgm:prSet presAssocID="{75316781-E186-4271-AB93-25EED1CE192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B5A859-D0AE-42D3-BF81-4C012C654BD7}" type="pres">
      <dgm:prSet presAssocID="{75316781-E186-4271-AB93-25EED1CE1921}" presName="accent_4" presStyleCnt="0"/>
      <dgm:spPr/>
    </dgm:pt>
    <dgm:pt modelId="{0439CF05-EB7C-4727-AC38-AE2F38291559}" type="pres">
      <dgm:prSet presAssocID="{75316781-E186-4271-AB93-25EED1CE1921}" presName="accentRepeatNode" presStyleLbl="solidFgAcc1" presStyleIdx="3" presStyleCnt="5"/>
      <dgm:spPr/>
    </dgm:pt>
    <dgm:pt modelId="{CE04517D-A37B-4D47-8482-E5593B0064F5}" type="pres">
      <dgm:prSet presAssocID="{7B344BB2-99AC-4449-A1C3-D5E6B9B17AA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2AC3FF-B2B5-497A-B47E-7366AE56754F}" type="pres">
      <dgm:prSet presAssocID="{7B344BB2-99AC-4449-A1C3-D5E6B9B17AAC}" presName="accent_5" presStyleCnt="0"/>
      <dgm:spPr/>
    </dgm:pt>
    <dgm:pt modelId="{C90F1E0D-ED0D-43B9-B884-D08317716D83}" type="pres">
      <dgm:prSet presAssocID="{7B344BB2-99AC-4449-A1C3-D5E6B9B17AAC}" presName="accentRepeatNode" presStyleLbl="solidFgAcc1" presStyleIdx="4" presStyleCnt="5"/>
      <dgm:spPr/>
    </dgm:pt>
  </dgm:ptLst>
  <dgm:cxnLst>
    <dgm:cxn modelId="{DE34F656-5328-435D-90B8-D85578A61856}" type="presOf" srcId="{C40690EC-AAC5-4474-97A2-84A0B62650D8}" destId="{124D289C-E7BC-4824-80EC-95CB238225EF}" srcOrd="0" destOrd="0" presId="urn:microsoft.com/office/officeart/2008/layout/VerticalCurvedList"/>
    <dgm:cxn modelId="{72D5FB0B-F5D9-4355-9856-305E9DFE0324}" type="presOf" srcId="{78CA1208-AAE1-49AA-8436-497756DF81F1}" destId="{DFBB884C-3D32-4974-828C-6F3BA5818BB0}" srcOrd="0" destOrd="0" presId="urn:microsoft.com/office/officeart/2008/layout/VerticalCurvedList"/>
    <dgm:cxn modelId="{1761B0C9-5290-4769-B576-5CA779FE5F60}" type="presOf" srcId="{75316781-E186-4271-AB93-25EED1CE1921}" destId="{5A8B05AE-04F8-42C8-9389-9D9E60FEEC08}" srcOrd="0" destOrd="0" presId="urn:microsoft.com/office/officeart/2008/layout/VerticalCurvedList"/>
    <dgm:cxn modelId="{3BE94D30-92FD-4BE6-BC79-E868D8049765}" srcId="{D148CCDE-B217-47ED-9985-060D12399B58}" destId="{78CA1208-AAE1-49AA-8436-497756DF81F1}" srcOrd="2" destOrd="0" parTransId="{0A83855E-9558-401F-9478-12616C93A26D}" sibTransId="{39D5EBF9-7999-428A-8E15-87BF7D774BE4}"/>
    <dgm:cxn modelId="{16473432-65C1-4C4F-A30D-7EEBDCC0F31E}" type="presOf" srcId="{2A66FC11-B8AB-4972-8AA4-4EA17A3131EC}" destId="{5AF869F9-7557-4B1A-9AF0-B288E835A160}" srcOrd="0" destOrd="0" presId="urn:microsoft.com/office/officeart/2008/layout/VerticalCurvedList"/>
    <dgm:cxn modelId="{E798BAF8-A954-4F79-AB72-D6C4467AECB5}" srcId="{D148CCDE-B217-47ED-9985-060D12399B58}" destId="{C40690EC-AAC5-4474-97A2-84A0B62650D8}" srcOrd="1" destOrd="0" parTransId="{891BCA08-ED38-481E-BB04-17145404130E}" sibTransId="{DEE2E0D5-467C-4490-AD1A-58D1E55FBA06}"/>
    <dgm:cxn modelId="{9F8A6852-596F-4ACA-A5F3-D196E4B80C2C}" type="presOf" srcId="{D148CCDE-B217-47ED-9985-060D12399B58}" destId="{D8FC3F38-7487-4B3A-B466-C2FB94E67B03}" srcOrd="0" destOrd="0" presId="urn:microsoft.com/office/officeart/2008/layout/VerticalCurvedList"/>
    <dgm:cxn modelId="{5A0345AD-BF92-48C4-A042-3E8BED9DE8A7}" srcId="{D148CCDE-B217-47ED-9985-060D12399B58}" destId="{7B344BB2-99AC-4449-A1C3-D5E6B9B17AAC}" srcOrd="4" destOrd="0" parTransId="{576D6B46-FE2E-4E6E-B175-74E6149012F9}" sibTransId="{5EDD7C34-2367-4FDE-982A-68B03AE0E231}"/>
    <dgm:cxn modelId="{9967D761-B022-40B8-8D49-24038060408E}" type="presOf" srcId="{7B344BB2-99AC-4449-A1C3-D5E6B9B17AAC}" destId="{CE04517D-A37B-4D47-8482-E5593B0064F5}" srcOrd="0" destOrd="0" presId="urn:microsoft.com/office/officeart/2008/layout/VerticalCurvedList"/>
    <dgm:cxn modelId="{9F9EC640-C84C-4A97-9B13-B8F93EDA4D9D}" srcId="{D148CCDE-B217-47ED-9985-060D12399B58}" destId="{75316781-E186-4271-AB93-25EED1CE1921}" srcOrd="3" destOrd="0" parTransId="{D3D13C09-C19A-4B62-B1A1-91025FE57983}" sibTransId="{5762F86B-7990-46C2-8794-9F074F80C51C}"/>
    <dgm:cxn modelId="{5849B622-845F-41EC-BFF5-56FCC6A67A39}" type="presOf" srcId="{0F0851B3-1180-449E-AF96-8E4B014ACC48}" destId="{231D26A9-8D29-491C-86D1-AD5C61A09805}" srcOrd="0" destOrd="0" presId="urn:microsoft.com/office/officeart/2008/layout/VerticalCurvedList"/>
    <dgm:cxn modelId="{7B6B62E1-4A70-4C9D-AC1F-6B57C5E17C64}" srcId="{D148CCDE-B217-47ED-9985-060D12399B58}" destId="{2A66FC11-B8AB-4972-8AA4-4EA17A3131EC}" srcOrd="0" destOrd="0" parTransId="{0CD42A09-99EE-4834-8987-9C80D76D8A26}" sibTransId="{0F0851B3-1180-449E-AF96-8E4B014ACC48}"/>
    <dgm:cxn modelId="{E2FD2ADB-EF72-4641-BD8E-08B603992E5D}" type="presParOf" srcId="{D8FC3F38-7487-4B3A-B466-C2FB94E67B03}" destId="{FCD061D0-1852-4BEA-B541-2A82B859F616}" srcOrd="0" destOrd="0" presId="urn:microsoft.com/office/officeart/2008/layout/VerticalCurvedList"/>
    <dgm:cxn modelId="{7A5DC7A8-5761-4BF8-A842-36DBD7536CAB}" type="presParOf" srcId="{FCD061D0-1852-4BEA-B541-2A82B859F616}" destId="{48E9DE24-70E4-4585-83C4-0A178A4F6A60}" srcOrd="0" destOrd="0" presId="urn:microsoft.com/office/officeart/2008/layout/VerticalCurvedList"/>
    <dgm:cxn modelId="{FEDAF005-8050-4673-90CC-BBA35FA5E40E}" type="presParOf" srcId="{48E9DE24-70E4-4585-83C4-0A178A4F6A60}" destId="{58BFF602-E362-45AC-942C-071AC7F1EFDE}" srcOrd="0" destOrd="0" presId="urn:microsoft.com/office/officeart/2008/layout/VerticalCurvedList"/>
    <dgm:cxn modelId="{DD2CDE5B-B003-4E4A-BBD7-84DB4E645535}" type="presParOf" srcId="{48E9DE24-70E4-4585-83C4-0A178A4F6A60}" destId="{231D26A9-8D29-491C-86D1-AD5C61A09805}" srcOrd="1" destOrd="0" presId="urn:microsoft.com/office/officeart/2008/layout/VerticalCurvedList"/>
    <dgm:cxn modelId="{6D5C22C8-C0C7-4330-937C-0FCC177F0730}" type="presParOf" srcId="{48E9DE24-70E4-4585-83C4-0A178A4F6A60}" destId="{A30945F1-9D59-4BB3-83D7-17AC6FEFB89B}" srcOrd="2" destOrd="0" presId="urn:microsoft.com/office/officeart/2008/layout/VerticalCurvedList"/>
    <dgm:cxn modelId="{0ECEC778-AD5E-4639-B4D6-639FD9AF66B8}" type="presParOf" srcId="{48E9DE24-70E4-4585-83C4-0A178A4F6A60}" destId="{A12BB670-BDBB-4DE0-A0B7-9478371F3839}" srcOrd="3" destOrd="0" presId="urn:microsoft.com/office/officeart/2008/layout/VerticalCurvedList"/>
    <dgm:cxn modelId="{4F74C632-730A-4B6C-89DD-D594E48B73EF}" type="presParOf" srcId="{FCD061D0-1852-4BEA-B541-2A82B859F616}" destId="{5AF869F9-7557-4B1A-9AF0-B288E835A160}" srcOrd="1" destOrd="0" presId="urn:microsoft.com/office/officeart/2008/layout/VerticalCurvedList"/>
    <dgm:cxn modelId="{32864F8B-117F-4015-B729-EAE542ECB7E8}" type="presParOf" srcId="{FCD061D0-1852-4BEA-B541-2A82B859F616}" destId="{DE1CCD6F-7988-4F4A-9349-A85CC58AAABB}" srcOrd="2" destOrd="0" presId="urn:microsoft.com/office/officeart/2008/layout/VerticalCurvedList"/>
    <dgm:cxn modelId="{DC59AFAC-F43D-4857-AD79-C117E563E07A}" type="presParOf" srcId="{DE1CCD6F-7988-4F4A-9349-A85CC58AAABB}" destId="{E9834C6A-4A3D-4BC4-9A37-57136C03D4CF}" srcOrd="0" destOrd="0" presId="urn:microsoft.com/office/officeart/2008/layout/VerticalCurvedList"/>
    <dgm:cxn modelId="{06A7DB54-68FF-4D01-A411-792FE60135F9}" type="presParOf" srcId="{FCD061D0-1852-4BEA-B541-2A82B859F616}" destId="{124D289C-E7BC-4824-80EC-95CB238225EF}" srcOrd="3" destOrd="0" presId="urn:microsoft.com/office/officeart/2008/layout/VerticalCurvedList"/>
    <dgm:cxn modelId="{8C5652DC-EEDC-4C81-AC4C-C610188DC4F7}" type="presParOf" srcId="{FCD061D0-1852-4BEA-B541-2A82B859F616}" destId="{1D276A41-498B-4F91-81F4-8224392CA0C1}" srcOrd="4" destOrd="0" presId="urn:microsoft.com/office/officeart/2008/layout/VerticalCurvedList"/>
    <dgm:cxn modelId="{AC0F308F-AF25-4AB9-AD68-B69742FB6B72}" type="presParOf" srcId="{1D276A41-498B-4F91-81F4-8224392CA0C1}" destId="{FD7822AA-4202-4E3B-9A4C-946AD48AD38F}" srcOrd="0" destOrd="0" presId="urn:microsoft.com/office/officeart/2008/layout/VerticalCurvedList"/>
    <dgm:cxn modelId="{3C984815-6908-4461-9766-A0AD2A9C1745}" type="presParOf" srcId="{FCD061D0-1852-4BEA-B541-2A82B859F616}" destId="{DFBB884C-3D32-4974-828C-6F3BA5818BB0}" srcOrd="5" destOrd="0" presId="urn:microsoft.com/office/officeart/2008/layout/VerticalCurvedList"/>
    <dgm:cxn modelId="{B8855370-3E5D-48F5-B5E6-972526FD6F47}" type="presParOf" srcId="{FCD061D0-1852-4BEA-B541-2A82B859F616}" destId="{5CD56A32-4930-4D8B-86BC-9F3FC0D94584}" srcOrd="6" destOrd="0" presId="urn:microsoft.com/office/officeart/2008/layout/VerticalCurvedList"/>
    <dgm:cxn modelId="{C983D123-0AFD-4837-8282-CDA26E325CD6}" type="presParOf" srcId="{5CD56A32-4930-4D8B-86BC-9F3FC0D94584}" destId="{3A92DD46-5AFB-4FCB-8BEE-84743C9DDD22}" srcOrd="0" destOrd="0" presId="urn:microsoft.com/office/officeart/2008/layout/VerticalCurvedList"/>
    <dgm:cxn modelId="{48E06493-1600-4EFC-B984-F32B3B4A7279}" type="presParOf" srcId="{FCD061D0-1852-4BEA-B541-2A82B859F616}" destId="{5A8B05AE-04F8-42C8-9389-9D9E60FEEC08}" srcOrd="7" destOrd="0" presId="urn:microsoft.com/office/officeart/2008/layout/VerticalCurvedList"/>
    <dgm:cxn modelId="{F9EE83AC-AA39-4D4A-A144-77CFE855CF5A}" type="presParOf" srcId="{FCD061D0-1852-4BEA-B541-2A82B859F616}" destId="{46B5A859-D0AE-42D3-BF81-4C012C654BD7}" srcOrd="8" destOrd="0" presId="urn:microsoft.com/office/officeart/2008/layout/VerticalCurvedList"/>
    <dgm:cxn modelId="{F6553E9A-316A-44C7-B0BB-2EF3069B0FA8}" type="presParOf" srcId="{46B5A859-D0AE-42D3-BF81-4C012C654BD7}" destId="{0439CF05-EB7C-4727-AC38-AE2F38291559}" srcOrd="0" destOrd="0" presId="urn:microsoft.com/office/officeart/2008/layout/VerticalCurvedList"/>
    <dgm:cxn modelId="{7C5782E5-BF72-4331-8245-60551297DD1C}" type="presParOf" srcId="{FCD061D0-1852-4BEA-B541-2A82B859F616}" destId="{CE04517D-A37B-4D47-8482-E5593B0064F5}" srcOrd="9" destOrd="0" presId="urn:microsoft.com/office/officeart/2008/layout/VerticalCurvedList"/>
    <dgm:cxn modelId="{01154719-9EE6-4FFC-8AF2-C0FED38025CC}" type="presParOf" srcId="{FCD061D0-1852-4BEA-B541-2A82B859F616}" destId="{D92AC3FF-B2B5-497A-B47E-7366AE56754F}" srcOrd="10" destOrd="0" presId="urn:microsoft.com/office/officeart/2008/layout/VerticalCurvedList"/>
    <dgm:cxn modelId="{FD91CC93-C1F5-4058-973B-29768A521EB7}" type="presParOf" srcId="{D92AC3FF-B2B5-497A-B47E-7366AE56754F}" destId="{C90F1E0D-ED0D-43B9-B884-D08317716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041FD-993D-44ED-BB51-9B95B2D23092}">
      <dsp:nvSpPr>
        <dsp:cNvPr id="0" name=""/>
        <dsp:cNvSpPr/>
      </dsp:nvSpPr>
      <dsp:spPr>
        <a:xfrm>
          <a:off x="347635" y="0"/>
          <a:ext cx="3712051" cy="2320032"/>
        </a:xfrm>
        <a:prstGeom prst="swooshArrow">
          <a:avLst>
            <a:gd name="adj1" fmla="val 25000"/>
            <a:gd name="adj2" fmla="val 25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A0872-AA2C-413E-A557-2D2948351AE3}">
      <dsp:nvSpPr>
        <dsp:cNvPr id="0" name=""/>
        <dsp:cNvSpPr/>
      </dsp:nvSpPr>
      <dsp:spPr>
        <a:xfrm>
          <a:off x="787476" y="1601286"/>
          <a:ext cx="96513" cy="96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1CDFD-9F97-415C-B4F3-D0D6B4D35DF5}">
      <dsp:nvSpPr>
        <dsp:cNvPr id="0" name=""/>
        <dsp:cNvSpPr/>
      </dsp:nvSpPr>
      <dsp:spPr>
        <a:xfrm>
          <a:off x="843180" y="1649542"/>
          <a:ext cx="850014" cy="67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4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文字表达能力</a:t>
          </a:r>
          <a:endParaRPr lang="zh-CN" altLang="en-US" sz="24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43180" y="1649542"/>
        <a:ext cx="850014" cy="670489"/>
      </dsp:txXfrm>
    </dsp:sp>
    <dsp:sp modelId="{4919AAF7-079A-43AD-B492-B6C7BAEFF85A}">
      <dsp:nvSpPr>
        <dsp:cNvPr id="0" name=""/>
        <dsp:cNvSpPr/>
      </dsp:nvSpPr>
      <dsp:spPr>
        <a:xfrm>
          <a:off x="1639392" y="970701"/>
          <a:ext cx="174466" cy="174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37BCD-FBC4-45D4-B913-A3E208C42234}">
      <dsp:nvSpPr>
        <dsp:cNvPr id="0" name=""/>
        <dsp:cNvSpPr/>
      </dsp:nvSpPr>
      <dsp:spPr>
        <a:xfrm>
          <a:off x="1751855" y="1057934"/>
          <a:ext cx="840432" cy="1262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团队合作意识</a:t>
          </a:r>
          <a:endParaRPr lang="zh-CN" altLang="en-US" sz="24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751855" y="1057934"/>
        <a:ext cx="840432" cy="1262097"/>
      </dsp:txXfrm>
    </dsp:sp>
    <dsp:sp modelId="{886A45EF-005A-4CC3-92B8-EBC899C40F97}">
      <dsp:nvSpPr>
        <dsp:cNvPr id="0" name=""/>
        <dsp:cNvSpPr/>
      </dsp:nvSpPr>
      <dsp:spPr>
        <a:xfrm>
          <a:off x="2663918" y="586968"/>
          <a:ext cx="241283" cy="241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B0777-A5FD-4FB0-AFE2-16E4976808B5}">
      <dsp:nvSpPr>
        <dsp:cNvPr id="0" name=""/>
        <dsp:cNvSpPr/>
      </dsp:nvSpPr>
      <dsp:spPr>
        <a:xfrm>
          <a:off x="2784560" y="707609"/>
          <a:ext cx="890892" cy="161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5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组织协调能力</a:t>
          </a:r>
          <a:endParaRPr lang="zh-CN" altLang="en-US" sz="24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2784560" y="707609"/>
        <a:ext cx="890892" cy="1612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D26A9-8D29-491C-86D1-AD5C61A09805}">
      <dsp:nvSpPr>
        <dsp:cNvPr id="0" name=""/>
        <dsp:cNvSpPr/>
      </dsp:nvSpPr>
      <dsp:spPr>
        <a:xfrm>
          <a:off x="-4477169" y="-686595"/>
          <a:ext cx="5333631" cy="533363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869F9-7557-4B1A-9AF0-B288E835A160}">
      <dsp:nvSpPr>
        <dsp:cNvPr id="0" name=""/>
        <dsp:cNvSpPr/>
      </dsp:nvSpPr>
      <dsp:spPr>
        <a:xfrm>
          <a:off x="374968" y="247448"/>
          <a:ext cx="5332120" cy="4952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感谢太湖局提供的广阔平台！</a:t>
          </a:r>
          <a:endParaRPr lang="zh-CN" altLang="en-US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374968" y="247448"/>
        <a:ext cx="5332120" cy="495213"/>
      </dsp:txXfrm>
    </dsp:sp>
    <dsp:sp modelId="{E9834C6A-4A3D-4BC4-9A37-57136C03D4CF}">
      <dsp:nvSpPr>
        <dsp:cNvPr id="0" name=""/>
        <dsp:cNvSpPr/>
      </dsp:nvSpPr>
      <dsp:spPr>
        <a:xfrm>
          <a:off x="65460" y="185546"/>
          <a:ext cx="619016" cy="6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D289C-E7BC-4824-80EC-95CB238225EF}">
      <dsp:nvSpPr>
        <dsp:cNvPr id="0" name=""/>
        <dsp:cNvSpPr/>
      </dsp:nvSpPr>
      <dsp:spPr>
        <a:xfrm>
          <a:off x="729824" y="990030"/>
          <a:ext cx="4977264" cy="495213"/>
        </a:xfrm>
        <a:prstGeom prst="rect">
          <a:avLst/>
        </a:prstGeom>
        <a:solidFill>
          <a:schemeClr val="accent5">
            <a:hueOff val="-2312721"/>
            <a:satOff val="11734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感谢安监处对我的培养！</a:t>
          </a:r>
          <a:endParaRPr lang="zh-CN" altLang="en-US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729824" y="990030"/>
        <a:ext cx="4977264" cy="495213"/>
      </dsp:txXfrm>
    </dsp:sp>
    <dsp:sp modelId="{FD7822AA-4202-4E3B-9A4C-946AD48AD38F}">
      <dsp:nvSpPr>
        <dsp:cNvPr id="0" name=""/>
        <dsp:cNvSpPr/>
      </dsp:nvSpPr>
      <dsp:spPr>
        <a:xfrm>
          <a:off x="420315" y="928129"/>
          <a:ext cx="619016" cy="6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312721"/>
              <a:satOff val="11734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B884C-3D32-4974-828C-6F3BA5818BB0}">
      <dsp:nvSpPr>
        <dsp:cNvPr id="0" name=""/>
        <dsp:cNvSpPr/>
      </dsp:nvSpPr>
      <dsp:spPr>
        <a:xfrm>
          <a:off x="838736" y="1732613"/>
          <a:ext cx="4868352" cy="495213"/>
        </a:xfrm>
        <a:prstGeom prst="rect">
          <a:avLst/>
        </a:prstGeom>
        <a:solidFill>
          <a:schemeClr val="accent5">
            <a:hueOff val="-4625443"/>
            <a:satOff val="23468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感谢苏州局提供宝贵的锻炼机会！</a:t>
          </a:r>
          <a:endParaRPr lang="zh-CN" altLang="en-US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838736" y="1732613"/>
        <a:ext cx="4868352" cy="495213"/>
      </dsp:txXfrm>
    </dsp:sp>
    <dsp:sp modelId="{3A92DD46-5AFB-4FCB-8BEE-84743C9DDD22}">
      <dsp:nvSpPr>
        <dsp:cNvPr id="0" name=""/>
        <dsp:cNvSpPr/>
      </dsp:nvSpPr>
      <dsp:spPr>
        <a:xfrm>
          <a:off x="529227" y="1670711"/>
          <a:ext cx="619016" cy="6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625443"/>
              <a:satOff val="23468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B05AE-04F8-42C8-9389-9D9E60FEEC08}">
      <dsp:nvSpPr>
        <dsp:cNvPr id="0" name=""/>
        <dsp:cNvSpPr/>
      </dsp:nvSpPr>
      <dsp:spPr>
        <a:xfrm>
          <a:off x="729824" y="2475195"/>
          <a:ext cx="4977264" cy="495213"/>
        </a:xfrm>
        <a:prstGeom prst="rect">
          <a:avLst/>
        </a:prstGeom>
        <a:solidFill>
          <a:schemeClr val="accent5">
            <a:hueOff val="-6938164"/>
            <a:satOff val="35202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感谢领导、导师的指导！</a:t>
          </a:r>
          <a:endParaRPr lang="zh-CN" altLang="en-US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729824" y="2475195"/>
        <a:ext cx="4977264" cy="495213"/>
      </dsp:txXfrm>
    </dsp:sp>
    <dsp:sp modelId="{0439CF05-EB7C-4727-AC38-AE2F38291559}">
      <dsp:nvSpPr>
        <dsp:cNvPr id="0" name=""/>
        <dsp:cNvSpPr/>
      </dsp:nvSpPr>
      <dsp:spPr>
        <a:xfrm>
          <a:off x="420315" y="2413294"/>
          <a:ext cx="619016" cy="6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938164"/>
              <a:satOff val="3520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4517D-A37B-4D47-8482-E5593B0064F5}">
      <dsp:nvSpPr>
        <dsp:cNvPr id="0" name=""/>
        <dsp:cNvSpPr/>
      </dsp:nvSpPr>
      <dsp:spPr>
        <a:xfrm>
          <a:off x="374968" y="3217778"/>
          <a:ext cx="5332120" cy="495213"/>
        </a:xfrm>
        <a:prstGeom prst="rect">
          <a:avLst/>
        </a:prstGeom>
        <a:solidFill>
          <a:schemeClr val="accent5">
            <a:hueOff val="-9250886"/>
            <a:satOff val="46936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0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感谢同事的关心！</a:t>
          </a:r>
          <a:endParaRPr lang="zh-CN" altLang="en-US" sz="24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374968" y="3217778"/>
        <a:ext cx="5332120" cy="495213"/>
      </dsp:txXfrm>
    </dsp:sp>
    <dsp:sp modelId="{C90F1E0D-ED0D-43B9-B884-D08317716D83}">
      <dsp:nvSpPr>
        <dsp:cNvPr id="0" name=""/>
        <dsp:cNvSpPr/>
      </dsp:nvSpPr>
      <dsp:spPr>
        <a:xfrm>
          <a:off x="65460" y="3155876"/>
          <a:ext cx="619016" cy="6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250886"/>
              <a:satOff val="46936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2B70D-1192-4E96-9E0E-DF6C9FC51F6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41B84-4431-439A-AC29-623578752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7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34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34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9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9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9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59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58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41B84-4431-439A-AC29-62357875225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0625E26-F6A9-4F8F-9A7E-B033290C52F8}" type="datetimeFigureOut">
              <a:rPr lang="zh-CN" altLang="en-US" smtClean="0"/>
              <a:t>2016/8/2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39C10C5-9E57-4740-A8B1-21B79A8F7D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419871" y="2996952"/>
            <a:ext cx="5156121" cy="571504"/>
          </a:xfrm>
          <a:prstGeom prst="rect">
            <a:avLst/>
          </a:prstGeom>
        </p:spPr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j-cs"/>
              </a:rPr>
              <a:t>—— </a:t>
            </a:r>
            <a:r>
              <a:rPr kumimoji="0" lang="en-US" altLang="zh-CN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kumimoji="0" lang="en-US" altLang="zh-CN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en-US" altLang="zh-CN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TBA</a:t>
            </a:r>
            <a:r>
              <a:rPr kumimoji="0" lang="en-US" altLang="zh-CN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sz="2400" b="1" i="0" u="none" strike="noStrike" kern="1200" cap="none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新进人员成果交流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129" y="184482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/>
                <a:ea typeface="隶书"/>
                <a:cs typeface="+mj-cs"/>
              </a:rPr>
              <a:t>勿忘初心  我们始终在路上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345" y="423359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安全监督处   刘倩怡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813207"/>
            <a:ext cx="325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7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628" y="8224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践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工作经历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1174225" y="1581289"/>
            <a:ext cx="2389664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/>
              </a:gs>
              <a:gs pos="100000">
                <a:srgbClr val="A3F25F">
                  <a:gamma/>
                  <a:shade val="89804"/>
                  <a:invGamma/>
                </a:srgbClr>
              </a:gs>
            </a:gsLst>
            <a:lin ang="5400000" scaled="1"/>
          </a:gradFill>
          <a:ln w="38100">
            <a:solidFill>
              <a:srgbClr val="EDF8FE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部门日常工作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flipH="1">
            <a:off x="526346" y="2866721"/>
            <a:ext cx="2984873" cy="2835506"/>
            <a:chOff x="1331640" y="1707654"/>
            <a:chExt cx="2796076" cy="2835506"/>
          </a:xfrm>
        </p:grpSpPr>
        <p:sp>
          <p:nvSpPr>
            <p:cNvPr id="13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297FB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4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A1B6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5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EE9C1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6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297FB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7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297FB8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8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297FB8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>
            <a:off x="3637490" y="2996952"/>
            <a:ext cx="1211040" cy="0"/>
          </a:xfrm>
          <a:prstGeom prst="line">
            <a:avLst/>
          </a:prstGeom>
          <a:noFill/>
          <a:ln w="6350" cap="flat" cmpd="sng" algn="ctr">
            <a:solidFill>
              <a:srgbClr val="297FB8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27" name="直接连接符 26"/>
          <p:cNvCxnSpPr/>
          <p:nvPr/>
        </p:nvCxnSpPr>
        <p:spPr>
          <a:xfrm flipH="1">
            <a:off x="3637490" y="4715935"/>
            <a:ext cx="1211040" cy="0"/>
          </a:xfrm>
          <a:prstGeom prst="line">
            <a:avLst/>
          </a:prstGeom>
          <a:noFill/>
          <a:ln w="6350" cap="flat" cmpd="sng" algn="ctr">
            <a:solidFill>
              <a:srgbClr val="297FB8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28" name="直接连接符 27"/>
          <p:cNvCxnSpPr/>
          <p:nvPr/>
        </p:nvCxnSpPr>
        <p:spPr>
          <a:xfrm flipH="1">
            <a:off x="3637490" y="5511077"/>
            <a:ext cx="1211040" cy="0"/>
          </a:xfrm>
          <a:prstGeom prst="line">
            <a:avLst/>
          </a:prstGeom>
          <a:noFill/>
          <a:ln w="6350" cap="flat" cmpd="sng" algn="ctr">
            <a:solidFill>
              <a:srgbClr val="297FB8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3637490" y="3921498"/>
            <a:ext cx="1211040" cy="0"/>
          </a:xfrm>
          <a:prstGeom prst="line">
            <a:avLst/>
          </a:prstGeom>
          <a:noFill/>
          <a:ln w="6350" cap="flat" cmpd="sng" algn="ctr">
            <a:solidFill>
              <a:srgbClr val="297FB8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30" name="TextBox 8200"/>
          <p:cNvSpPr txBox="1"/>
          <p:nvPr/>
        </p:nvSpPr>
        <p:spPr>
          <a:xfrm>
            <a:off x="848217" y="2906672"/>
            <a:ext cx="85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“小”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8200"/>
          <p:cNvSpPr txBox="1"/>
          <p:nvPr/>
        </p:nvSpPr>
        <p:spPr>
          <a:xfrm>
            <a:off x="879349" y="3690665"/>
            <a:ext cx="85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“多”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8200"/>
          <p:cNvSpPr txBox="1"/>
          <p:nvPr/>
        </p:nvSpPr>
        <p:spPr>
          <a:xfrm>
            <a:off x="888708" y="4485103"/>
            <a:ext cx="85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“细”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8200"/>
          <p:cNvSpPr txBox="1"/>
          <p:nvPr/>
        </p:nvSpPr>
        <p:spPr>
          <a:xfrm>
            <a:off x="919840" y="5280245"/>
            <a:ext cx="85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“杂”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8200"/>
          <p:cNvSpPr txBox="1"/>
          <p:nvPr/>
        </p:nvSpPr>
        <p:spPr>
          <a:xfrm>
            <a:off x="4028486" y="1682243"/>
            <a:ext cx="241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“三个不过夜”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43232" y="26430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对政务外网熟练运用</a:t>
            </a:r>
            <a:endParaRPr lang="en-US" altLang="zh-CN" sz="2000" dirty="0" smtClean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  <a:p>
            <a:r>
              <a:rPr lang="zh-CN" altLang="zh-CN" sz="20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负责部门新闻宣传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，发表新闻稿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43728" y="3690665"/>
            <a:ext cx="4309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承担撰写公文、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收发公文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、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文件归档</a:t>
            </a:r>
            <a:endParaRPr lang="zh-CN" altLang="zh-CN" sz="2000" dirty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936127" y="5280245"/>
            <a:ext cx="3346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部门日常运转方面的工作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943232" y="45158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撰写文字总结材料</a:t>
            </a:r>
            <a:endParaRPr lang="zh-CN" altLang="zh-CN" sz="200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2668" y="814025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在实践中收获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85947" y="608242"/>
            <a:ext cx="1004764" cy="803811"/>
            <a:chOff x="5473354" y="2717816"/>
            <a:chExt cx="1004764" cy="803811"/>
          </a:xfrm>
        </p:grpSpPr>
        <p:sp>
          <p:nvSpPr>
            <p:cNvPr id="42" name="圆角矩形 41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3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" grpId="0"/>
      <p:bldP spid="36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628" y="8224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践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工作经历</a:t>
            </a:r>
          </a:p>
        </p:txBody>
      </p:sp>
      <p:pic>
        <p:nvPicPr>
          <p:cNvPr id="5125" name="Picture 5" descr="http://10.8.3.50:9001/../../../tba/userfiles/images/convenient/20160505/14624391410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b="-1"/>
          <a:stretch/>
        </p:blipFill>
        <p:spPr bwMode="auto">
          <a:xfrm>
            <a:off x="718640" y="1616833"/>
            <a:ext cx="3731266" cy="258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39" y="2749359"/>
            <a:ext cx="3822999" cy="254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69" y="4103864"/>
            <a:ext cx="3672408" cy="24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5253" y="194784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五四青年活动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16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1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社会主义青年团中央机关旧址纪念馆</a:t>
            </a:r>
          </a:p>
          <a:p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52995" y="3257788"/>
            <a:ext cx="2249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太湖局</a:t>
            </a:r>
            <a:endParaRPr lang="en-US" altLang="zh-CN" sz="2000" b="1" dirty="0" smtClean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第五届职工运动会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4273" y="5661248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迎新春联欢会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5947" y="608242"/>
            <a:ext cx="1004764" cy="803811"/>
            <a:chOff x="5473354" y="2717816"/>
            <a:chExt cx="1004764" cy="803811"/>
          </a:xfrm>
        </p:grpSpPr>
        <p:sp>
          <p:nvSpPr>
            <p:cNvPr id="13" name="圆角矩形 12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4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12668" y="814025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在实践中收获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2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39552" y="1601323"/>
            <a:ext cx="4464496" cy="5315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691680" y="8224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悟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心得体会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2" name="Picture 2" descr="C:\Users\admin\AppData\Roaming\Tencent\Users\1227873518\QQ\WinTemp\RichOle\N59B%Z6YRXQN`X92E1DP~4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508"/>
            <a:ext cx="4004435" cy="31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684584" y="5922982"/>
            <a:ext cx="6479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zh-CN" sz="20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《水利安全生产应知应会读本</a:t>
            </a:r>
            <a:r>
              <a:rPr lang="en-US" altLang="zh-CN" sz="20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--</a:t>
            </a:r>
            <a:r>
              <a:rPr lang="zh-CN" altLang="zh-CN" sz="20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行政监督管理》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3" name="Picture 3" descr="C:\Users\admin\Desktop\QQ图片20160731170641_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341038" y="2433547"/>
            <a:ext cx="2334660" cy="32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QQ图片20160731170641_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0" y="2322983"/>
            <a:ext cx="2334660" cy="32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20160731_165858_副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1948359" y="2428240"/>
            <a:ext cx="2309859" cy="31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385947" y="608242"/>
            <a:ext cx="1004764" cy="803811"/>
            <a:chOff x="5473354" y="2717816"/>
            <a:chExt cx="1004764" cy="803811"/>
          </a:xfrm>
        </p:grpSpPr>
        <p:sp>
          <p:nvSpPr>
            <p:cNvPr id="13" name="圆角矩形 12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4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12668" y="814025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在实践中收获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1694" y="1601323"/>
            <a:ext cx="4208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严谨细致 “慢工出细活”</a:t>
            </a:r>
          </a:p>
        </p:txBody>
      </p:sp>
    </p:spTree>
    <p:extLst>
      <p:ext uri="{BB962C8B-B14F-4D97-AF65-F5344CB8AC3E}">
        <p14:creationId xmlns:p14="http://schemas.microsoft.com/office/powerpoint/2010/main" val="7056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539552" y="1663830"/>
            <a:ext cx="4464496" cy="5315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91680" y="8224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悟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心得体会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0" name="Picture 2" descr="C:\Users\admin\Desktop\转正汇报\脚手架照片\脚手架照片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7" y="2370942"/>
            <a:ext cx="4023222" cy="18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转正汇报\脚手架照片\脚手架照片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53" y="4149080"/>
            <a:ext cx="4592543" cy="22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699408" y="237094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三赴福建现场踩点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8310" y="2889663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三个市县开展前期调研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67560" y="3511341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四个工程施工现场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23998" y="6362700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泉州市彭村水库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5872" y="428473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水利安全生产专题教学片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5255890"/>
            <a:ext cx="3539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太湖流域片</a:t>
            </a:r>
            <a:endParaRPr lang="en-US" altLang="zh-CN" sz="2000" b="1" dirty="0" smtClean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安全生产检查现场教学培训班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356" y="170080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、坚持不懈 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克服重重困难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5947" y="608242"/>
            <a:ext cx="1004764" cy="803811"/>
            <a:chOff x="5473354" y="2717816"/>
            <a:chExt cx="1004764" cy="803811"/>
          </a:xfrm>
        </p:grpSpPr>
        <p:sp>
          <p:nvSpPr>
            <p:cNvPr id="16" name="圆角矩形 15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7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12668" y="814025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在实践中收获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8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20160731_170517_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9" y="2437331"/>
            <a:ext cx="3056621" cy="28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539552" y="1664641"/>
            <a:ext cx="4464496" cy="53153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91680" y="8224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悟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心得体会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028" y="170080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、培养良好的工作习惯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5947" y="608242"/>
            <a:ext cx="1004764" cy="803811"/>
            <a:chOff x="5473354" y="2717816"/>
            <a:chExt cx="1004764" cy="803811"/>
          </a:xfrm>
        </p:grpSpPr>
        <p:sp>
          <p:nvSpPr>
            <p:cNvPr id="12" name="圆角矩形 11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3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12668" y="814025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在实践中收获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95935" y="2482931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安监处发文登记本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7364" y="3404457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安监处收文登记本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7029857" y="3986438"/>
            <a:ext cx="731319" cy="117712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813968" y="5266332"/>
            <a:ext cx="3163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方便整理、查阅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迹可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循 有据可依”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430"/>
          <a:stretch/>
        </p:blipFill>
        <p:spPr bwMode="auto">
          <a:xfrm>
            <a:off x="1029618" y="2980839"/>
            <a:ext cx="3412356" cy="24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admin\Desktop\20160731_170441_副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37" y="3497336"/>
            <a:ext cx="3662267" cy="25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0160801_1104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r="19999"/>
          <a:stretch/>
        </p:blipFill>
        <p:spPr bwMode="auto">
          <a:xfrm>
            <a:off x="2299172" y="3728169"/>
            <a:ext cx="3393527" cy="29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5279303" y="294279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安监处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发文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记录本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27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 animBg="1"/>
      <p:bldP spid="21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lanrentuku.com/img/allimg/1301/46_13012512491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6529"/>
            <a:ext cx="5063455" cy="50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9319" y="877640"/>
            <a:ext cx="245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在感恩中前行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8224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展望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36352" y="651377"/>
            <a:ext cx="1004764" cy="803811"/>
            <a:chOff x="273488" y="1530980"/>
            <a:chExt cx="1004764" cy="803811"/>
          </a:xfrm>
        </p:grpSpPr>
        <p:sp>
          <p:nvSpPr>
            <p:cNvPr id="20" name="圆角矩形 19"/>
            <p:cNvSpPr/>
            <p:nvPr/>
          </p:nvSpPr>
          <p:spPr>
            <a:xfrm>
              <a:off x="273488" y="1530980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21" name="圆角矩形 4"/>
            <p:cNvSpPr/>
            <p:nvPr/>
          </p:nvSpPr>
          <p:spPr>
            <a:xfrm>
              <a:off x="297031" y="1554523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第三章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558540736"/>
              </p:ext>
            </p:extLst>
          </p:nvPr>
        </p:nvGraphicFramePr>
        <p:xfrm>
          <a:off x="3383360" y="1988840"/>
          <a:ext cx="57606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72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jswcc.com/WebFiles/201562316347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7344"/>
            <a:ext cx="6667500" cy="444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611475" y="1627344"/>
            <a:ext cx="2618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7200" b="1" spc="300" dirty="0">
                <a:ln w="11430" cmpd="sng">
                  <a:solidFill>
                    <a:srgbClr val="477AB1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77AB1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77AB1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77AB1">
                      <a:satMod val="220000"/>
                      <a:alpha val="35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谢 </a:t>
            </a:r>
            <a:r>
              <a:rPr lang="zh-CN" altLang="en-US" sz="7200" b="1" spc="300" dirty="0" smtClean="0">
                <a:ln w="11430" cmpd="sng">
                  <a:solidFill>
                    <a:srgbClr val="477AB1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77AB1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77AB1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77AB1">
                      <a:satMod val="220000"/>
                      <a:alpha val="35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  <a:endParaRPr lang="zh-CN" altLang="en-US" sz="7200" b="1" spc="300" dirty="0">
              <a:ln w="11430" cmpd="sng">
                <a:solidFill>
                  <a:srgbClr val="477AB1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77AB1">
                      <a:tint val="83000"/>
                      <a:shade val="100000"/>
                      <a:satMod val="200000"/>
                    </a:srgbClr>
                  </a:gs>
                  <a:gs pos="75000">
                    <a:srgbClr val="477AB1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77AB1">
                    <a:satMod val="220000"/>
                    <a:alpha val="35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824" y="948207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1486" y="692696"/>
            <a:ext cx="4112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3200" b="1" i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思想转变  </a:t>
            </a:r>
            <a:r>
              <a:rPr lang="zh-CN" altLang="en-US" sz="32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角色转换</a:t>
            </a:r>
            <a:endParaRPr lang="zh-CN" altLang="en-US" sz="32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http://s10.sinaimg.cn/mw690/001ouXSuzy6L1H2tcMx89&amp;6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319"/>
          <a:stretch/>
        </p:blipFill>
        <p:spPr bwMode="auto">
          <a:xfrm>
            <a:off x="3183012" y="2785069"/>
            <a:ext cx="2498328" cy="2662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img2.imgtn.bdimg.com/it/u=3402914519,1462543207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8" descr="http://img2.imgtn.bdimg.com/it/u=1055730001,2485402423&amp;fm=21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3" name="Picture 9" descr="C:\Users\admin\Desktop\2531170_14570888900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2091496"/>
            <a:ext cx="2591073" cy="25860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attachments.gfan.com/forum/201412/22/221640kxwmy6rnigemgnl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/>
          <a:stretch/>
        </p:blipFill>
        <p:spPr bwMode="auto">
          <a:xfrm>
            <a:off x="6084771" y="3573016"/>
            <a:ext cx="2797876" cy="25860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5231" y="6201740"/>
            <a:ext cx="252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在感恩中前行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7008" y="5494528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在实践中收获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516" y="4747149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在学习中进步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5175" y="1467930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第一章</a:t>
            </a:r>
            <a:endParaRPr lang="zh-CN" alt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41121" y="2143550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第二章</a:t>
            </a:r>
            <a:endParaRPr lang="zh-CN" alt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17939" y="2910728"/>
            <a:ext cx="1382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第三章</a:t>
            </a:r>
            <a:endParaRPr lang="zh-CN" alt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4975" y="651934"/>
            <a:ext cx="1004764" cy="803811"/>
            <a:chOff x="0" y="2719015"/>
            <a:chExt cx="1004764" cy="803811"/>
          </a:xfrm>
        </p:grpSpPr>
        <p:sp>
          <p:nvSpPr>
            <p:cNvPr id="25" name="圆角矩形 24"/>
            <p:cNvSpPr/>
            <p:nvPr/>
          </p:nvSpPr>
          <p:spPr>
            <a:xfrm>
              <a:off x="0" y="2719015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26" name="圆角矩形 4"/>
            <p:cNvSpPr/>
            <p:nvPr/>
          </p:nvSpPr>
          <p:spPr>
            <a:xfrm>
              <a:off x="23543" y="2742558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过渡页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0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>
            <a:off x="813990" y="2064329"/>
            <a:ext cx="7444037" cy="0"/>
          </a:xfrm>
          <a:prstGeom prst="line">
            <a:avLst/>
          </a:prstGeom>
          <a:noFill/>
          <a:ln w="3175" cap="flat" cmpd="sng" algn="ctr">
            <a:solidFill>
              <a:srgbClr val="000000">
                <a:lumMod val="75000"/>
                <a:lumOff val="25000"/>
              </a:srgbClr>
            </a:solidFill>
            <a:prstDash val="sysDash"/>
            <a:headEnd type="oval" w="sm" len="sm"/>
            <a:tailEnd type="oval" w="sm" len="sm"/>
          </a:ln>
          <a:effectLst/>
        </p:spPr>
      </p:cxnSp>
      <p:grpSp>
        <p:nvGrpSpPr>
          <p:cNvPr id="17" name="组合 16"/>
          <p:cNvGrpSpPr/>
          <p:nvPr/>
        </p:nvGrpSpPr>
        <p:grpSpPr>
          <a:xfrm>
            <a:off x="4743156" y="2584573"/>
            <a:ext cx="1773781" cy="2145881"/>
            <a:chOff x="3687510" y="2211710"/>
            <a:chExt cx="1773781" cy="1609411"/>
          </a:xfrm>
        </p:grpSpPr>
        <p:grpSp>
          <p:nvGrpSpPr>
            <p:cNvPr id="18" name="组合 17"/>
            <p:cNvGrpSpPr/>
            <p:nvPr/>
          </p:nvGrpSpPr>
          <p:grpSpPr>
            <a:xfrm>
              <a:off x="3687510" y="2211710"/>
              <a:ext cx="1773781" cy="1609411"/>
              <a:chOff x="1074198" y="2188917"/>
              <a:chExt cx="1773781" cy="1609411"/>
            </a:xfrm>
          </p:grpSpPr>
          <p:sp>
            <p:nvSpPr>
              <p:cNvPr id="20" name="右箭头 55"/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1" name="右箭头 55"/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" fmla="*/ 0 w 1731146"/>
                  <a:gd name="connsiteY0" fmla="*/ 355742 h 1624170"/>
                  <a:gd name="connsiteX1" fmla="*/ 508986 w 1731146"/>
                  <a:gd name="connsiteY1" fmla="*/ 35132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48037 w 1731146"/>
                  <a:gd name="connsiteY2" fmla="*/ 12788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48037 w 1731146"/>
                  <a:gd name="connsiteY2" fmla="*/ 92372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2959 w 1734105"/>
                  <a:gd name="connsiteY0" fmla="*/ 320232 h 1588660"/>
                  <a:gd name="connsiteX1" fmla="*/ 559293 w 1734105"/>
                  <a:gd name="connsiteY1" fmla="*/ 318779 h 1588660"/>
                  <a:gd name="connsiteX2" fmla="*/ 853955 w 1734105"/>
                  <a:gd name="connsiteY2" fmla="*/ 59821 h 1588660"/>
                  <a:gd name="connsiteX3" fmla="*/ 1007835 w 1734105"/>
                  <a:gd name="connsiteY3" fmla="*/ 0 h 1588660"/>
                  <a:gd name="connsiteX4" fmla="*/ 1734105 w 1734105"/>
                  <a:gd name="connsiteY4" fmla="*/ 776575 h 1588660"/>
                  <a:gd name="connsiteX5" fmla="*/ 895384 w 1734105"/>
                  <a:gd name="connsiteY5" fmla="*/ 1588660 h 1588660"/>
                  <a:gd name="connsiteX6" fmla="*/ 895384 w 1734105"/>
                  <a:gd name="connsiteY6" fmla="*/ 1232918 h 1588660"/>
                  <a:gd name="connsiteX7" fmla="*/ 2959 w 1734105"/>
                  <a:gd name="connsiteY7" fmla="*/ 1232918 h 1588660"/>
                  <a:gd name="connsiteX8" fmla="*/ 0 w 1734105"/>
                  <a:gd name="connsiteY8" fmla="*/ 576230 h 1588660"/>
                  <a:gd name="connsiteX9" fmla="*/ 2959 w 1734105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81126 w 1731146"/>
                  <a:gd name="connsiteY8" fmla="*/ 62061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136124 w 1731146"/>
                  <a:gd name="connsiteY8" fmla="*/ 922459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66330 w 1731146"/>
                  <a:gd name="connsiteY8" fmla="*/ 955011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53956 w 1731146"/>
                  <a:gd name="connsiteY6" fmla="*/ 146077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17638"/>
                  <a:gd name="connsiteX1" fmla="*/ 556334 w 1731146"/>
                  <a:gd name="connsiteY1" fmla="*/ 318779 h 1517638"/>
                  <a:gd name="connsiteX2" fmla="*/ 850996 w 1731146"/>
                  <a:gd name="connsiteY2" fmla="*/ 59821 h 1517638"/>
                  <a:gd name="connsiteX3" fmla="*/ 1004876 w 1731146"/>
                  <a:gd name="connsiteY3" fmla="*/ 0 h 1517638"/>
                  <a:gd name="connsiteX4" fmla="*/ 1731146 w 1731146"/>
                  <a:gd name="connsiteY4" fmla="*/ 776575 h 1517638"/>
                  <a:gd name="connsiteX5" fmla="*/ 1010794 w 1731146"/>
                  <a:gd name="connsiteY5" fmla="*/ 1517638 h 1517638"/>
                  <a:gd name="connsiteX6" fmla="*/ 853956 w 1731146"/>
                  <a:gd name="connsiteY6" fmla="*/ 1460778 h 1517638"/>
                  <a:gd name="connsiteX7" fmla="*/ 582967 w 1731146"/>
                  <a:gd name="connsiteY7" fmla="*/ 1233178 h 1517638"/>
                  <a:gd name="connsiteX8" fmla="*/ 0 w 1731146"/>
                  <a:gd name="connsiteY8" fmla="*/ 1232918 h 1517638"/>
                  <a:gd name="connsiteX9" fmla="*/ 266330 w 1731146"/>
                  <a:gd name="connsiteY9" fmla="*/ 955011 h 1517638"/>
                  <a:gd name="connsiteX10" fmla="*/ 281126 w 1731146"/>
                  <a:gd name="connsiteY10" fmla="*/ 620619 h 1517638"/>
                  <a:gd name="connsiteX11" fmla="*/ 0 w 1731146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9104 w 1589104"/>
                  <a:gd name="connsiteY4" fmla="*/ 936373 h 1517638"/>
                  <a:gd name="connsiteX5" fmla="*/ 1010794 w 1589104"/>
                  <a:gd name="connsiteY5" fmla="*/ 1517638 h 1517638"/>
                  <a:gd name="connsiteX6" fmla="*/ 853956 w 1589104"/>
                  <a:gd name="connsiteY6" fmla="*/ 1460778 h 1517638"/>
                  <a:gd name="connsiteX7" fmla="*/ 582967 w 1589104"/>
                  <a:gd name="connsiteY7" fmla="*/ 1233178 h 1517638"/>
                  <a:gd name="connsiteX8" fmla="*/ 0 w 1589104"/>
                  <a:gd name="connsiteY8" fmla="*/ 1232918 h 1517638"/>
                  <a:gd name="connsiteX9" fmla="*/ 266330 w 1589104"/>
                  <a:gd name="connsiteY9" fmla="*/ 955011 h 1517638"/>
                  <a:gd name="connsiteX10" fmla="*/ 281126 w 1589104"/>
                  <a:gd name="connsiteY10" fmla="*/ 620619 h 1517638"/>
                  <a:gd name="connsiteX11" fmla="*/ 0 w 1589104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373080 w 1589104"/>
                  <a:gd name="connsiteY4" fmla="*/ 591026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92063"/>
                  <a:gd name="connsiteY0" fmla="*/ 320232 h 1517638"/>
                  <a:gd name="connsiteX1" fmla="*/ 556334 w 1592063"/>
                  <a:gd name="connsiteY1" fmla="*/ 318779 h 1517638"/>
                  <a:gd name="connsiteX2" fmla="*/ 850996 w 1592063"/>
                  <a:gd name="connsiteY2" fmla="*/ 59821 h 1517638"/>
                  <a:gd name="connsiteX3" fmla="*/ 1004876 w 1592063"/>
                  <a:gd name="connsiteY3" fmla="*/ 0 h 1517638"/>
                  <a:gd name="connsiteX4" fmla="*/ 1583185 w 1592063"/>
                  <a:gd name="connsiteY4" fmla="*/ 596945 h 1517638"/>
                  <a:gd name="connsiteX5" fmla="*/ 1592063 w 1592063"/>
                  <a:gd name="connsiteY5" fmla="*/ 942292 h 1517638"/>
                  <a:gd name="connsiteX6" fmla="*/ 1010794 w 1592063"/>
                  <a:gd name="connsiteY6" fmla="*/ 1517638 h 1517638"/>
                  <a:gd name="connsiteX7" fmla="*/ 853956 w 1592063"/>
                  <a:gd name="connsiteY7" fmla="*/ 1460778 h 1517638"/>
                  <a:gd name="connsiteX8" fmla="*/ 582967 w 1592063"/>
                  <a:gd name="connsiteY8" fmla="*/ 1233178 h 1517638"/>
                  <a:gd name="connsiteX9" fmla="*/ 0 w 1592063"/>
                  <a:gd name="connsiteY9" fmla="*/ 1232918 h 1517638"/>
                  <a:gd name="connsiteX10" fmla="*/ 266330 w 1592063"/>
                  <a:gd name="connsiteY10" fmla="*/ 955011 h 1517638"/>
                  <a:gd name="connsiteX11" fmla="*/ 281126 w 1592063"/>
                  <a:gd name="connsiteY11" fmla="*/ 620619 h 1517638"/>
                  <a:gd name="connsiteX12" fmla="*/ 0 w 1592063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48210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1126 w 1589104"/>
                  <a:gd name="connsiteY11" fmla="*/ 620619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32336"/>
                  <a:gd name="connsiteX1" fmla="*/ 556334 w 1589104"/>
                  <a:gd name="connsiteY1" fmla="*/ 318779 h 1532336"/>
                  <a:gd name="connsiteX2" fmla="*/ 850996 w 1589104"/>
                  <a:gd name="connsiteY2" fmla="*/ 59821 h 1532336"/>
                  <a:gd name="connsiteX3" fmla="*/ 1004876 w 1589104"/>
                  <a:gd name="connsiteY3" fmla="*/ 0 h 1532336"/>
                  <a:gd name="connsiteX4" fmla="*/ 1583185 w 1589104"/>
                  <a:gd name="connsiteY4" fmla="*/ 596945 h 1532336"/>
                  <a:gd name="connsiteX5" fmla="*/ 1589104 w 1589104"/>
                  <a:gd name="connsiteY5" fmla="*/ 948210 h 1532336"/>
                  <a:gd name="connsiteX6" fmla="*/ 1013753 w 1589104"/>
                  <a:gd name="connsiteY6" fmla="*/ 1514679 h 1532336"/>
                  <a:gd name="connsiteX7" fmla="*/ 853956 w 1589104"/>
                  <a:gd name="connsiteY7" fmla="*/ 1460778 h 1532336"/>
                  <a:gd name="connsiteX8" fmla="*/ 582967 w 1589104"/>
                  <a:gd name="connsiteY8" fmla="*/ 1233178 h 1532336"/>
                  <a:gd name="connsiteX9" fmla="*/ 0 w 1589104"/>
                  <a:gd name="connsiteY9" fmla="*/ 1232918 h 1532336"/>
                  <a:gd name="connsiteX10" fmla="*/ 266330 w 1589104"/>
                  <a:gd name="connsiteY10" fmla="*/ 955011 h 1532336"/>
                  <a:gd name="connsiteX11" fmla="*/ 287045 w 1589104"/>
                  <a:gd name="connsiteY11" fmla="*/ 611742 h 1532336"/>
                  <a:gd name="connsiteX12" fmla="*/ 0 w 1589104"/>
                  <a:gd name="connsiteY12" fmla="*/ 320232 h 1532336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83185 w 1589104"/>
                  <a:gd name="connsiteY4" fmla="*/ 631223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77267 w 1589104"/>
                  <a:gd name="connsiteY4" fmla="*/ 619386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643112"/>
                  <a:gd name="connsiteY0" fmla="*/ 354510 h 1609411"/>
                  <a:gd name="connsiteX1" fmla="*/ 556334 w 1643112"/>
                  <a:gd name="connsiteY1" fmla="*/ 353057 h 1609411"/>
                  <a:gd name="connsiteX2" fmla="*/ 850996 w 1643112"/>
                  <a:gd name="connsiteY2" fmla="*/ 94099 h 1609411"/>
                  <a:gd name="connsiteX3" fmla="*/ 1004876 w 1643112"/>
                  <a:gd name="connsiteY3" fmla="*/ 34278 h 1609411"/>
                  <a:gd name="connsiteX4" fmla="*/ 1577267 w 1643112"/>
                  <a:gd name="connsiteY4" fmla="*/ 619386 h 1609411"/>
                  <a:gd name="connsiteX5" fmla="*/ 1589104 w 1643112"/>
                  <a:gd name="connsiteY5" fmla="*/ 982488 h 1609411"/>
                  <a:gd name="connsiteX6" fmla="*/ 1013753 w 1643112"/>
                  <a:gd name="connsiteY6" fmla="*/ 1548957 h 1609411"/>
                  <a:gd name="connsiteX7" fmla="*/ 853956 w 1643112"/>
                  <a:gd name="connsiteY7" fmla="*/ 1495056 h 1609411"/>
                  <a:gd name="connsiteX8" fmla="*/ 582967 w 1643112"/>
                  <a:gd name="connsiteY8" fmla="*/ 1267456 h 1609411"/>
                  <a:gd name="connsiteX9" fmla="*/ 0 w 1643112"/>
                  <a:gd name="connsiteY9" fmla="*/ 1267196 h 1609411"/>
                  <a:gd name="connsiteX10" fmla="*/ 266330 w 1643112"/>
                  <a:gd name="connsiteY10" fmla="*/ 989289 h 1609411"/>
                  <a:gd name="connsiteX11" fmla="*/ 287045 w 1643112"/>
                  <a:gd name="connsiteY11" fmla="*/ 646020 h 1609411"/>
                  <a:gd name="connsiteX12" fmla="*/ 0 w 1643112"/>
                  <a:gd name="connsiteY12" fmla="*/ 354510 h 1609411"/>
                  <a:gd name="connsiteX0" fmla="*/ 0 w 1669115"/>
                  <a:gd name="connsiteY0" fmla="*/ 354510 h 1609411"/>
                  <a:gd name="connsiteX1" fmla="*/ 556334 w 1669115"/>
                  <a:gd name="connsiteY1" fmla="*/ 353057 h 1609411"/>
                  <a:gd name="connsiteX2" fmla="*/ 850996 w 1669115"/>
                  <a:gd name="connsiteY2" fmla="*/ 94099 h 1609411"/>
                  <a:gd name="connsiteX3" fmla="*/ 1004876 w 1669115"/>
                  <a:gd name="connsiteY3" fmla="*/ 34278 h 1609411"/>
                  <a:gd name="connsiteX4" fmla="*/ 1577267 w 1669115"/>
                  <a:gd name="connsiteY4" fmla="*/ 619386 h 1609411"/>
                  <a:gd name="connsiteX5" fmla="*/ 1589104 w 1669115"/>
                  <a:gd name="connsiteY5" fmla="*/ 982488 h 1609411"/>
                  <a:gd name="connsiteX6" fmla="*/ 1013753 w 1669115"/>
                  <a:gd name="connsiteY6" fmla="*/ 1548957 h 1609411"/>
                  <a:gd name="connsiteX7" fmla="*/ 853956 w 1669115"/>
                  <a:gd name="connsiteY7" fmla="*/ 1495056 h 1609411"/>
                  <a:gd name="connsiteX8" fmla="*/ 582967 w 1669115"/>
                  <a:gd name="connsiteY8" fmla="*/ 1267456 h 1609411"/>
                  <a:gd name="connsiteX9" fmla="*/ 0 w 1669115"/>
                  <a:gd name="connsiteY9" fmla="*/ 1267196 h 1609411"/>
                  <a:gd name="connsiteX10" fmla="*/ 266330 w 1669115"/>
                  <a:gd name="connsiteY10" fmla="*/ 989289 h 1609411"/>
                  <a:gd name="connsiteX11" fmla="*/ 287045 w 1669115"/>
                  <a:gd name="connsiteY11" fmla="*/ 646020 h 1609411"/>
                  <a:gd name="connsiteX12" fmla="*/ 0 w 1669115"/>
                  <a:gd name="connsiteY12" fmla="*/ 354510 h 1609411"/>
                  <a:gd name="connsiteX0" fmla="*/ 0 w 1671177"/>
                  <a:gd name="connsiteY0" fmla="*/ 354510 h 1609411"/>
                  <a:gd name="connsiteX1" fmla="*/ 556334 w 1671177"/>
                  <a:gd name="connsiteY1" fmla="*/ 353057 h 1609411"/>
                  <a:gd name="connsiteX2" fmla="*/ 850996 w 1671177"/>
                  <a:gd name="connsiteY2" fmla="*/ 94099 h 1609411"/>
                  <a:gd name="connsiteX3" fmla="*/ 1004876 w 1671177"/>
                  <a:gd name="connsiteY3" fmla="*/ 34278 h 1609411"/>
                  <a:gd name="connsiteX4" fmla="*/ 1577267 w 1671177"/>
                  <a:gd name="connsiteY4" fmla="*/ 619386 h 1609411"/>
                  <a:gd name="connsiteX5" fmla="*/ 1589104 w 1671177"/>
                  <a:gd name="connsiteY5" fmla="*/ 982488 h 1609411"/>
                  <a:gd name="connsiteX6" fmla="*/ 1013753 w 1671177"/>
                  <a:gd name="connsiteY6" fmla="*/ 1548957 h 1609411"/>
                  <a:gd name="connsiteX7" fmla="*/ 853956 w 1671177"/>
                  <a:gd name="connsiteY7" fmla="*/ 1495056 h 1609411"/>
                  <a:gd name="connsiteX8" fmla="*/ 582967 w 1671177"/>
                  <a:gd name="connsiteY8" fmla="*/ 1267456 h 1609411"/>
                  <a:gd name="connsiteX9" fmla="*/ 0 w 1671177"/>
                  <a:gd name="connsiteY9" fmla="*/ 1267196 h 1609411"/>
                  <a:gd name="connsiteX10" fmla="*/ 266330 w 1671177"/>
                  <a:gd name="connsiteY10" fmla="*/ 989289 h 1609411"/>
                  <a:gd name="connsiteX11" fmla="*/ 287045 w 1671177"/>
                  <a:gd name="connsiteY11" fmla="*/ 646020 h 1609411"/>
                  <a:gd name="connsiteX12" fmla="*/ 0 w 1671177"/>
                  <a:gd name="connsiteY12" fmla="*/ 354510 h 160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A1B65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369061" y="2754805"/>
              <a:ext cx="5565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charset="-122"/>
                </a:rPr>
                <a:t>02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charset="-122"/>
              </a:endParaRPr>
            </a:p>
          </p:txBody>
        </p:sp>
      </p:grpSp>
      <p:sp>
        <p:nvSpPr>
          <p:cNvPr id="22" name="右箭头 55"/>
          <p:cNvSpPr/>
          <p:nvPr/>
        </p:nvSpPr>
        <p:spPr>
          <a:xfrm>
            <a:off x="6156175" y="2578709"/>
            <a:ext cx="1671177" cy="2145881"/>
          </a:xfrm>
          <a:custGeom>
            <a:avLst/>
            <a:gdLst>
              <a:gd name="connsiteX0" fmla="*/ 0 w 1731146"/>
              <a:gd name="connsiteY0" fmla="*/ 355742 h 1624170"/>
              <a:gd name="connsiteX1" fmla="*/ 892425 w 1731146"/>
              <a:gd name="connsiteY1" fmla="*/ 355742 h 1624170"/>
              <a:gd name="connsiteX2" fmla="*/ 892425 w 1731146"/>
              <a:gd name="connsiteY2" fmla="*/ 0 h 1624170"/>
              <a:gd name="connsiteX3" fmla="*/ 1731146 w 1731146"/>
              <a:gd name="connsiteY3" fmla="*/ 812085 h 1624170"/>
              <a:gd name="connsiteX4" fmla="*/ 892425 w 1731146"/>
              <a:gd name="connsiteY4" fmla="*/ 1624170 h 1624170"/>
              <a:gd name="connsiteX5" fmla="*/ 892425 w 1731146"/>
              <a:gd name="connsiteY5" fmla="*/ 1268428 h 1624170"/>
              <a:gd name="connsiteX6" fmla="*/ 0 w 1731146"/>
              <a:gd name="connsiteY6" fmla="*/ 1268428 h 1624170"/>
              <a:gd name="connsiteX7" fmla="*/ 0 w 1731146"/>
              <a:gd name="connsiteY7" fmla="*/ 355742 h 1624170"/>
              <a:gd name="connsiteX0" fmla="*/ 0 w 1731146"/>
              <a:gd name="connsiteY0" fmla="*/ 355742 h 1624170"/>
              <a:gd name="connsiteX1" fmla="*/ 508986 w 1731146"/>
              <a:gd name="connsiteY1" fmla="*/ 351329 h 1624170"/>
              <a:gd name="connsiteX2" fmla="*/ 892425 w 1731146"/>
              <a:gd name="connsiteY2" fmla="*/ 355742 h 1624170"/>
              <a:gd name="connsiteX3" fmla="*/ 892425 w 1731146"/>
              <a:gd name="connsiteY3" fmla="*/ 0 h 1624170"/>
              <a:gd name="connsiteX4" fmla="*/ 1731146 w 1731146"/>
              <a:gd name="connsiteY4" fmla="*/ 812085 h 1624170"/>
              <a:gd name="connsiteX5" fmla="*/ 892425 w 1731146"/>
              <a:gd name="connsiteY5" fmla="*/ 1624170 h 1624170"/>
              <a:gd name="connsiteX6" fmla="*/ 892425 w 1731146"/>
              <a:gd name="connsiteY6" fmla="*/ 1268428 h 1624170"/>
              <a:gd name="connsiteX7" fmla="*/ 0 w 1731146"/>
              <a:gd name="connsiteY7" fmla="*/ 1268428 h 1624170"/>
              <a:gd name="connsiteX8" fmla="*/ 0 w 1731146"/>
              <a:gd name="connsiteY8" fmla="*/ 355742 h 1624170"/>
              <a:gd name="connsiteX0" fmla="*/ 0 w 1731146"/>
              <a:gd name="connsiteY0" fmla="*/ 355742 h 1624170"/>
              <a:gd name="connsiteX1" fmla="*/ 556334 w 1731146"/>
              <a:gd name="connsiteY1" fmla="*/ 354289 h 1624170"/>
              <a:gd name="connsiteX2" fmla="*/ 892425 w 1731146"/>
              <a:gd name="connsiteY2" fmla="*/ 355742 h 1624170"/>
              <a:gd name="connsiteX3" fmla="*/ 892425 w 1731146"/>
              <a:gd name="connsiteY3" fmla="*/ 0 h 1624170"/>
              <a:gd name="connsiteX4" fmla="*/ 1731146 w 1731146"/>
              <a:gd name="connsiteY4" fmla="*/ 812085 h 1624170"/>
              <a:gd name="connsiteX5" fmla="*/ 892425 w 1731146"/>
              <a:gd name="connsiteY5" fmla="*/ 1624170 h 1624170"/>
              <a:gd name="connsiteX6" fmla="*/ 892425 w 1731146"/>
              <a:gd name="connsiteY6" fmla="*/ 1268428 h 1624170"/>
              <a:gd name="connsiteX7" fmla="*/ 0 w 1731146"/>
              <a:gd name="connsiteY7" fmla="*/ 1268428 h 1624170"/>
              <a:gd name="connsiteX8" fmla="*/ 0 w 1731146"/>
              <a:gd name="connsiteY8" fmla="*/ 355742 h 1624170"/>
              <a:gd name="connsiteX0" fmla="*/ 0 w 1731146"/>
              <a:gd name="connsiteY0" fmla="*/ 355742 h 1624170"/>
              <a:gd name="connsiteX1" fmla="*/ 556334 w 1731146"/>
              <a:gd name="connsiteY1" fmla="*/ 354289 h 1624170"/>
              <a:gd name="connsiteX2" fmla="*/ 848037 w 1731146"/>
              <a:gd name="connsiteY2" fmla="*/ 127882 h 1624170"/>
              <a:gd name="connsiteX3" fmla="*/ 892425 w 1731146"/>
              <a:gd name="connsiteY3" fmla="*/ 0 h 1624170"/>
              <a:gd name="connsiteX4" fmla="*/ 1731146 w 1731146"/>
              <a:gd name="connsiteY4" fmla="*/ 812085 h 1624170"/>
              <a:gd name="connsiteX5" fmla="*/ 892425 w 1731146"/>
              <a:gd name="connsiteY5" fmla="*/ 1624170 h 1624170"/>
              <a:gd name="connsiteX6" fmla="*/ 892425 w 1731146"/>
              <a:gd name="connsiteY6" fmla="*/ 1268428 h 1624170"/>
              <a:gd name="connsiteX7" fmla="*/ 0 w 1731146"/>
              <a:gd name="connsiteY7" fmla="*/ 1268428 h 1624170"/>
              <a:gd name="connsiteX8" fmla="*/ 0 w 1731146"/>
              <a:gd name="connsiteY8" fmla="*/ 355742 h 162417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48037 w 1731146"/>
              <a:gd name="connsiteY2" fmla="*/ 92372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0 w 1731146"/>
              <a:gd name="connsiteY7" fmla="*/ 1232918 h 1588660"/>
              <a:gd name="connsiteX8" fmla="*/ 0 w 1731146"/>
              <a:gd name="connsiteY8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0 w 1731146"/>
              <a:gd name="connsiteY7" fmla="*/ 1232918 h 1588660"/>
              <a:gd name="connsiteX8" fmla="*/ 0 w 1731146"/>
              <a:gd name="connsiteY8" fmla="*/ 320232 h 1588660"/>
              <a:gd name="connsiteX0" fmla="*/ 2959 w 1734105"/>
              <a:gd name="connsiteY0" fmla="*/ 320232 h 1588660"/>
              <a:gd name="connsiteX1" fmla="*/ 559293 w 1734105"/>
              <a:gd name="connsiteY1" fmla="*/ 318779 h 1588660"/>
              <a:gd name="connsiteX2" fmla="*/ 853955 w 1734105"/>
              <a:gd name="connsiteY2" fmla="*/ 59821 h 1588660"/>
              <a:gd name="connsiteX3" fmla="*/ 1007835 w 1734105"/>
              <a:gd name="connsiteY3" fmla="*/ 0 h 1588660"/>
              <a:gd name="connsiteX4" fmla="*/ 1734105 w 1734105"/>
              <a:gd name="connsiteY4" fmla="*/ 776575 h 1588660"/>
              <a:gd name="connsiteX5" fmla="*/ 895384 w 1734105"/>
              <a:gd name="connsiteY5" fmla="*/ 1588660 h 1588660"/>
              <a:gd name="connsiteX6" fmla="*/ 895384 w 1734105"/>
              <a:gd name="connsiteY6" fmla="*/ 1232918 h 1588660"/>
              <a:gd name="connsiteX7" fmla="*/ 2959 w 1734105"/>
              <a:gd name="connsiteY7" fmla="*/ 1232918 h 1588660"/>
              <a:gd name="connsiteX8" fmla="*/ 0 w 1734105"/>
              <a:gd name="connsiteY8" fmla="*/ 576230 h 1588660"/>
              <a:gd name="connsiteX9" fmla="*/ 2959 w 1734105"/>
              <a:gd name="connsiteY9" fmla="*/ 320232 h 1588660"/>
              <a:gd name="connsiteX0" fmla="*/ 3 w 1731149"/>
              <a:gd name="connsiteY0" fmla="*/ 320232 h 1588660"/>
              <a:gd name="connsiteX1" fmla="*/ 556337 w 1731149"/>
              <a:gd name="connsiteY1" fmla="*/ 318779 h 1588660"/>
              <a:gd name="connsiteX2" fmla="*/ 850999 w 1731149"/>
              <a:gd name="connsiteY2" fmla="*/ 59821 h 1588660"/>
              <a:gd name="connsiteX3" fmla="*/ 1004879 w 1731149"/>
              <a:gd name="connsiteY3" fmla="*/ 0 h 1588660"/>
              <a:gd name="connsiteX4" fmla="*/ 1731149 w 1731149"/>
              <a:gd name="connsiteY4" fmla="*/ 776575 h 1588660"/>
              <a:gd name="connsiteX5" fmla="*/ 892428 w 1731149"/>
              <a:gd name="connsiteY5" fmla="*/ 1588660 h 1588660"/>
              <a:gd name="connsiteX6" fmla="*/ 892428 w 1731149"/>
              <a:gd name="connsiteY6" fmla="*/ 1232918 h 1588660"/>
              <a:gd name="connsiteX7" fmla="*/ 3 w 1731149"/>
              <a:gd name="connsiteY7" fmla="*/ 1232918 h 1588660"/>
              <a:gd name="connsiteX8" fmla="*/ 275211 w 1731149"/>
              <a:gd name="connsiteY8" fmla="*/ 617659 h 1588660"/>
              <a:gd name="connsiteX9" fmla="*/ 3 w 1731149"/>
              <a:gd name="connsiteY9" fmla="*/ 320232 h 1588660"/>
              <a:gd name="connsiteX0" fmla="*/ 3 w 1731149"/>
              <a:gd name="connsiteY0" fmla="*/ 320232 h 1588660"/>
              <a:gd name="connsiteX1" fmla="*/ 556337 w 1731149"/>
              <a:gd name="connsiteY1" fmla="*/ 318779 h 1588660"/>
              <a:gd name="connsiteX2" fmla="*/ 850999 w 1731149"/>
              <a:gd name="connsiteY2" fmla="*/ 59821 h 1588660"/>
              <a:gd name="connsiteX3" fmla="*/ 1004879 w 1731149"/>
              <a:gd name="connsiteY3" fmla="*/ 0 h 1588660"/>
              <a:gd name="connsiteX4" fmla="*/ 1731149 w 1731149"/>
              <a:gd name="connsiteY4" fmla="*/ 776575 h 1588660"/>
              <a:gd name="connsiteX5" fmla="*/ 892428 w 1731149"/>
              <a:gd name="connsiteY5" fmla="*/ 1588660 h 1588660"/>
              <a:gd name="connsiteX6" fmla="*/ 892428 w 1731149"/>
              <a:gd name="connsiteY6" fmla="*/ 1232918 h 1588660"/>
              <a:gd name="connsiteX7" fmla="*/ 3 w 1731149"/>
              <a:gd name="connsiteY7" fmla="*/ 1232918 h 1588660"/>
              <a:gd name="connsiteX8" fmla="*/ 275211 w 1731149"/>
              <a:gd name="connsiteY8" fmla="*/ 617659 h 1588660"/>
              <a:gd name="connsiteX9" fmla="*/ 3 w 1731149"/>
              <a:gd name="connsiteY9" fmla="*/ 320232 h 1588660"/>
              <a:gd name="connsiteX0" fmla="*/ 5 w 1731151"/>
              <a:gd name="connsiteY0" fmla="*/ 320232 h 1588660"/>
              <a:gd name="connsiteX1" fmla="*/ 556339 w 1731151"/>
              <a:gd name="connsiteY1" fmla="*/ 318779 h 1588660"/>
              <a:gd name="connsiteX2" fmla="*/ 851001 w 1731151"/>
              <a:gd name="connsiteY2" fmla="*/ 59821 h 1588660"/>
              <a:gd name="connsiteX3" fmla="*/ 1004881 w 1731151"/>
              <a:gd name="connsiteY3" fmla="*/ 0 h 1588660"/>
              <a:gd name="connsiteX4" fmla="*/ 1731151 w 1731151"/>
              <a:gd name="connsiteY4" fmla="*/ 776575 h 1588660"/>
              <a:gd name="connsiteX5" fmla="*/ 892430 w 1731151"/>
              <a:gd name="connsiteY5" fmla="*/ 1588660 h 1588660"/>
              <a:gd name="connsiteX6" fmla="*/ 892430 w 1731151"/>
              <a:gd name="connsiteY6" fmla="*/ 1232918 h 1588660"/>
              <a:gd name="connsiteX7" fmla="*/ 5 w 1731151"/>
              <a:gd name="connsiteY7" fmla="*/ 1232918 h 1588660"/>
              <a:gd name="connsiteX8" fmla="*/ 275213 w 1731151"/>
              <a:gd name="connsiteY8" fmla="*/ 617659 h 1588660"/>
              <a:gd name="connsiteX9" fmla="*/ 5 w 1731151"/>
              <a:gd name="connsiteY9" fmla="*/ 320232 h 1588660"/>
              <a:gd name="connsiteX0" fmla="*/ 5 w 1731151"/>
              <a:gd name="connsiteY0" fmla="*/ 320232 h 1588660"/>
              <a:gd name="connsiteX1" fmla="*/ 556339 w 1731151"/>
              <a:gd name="connsiteY1" fmla="*/ 318779 h 1588660"/>
              <a:gd name="connsiteX2" fmla="*/ 851001 w 1731151"/>
              <a:gd name="connsiteY2" fmla="*/ 59821 h 1588660"/>
              <a:gd name="connsiteX3" fmla="*/ 1004881 w 1731151"/>
              <a:gd name="connsiteY3" fmla="*/ 0 h 1588660"/>
              <a:gd name="connsiteX4" fmla="*/ 1731151 w 1731151"/>
              <a:gd name="connsiteY4" fmla="*/ 776575 h 1588660"/>
              <a:gd name="connsiteX5" fmla="*/ 892430 w 1731151"/>
              <a:gd name="connsiteY5" fmla="*/ 1588660 h 1588660"/>
              <a:gd name="connsiteX6" fmla="*/ 892430 w 1731151"/>
              <a:gd name="connsiteY6" fmla="*/ 1232918 h 1588660"/>
              <a:gd name="connsiteX7" fmla="*/ 5 w 1731151"/>
              <a:gd name="connsiteY7" fmla="*/ 1232918 h 1588660"/>
              <a:gd name="connsiteX8" fmla="*/ 275213 w 1731151"/>
              <a:gd name="connsiteY8" fmla="*/ 617659 h 1588660"/>
              <a:gd name="connsiteX9" fmla="*/ 5 w 1731151"/>
              <a:gd name="connsiteY9" fmla="*/ 320232 h 1588660"/>
              <a:gd name="connsiteX0" fmla="*/ 3 w 1731149"/>
              <a:gd name="connsiteY0" fmla="*/ 320232 h 1588660"/>
              <a:gd name="connsiteX1" fmla="*/ 556337 w 1731149"/>
              <a:gd name="connsiteY1" fmla="*/ 318779 h 1588660"/>
              <a:gd name="connsiteX2" fmla="*/ 850999 w 1731149"/>
              <a:gd name="connsiteY2" fmla="*/ 59821 h 1588660"/>
              <a:gd name="connsiteX3" fmla="*/ 1004879 w 1731149"/>
              <a:gd name="connsiteY3" fmla="*/ 0 h 1588660"/>
              <a:gd name="connsiteX4" fmla="*/ 1731149 w 1731149"/>
              <a:gd name="connsiteY4" fmla="*/ 776575 h 1588660"/>
              <a:gd name="connsiteX5" fmla="*/ 892428 w 1731149"/>
              <a:gd name="connsiteY5" fmla="*/ 1588660 h 1588660"/>
              <a:gd name="connsiteX6" fmla="*/ 892428 w 1731149"/>
              <a:gd name="connsiteY6" fmla="*/ 1232918 h 1588660"/>
              <a:gd name="connsiteX7" fmla="*/ 3 w 1731149"/>
              <a:gd name="connsiteY7" fmla="*/ 1232918 h 1588660"/>
              <a:gd name="connsiteX8" fmla="*/ 275211 w 1731149"/>
              <a:gd name="connsiteY8" fmla="*/ 617659 h 1588660"/>
              <a:gd name="connsiteX9" fmla="*/ 3 w 1731149"/>
              <a:gd name="connsiteY9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0 w 1731146"/>
              <a:gd name="connsiteY7" fmla="*/ 1232918 h 1588660"/>
              <a:gd name="connsiteX8" fmla="*/ 275208 w 1731146"/>
              <a:gd name="connsiteY8" fmla="*/ 617659 h 1588660"/>
              <a:gd name="connsiteX9" fmla="*/ 0 w 1731146"/>
              <a:gd name="connsiteY9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0 w 1731146"/>
              <a:gd name="connsiteY7" fmla="*/ 1232918 h 1588660"/>
              <a:gd name="connsiteX8" fmla="*/ 275208 w 1731146"/>
              <a:gd name="connsiteY8" fmla="*/ 617659 h 1588660"/>
              <a:gd name="connsiteX9" fmla="*/ 0 w 1731146"/>
              <a:gd name="connsiteY9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0 w 1731146"/>
              <a:gd name="connsiteY7" fmla="*/ 1232918 h 1588660"/>
              <a:gd name="connsiteX8" fmla="*/ 275208 w 1731146"/>
              <a:gd name="connsiteY8" fmla="*/ 617659 h 1588660"/>
              <a:gd name="connsiteX9" fmla="*/ 0 w 1731146"/>
              <a:gd name="connsiteY9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0 w 1731146"/>
              <a:gd name="connsiteY7" fmla="*/ 1232918 h 1588660"/>
              <a:gd name="connsiteX8" fmla="*/ 281126 w 1731146"/>
              <a:gd name="connsiteY8" fmla="*/ 620619 h 1588660"/>
              <a:gd name="connsiteX9" fmla="*/ 0 w 1731146"/>
              <a:gd name="connsiteY9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0 w 1731146"/>
              <a:gd name="connsiteY7" fmla="*/ 1232918 h 1588660"/>
              <a:gd name="connsiteX8" fmla="*/ 136124 w 1731146"/>
              <a:gd name="connsiteY8" fmla="*/ 922459 h 1588660"/>
              <a:gd name="connsiteX9" fmla="*/ 281126 w 1731146"/>
              <a:gd name="connsiteY9" fmla="*/ 620619 h 1588660"/>
              <a:gd name="connsiteX10" fmla="*/ 0 w 1731146"/>
              <a:gd name="connsiteY10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0 w 1731146"/>
              <a:gd name="connsiteY7" fmla="*/ 1232918 h 1588660"/>
              <a:gd name="connsiteX8" fmla="*/ 266330 w 1731146"/>
              <a:gd name="connsiteY8" fmla="*/ 955011 h 1588660"/>
              <a:gd name="connsiteX9" fmla="*/ 281126 w 1731146"/>
              <a:gd name="connsiteY9" fmla="*/ 620619 h 1588660"/>
              <a:gd name="connsiteX10" fmla="*/ 0 w 1731146"/>
              <a:gd name="connsiteY10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92425 w 1731146"/>
              <a:gd name="connsiteY6" fmla="*/ 1232918 h 1588660"/>
              <a:gd name="connsiteX7" fmla="*/ 582967 w 1731146"/>
              <a:gd name="connsiteY7" fmla="*/ 1233178 h 1588660"/>
              <a:gd name="connsiteX8" fmla="*/ 0 w 1731146"/>
              <a:gd name="connsiteY8" fmla="*/ 1232918 h 1588660"/>
              <a:gd name="connsiteX9" fmla="*/ 266330 w 1731146"/>
              <a:gd name="connsiteY9" fmla="*/ 955011 h 1588660"/>
              <a:gd name="connsiteX10" fmla="*/ 281126 w 1731146"/>
              <a:gd name="connsiteY10" fmla="*/ 620619 h 1588660"/>
              <a:gd name="connsiteX11" fmla="*/ 0 w 1731146"/>
              <a:gd name="connsiteY11" fmla="*/ 320232 h 1588660"/>
              <a:gd name="connsiteX0" fmla="*/ 0 w 1731146"/>
              <a:gd name="connsiteY0" fmla="*/ 320232 h 1588660"/>
              <a:gd name="connsiteX1" fmla="*/ 556334 w 1731146"/>
              <a:gd name="connsiteY1" fmla="*/ 318779 h 1588660"/>
              <a:gd name="connsiteX2" fmla="*/ 850996 w 1731146"/>
              <a:gd name="connsiteY2" fmla="*/ 59821 h 1588660"/>
              <a:gd name="connsiteX3" fmla="*/ 1004876 w 1731146"/>
              <a:gd name="connsiteY3" fmla="*/ 0 h 1588660"/>
              <a:gd name="connsiteX4" fmla="*/ 1731146 w 1731146"/>
              <a:gd name="connsiteY4" fmla="*/ 776575 h 1588660"/>
              <a:gd name="connsiteX5" fmla="*/ 892425 w 1731146"/>
              <a:gd name="connsiteY5" fmla="*/ 1588660 h 1588660"/>
              <a:gd name="connsiteX6" fmla="*/ 853956 w 1731146"/>
              <a:gd name="connsiteY6" fmla="*/ 1460778 h 1588660"/>
              <a:gd name="connsiteX7" fmla="*/ 582967 w 1731146"/>
              <a:gd name="connsiteY7" fmla="*/ 1233178 h 1588660"/>
              <a:gd name="connsiteX8" fmla="*/ 0 w 1731146"/>
              <a:gd name="connsiteY8" fmla="*/ 1232918 h 1588660"/>
              <a:gd name="connsiteX9" fmla="*/ 266330 w 1731146"/>
              <a:gd name="connsiteY9" fmla="*/ 955011 h 1588660"/>
              <a:gd name="connsiteX10" fmla="*/ 281126 w 1731146"/>
              <a:gd name="connsiteY10" fmla="*/ 620619 h 1588660"/>
              <a:gd name="connsiteX11" fmla="*/ 0 w 1731146"/>
              <a:gd name="connsiteY11" fmla="*/ 320232 h 1588660"/>
              <a:gd name="connsiteX0" fmla="*/ 0 w 1731146"/>
              <a:gd name="connsiteY0" fmla="*/ 320232 h 1517638"/>
              <a:gd name="connsiteX1" fmla="*/ 556334 w 1731146"/>
              <a:gd name="connsiteY1" fmla="*/ 318779 h 1517638"/>
              <a:gd name="connsiteX2" fmla="*/ 850996 w 1731146"/>
              <a:gd name="connsiteY2" fmla="*/ 59821 h 1517638"/>
              <a:gd name="connsiteX3" fmla="*/ 1004876 w 1731146"/>
              <a:gd name="connsiteY3" fmla="*/ 0 h 1517638"/>
              <a:gd name="connsiteX4" fmla="*/ 1731146 w 1731146"/>
              <a:gd name="connsiteY4" fmla="*/ 776575 h 1517638"/>
              <a:gd name="connsiteX5" fmla="*/ 1010794 w 1731146"/>
              <a:gd name="connsiteY5" fmla="*/ 1517638 h 1517638"/>
              <a:gd name="connsiteX6" fmla="*/ 853956 w 1731146"/>
              <a:gd name="connsiteY6" fmla="*/ 1460778 h 1517638"/>
              <a:gd name="connsiteX7" fmla="*/ 582967 w 1731146"/>
              <a:gd name="connsiteY7" fmla="*/ 1233178 h 1517638"/>
              <a:gd name="connsiteX8" fmla="*/ 0 w 1731146"/>
              <a:gd name="connsiteY8" fmla="*/ 1232918 h 1517638"/>
              <a:gd name="connsiteX9" fmla="*/ 266330 w 1731146"/>
              <a:gd name="connsiteY9" fmla="*/ 955011 h 1517638"/>
              <a:gd name="connsiteX10" fmla="*/ 281126 w 1731146"/>
              <a:gd name="connsiteY10" fmla="*/ 620619 h 1517638"/>
              <a:gd name="connsiteX11" fmla="*/ 0 w 1731146"/>
              <a:gd name="connsiteY11" fmla="*/ 320232 h 1517638"/>
              <a:gd name="connsiteX0" fmla="*/ 0 w 1589104"/>
              <a:gd name="connsiteY0" fmla="*/ 320232 h 1517638"/>
              <a:gd name="connsiteX1" fmla="*/ 556334 w 1589104"/>
              <a:gd name="connsiteY1" fmla="*/ 318779 h 1517638"/>
              <a:gd name="connsiteX2" fmla="*/ 850996 w 1589104"/>
              <a:gd name="connsiteY2" fmla="*/ 59821 h 1517638"/>
              <a:gd name="connsiteX3" fmla="*/ 1004876 w 1589104"/>
              <a:gd name="connsiteY3" fmla="*/ 0 h 1517638"/>
              <a:gd name="connsiteX4" fmla="*/ 1589104 w 1589104"/>
              <a:gd name="connsiteY4" fmla="*/ 936373 h 1517638"/>
              <a:gd name="connsiteX5" fmla="*/ 1010794 w 1589104"/>
              <a:gd name="connsiteY5" fmla="*/ 1517638 h 1517638"/>
              <a:gd name="connsiteX6" fmla="*/ 853956 w 1589104"/>
              <a:gd name="connsiteY6" fmla="*/ 1460778 h 1517638"/>
              <a:gd name="connsiteX7" fmla="*/ 582967 w 1589104"/>
              <a:gd name="connsiteY7" fmla="*/ 1233178 h 1517638"/>
              <a:gd name="connsiteX8" fmla="*/ 0 w 1589104"/>
              <a:gd name="connsiteY8" fmla="*/ 1232918 h 1517638"/>
              <a:gd name="connsiteX9" fmla="*/ 266330 w 1589104"/>
              <a:gd name="connsiteY9" fmla="*/ 955011 h 1517638"/>
              <a:gd name="connsiteX10" fmla="*/ 281126 w 1589104"/>
              <a:gd name="connsiteY10" fmla="*/ 620619 h 1517638"/>
              <a:gd name="connsiteX11" fmla="*/ 0 w 1589104"/>
              <a:gd name="connsiteY11" fmla="*/ 320232 h 1517638"/>
              <a:gd name="connsiteX0" fmla="*/ 0 w 1589104"/>
              <a:gd name="connsiteY0" fmla="*/ 320232 h 1517638"/>
              <a:gd name="connsiteX1" fmla="*/ 556334 w 1589104"/>
              <a:gd name="connsiteY1" fmla="*/ 318779 h 1517638"/>
              <a:gd name="connsiteX2" fmla="*/ 850996 w 1589104"/>
              <a:gd name="connsiteY2" fmla="*/ 59821 h 1517638"/>
              <a:gd name="connsiteX3" fmla="*/ 1004876 w 1589104"/>
              <a:gd name="connsiteY3" fmla="*/ 0 h 1517638"/>
              <a:gd name="connsiteX4" fmla="*/ 1373080 w 1589104"/>
              <a:gd name="connsiteY4" fmla="*/ 591026 h 1517638"/>
              <a:gd name="connsiteX5" fmla="*/ 1589104 w 1589104"/>
              <a:gd name="connsiteY5" fmla="*/ 936373 h 1517638"/>
              <a:gd name="connsiteX6" fmla="*/ 1010794 w 1589104"/>
              <a:gd name="connsiteY6" fmla="*/ 1517638 h 1517638"/>
              <a:gd name="connsiteX7" fmla="*/ 853956 w 1589104"/>
              <a:gd name="connsiteY7" fmla="*/ 1460778 h 1517638"/>
              <a:gd name="connsiteX8" fmla="*/ 582967 w 1589104"/>
              <a:gd name="connsiteY8" fmla="*/ 1233178 h 1517638"/>
              <a:gd name="connsiteX9" fmla="*/ 0 w 1589104"/>
              <a:gd name="connsiteY9" fmla="*/ 1232918 h 1517638"/>
              <a:gd name="connsiteX10" fmla="*/ 266330 w 1589104"/>
              <a:gd name="connsiteY10" fmla="*/ 955011 h 1517638"/>
              <a:gd name="connsiteX11" fmla="*/ 281126 w 1589104"/>
              <a:gd name="connsiteY11" fmla="*/ 620619 h 1517638"/>
              <a:gd name="connsiteX12" fmla="*/ 0 w 1589104"/>
              <a:gd name="connsiteY12" fmla="*/ 320232 h 1517638"/>
              <a:gd name="connsiteX0" fmla="*/ 0 w 1589104"/>
              <a:gd name="connsiteY0" fmla="*/ 320232 h 1517638"/>
              <a:gd name="connsiteX1" fmla="*/ 556334 w 1589104"/>
              <a:gd name="connsiteY1" fmla="*/ 318779 h 1517638"/>
              <a:gd name="connsiteX2" fmla="*/ 850996 w 1589104"/>
              <a:gd name="connsiteY2" fmla="*/ 59821 h 1517638"/>
              <a:gd name="connsiteX3" fmla="*/ 1004876 w 1589104"/>
              <a:gd name="connsiteY3" fmla="*/ 0 h 1517638"/>
              <a:gd name="connsiteX4" fmla="*/ 1583185 w 1589104"/>
              <a:gd name="connsiteY4" fmla="*/ 596945 h 1517638"/>
              <a:gd name="connsiteX5" fmla="*/ 1589104 w 1589104"/>
              <a:gd name="connsiteY5" fmla="*/ 936373 h 1517638"/>
              <a:gd name="connsiteX6" fmla="*/ 1010794 w 1589104"/>
              <a:gd name="connsiteY6" fmla="*/ 1517638 h 1517638"/>
              <a:gd name="connsiteX7" fmla="*/ 853956 w 1589104"/>
              <a:gd name="connsiteY7" fmla="*/ 1460778 h 1517638"/>
              <a:gd name="connsiteX8" fmla="*/ 582967 w 1589104"/>
              <a:gd name="connsiteY8" fmla="*/ 1233178 h 1517638"/>
              <a:gd name="connsiteX9" fmla="*/ 0 w 1589104"/>
              <a:gd name="connsiteY9" fmla="*/ 1232918 h 1517638"/>
              <a:gd name="connsiteX10" fmla="*/ 266330 w 1589104"/>
              <a:gd name="connsiteY10" fmla="*/ 955011 h 1517638"/>
              <a:gd name="connsiteX11" fmla="*/ 281126 w 1589104"/>
              <a:gd name="connsiteY11" fmla="*/ 620619 h 1517638"/>
              <a:gd name="connsiteX12" fmla="*/ 0 w 1589104"/>
              <a:gd name="connsiteY12" fmla="*/ 320232 h 1517638"/>
              <a:gd name="connsiteX0" fmla="*/ 0 w 1592063"/>
              <a:gd name="connsiteY0" fmla="*/ 320232 h 1517638"/>
              <a:gd name="connsiteX1" fmla="*/ 556334 w 1592063"/>
              <a:gd name="connsiteY1" fmla="*/ 318779 h 1517638"/>
              <a:gd name="connsiteX2" fmla="*/ 850996 w 1592063"/>
              <a:gd name="connsiteY2" fmla="*/ 59821 h 1517638"/>
              <a:gd name="connsiteX3" fmla="*/ 1004876 w 1592063"/>
              <a:gd name="connsiteY3" fmla="*/ 0 h 1517638"/>
              <a:gd name="connsiteX4" fmla="*/ 1583185 w 1592063"/>
              <a:gd name="connsiteY4" fmla="*/ 596945 h 1517638"/>
              <a:gd name="connsiteX5" fmla="*/ 1592063 w 1592063"/>
              <a:gd name="connsiteY5" fmla="*/ 942292 h 1517638"/>
              <a:gd name="connsiteX6" fmla="*/ 1010794 w 1592063"/>
              <a:gd name="connsiteY6" fmla="*/ 1517638 h 1517638"/>
              <a:gd name="connsiteX7" fmla="*/ 853956 w 1592063"/>
              <a:gd name="connsiteY7" fmla="*/ 1460778 h 1517638"/>
              <a:gd name="connsiteX8" fmla="*/ 582967 w 1592063"/>
              <a:gd name="connsiteY8" fmla="*/ 1233178 h 1517638"/>
              <a:gd name="connsiteX9" fmla="*/ 0 w 1592063"/>
              <a:gd name="connsiteY9" fmla="*/ 1232918 h 1517638"/>
              <a:gd name="connsiteX10" fmla="*/ 266330 w 1592063"/>
              <a:gd name="connsiteY10" fmla="*/ 955011 h 1517638"/>
              <a:gd name="connsiteX11" fmla="*/ 281126 w 1592063"/>
              <a:gd name="connsiteY11" fmla="*/ 620619 h 1517638"/>
              <a:gd name="connsiteX12" fmla="*/ 0 w 1592063"/>
              <a:gd name="connsiteY12" fmla="*/ 320232 h 1517638"/>
              <a:gd name="connsiteX0" fmla="*/ 0 w 1589104"/>
              <a:gd name="connsiteY0" fmla="*/ 320232 h 1517638"/>
              <a:gd name="connsiteX1" fmla="*/ 556334 w 1589104"/>
              <a:gd name="connsiteY1" fmla="*/ 318779 h 1517638"/>
              <a:gd name="connsiteX2" fmla="*/ 850996 w 1589104"/>
              <a:gd name="connsiteY2" fmla="*/ 59821 h 1517638"/>
              <a:gd name="connsiteX3" fmla="*/ 1004876 w 1589104"/>
              <a:gd name="connsiteY3" fmla="*/ 0 h 1517638"/>
              <a:gd name="connsiteX4" fmla="*/ 1583185 w 1589104"/>
              <a:gd name="connsiteY4" fmla="*/ 596945 h 1517638"/>
              <a:gd name="connsiteX5" fmla="*/ 1589104 w 1589104"/>
              <a:gd name="connsiteY5" fmla="*/ 948210 h 1517638"/>
              <a:gd name="connsiteX6" fmla="*/ 1010794 w 1589104"/>
              <a:gd name="connsiteY6" fmla="*/ 1517638 h 1517638"/>
              <a:gd name="connsiteX7" fmla="*/ 853956 w 1589104"/>
              <a:gd name="connsiteY7" fmla="*/ 1460778 h 1517638"/>
              <a:gd name="connsiteX8" fmla="*/ 582967 w 1589104"/>
              <a:gd name="connsiteY8" fmla="*/ 1233178 h 1517638"/>
              <a:gd name="connsiteX9" fmla="*/ 0 w 1589104"/>
              <a:gd name="connsiteY9" fmla="*/ 1232918 h 1517638"/>
              <a:gd name="connsiteX10" fmla="*/ 266330 w 1589104"/>
              <a:gd name="connsiteY10" fmla="*/ 955011 h 1517638"/>
              <a:gd name="connsiteX11" fmla="*/ 281126 w 1589104"/>
              <a:gd name="connsiteY11" fmla="*/ 620619 h 1517638"/>
              <a:gd name="connsiteX12" fmla="*/ 0 w 1589104"/>
              <a:gd name="connsiteY12" fmla="*/ 320232 h 1517638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1126 w 1589104"/>
              <a:gd name="connsiteY11" fmla="*/ 620619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14679"/>
              <a:gd name="connsiteX1" fmla="*/ 556334 w 1589104"/>
              <a:gd name="connsiteY1" fmla="*/ 318779 h 1514679"/>
              <a:gd name="connsiteX2" fmla="*/ 850996 w 1589104"/>
              <a:gd name="connsiteY2" fmla="*/ 59821 h 1514679"/>
              <a:gd name="connsiteX3" fmla="*/ 1004876 w 1589104"/>
              <a:gd name="connsiteY3" fmla="*/ 0 h 1514679"/>
              <a:gd name="connsiteX4" fmla="*/ 1583185 w 1589104"/>
              <a:gd name="connsiteY4" fmla="*/ 596945 h 1514679"/>
              <a:gd name="connsiteX5" fmla="*/ 1589104 w 1589104"/>
              <a:gd name="connsiteY5" fmla="*/ 948210 h 1514679"/>
              <a:gd name="connsiteX6" fmla="*/ 1013753 w 1589104"/>
              <a:gd name="connsiteY6" fmla="*/ 1514679 h 1514679"/>
              <a:gd name="connsiteX7" fmla="*/ 853956 w 1589104"/>
              <a:gd name="connsiteY7" fmla="*/ 1460778 h 1514679"/>
              <a:gd name="connsiteX8" fmla="*/ 582967 w 1589104"/>
              <a:gd name="connsiteY8" fmla="*/ 1233178 h 1514679"/>
              <a:gd name="connsiteX9" fmla="*/ 0 w 1589104"/>
              <a:gd name="connsiteY9" fmla="*/ 1232918 h 1514679"/>
              <a:gd name="connsiteX10" fmla="*/ 266330 w 1589104"/>
              <a:gd name="connsiteY10" fmla="*/ 955011 h 1514679"/>
              <a:gd name="connsiteX11" fmla="*/ 287045 w 1589104"/>
              <a:gd name="connsiteY11" fmla="*/ 611742 h 1514679"/>
              <a:gd name="connsiteX12" fmla="*/ 0 w 1589104"/>
              <a:gd name="connsiteY12" fmla="*/ 320232 h 1514679"/>
              <a:gd name="connsiteX0" fmla="*/ 0 w 1589104"/>
              <a:gd name="connsiteY0" fmla="*/ 320232 h 1532336"/>
              <a:gd name="connsiteX1" fmla="*/ 556334 w 1589104"/>
              <a:gd name="connsiteY1" fmla="*/ 318779 h 1532336"/>
              <a:gd name="connsiteX2" fmla="*/ 850996 w 1589104"/>
              <a:gd name="connsiteY2" fmla="*/ 59821 h 1532336"/>
              <a:gd name="connsiteX3" fmla="*/ 1004876 w 1589104"/>
              <a:gd name="connsiteY3" fmla="*/ 0 h 1532336"/>
              <a:gd name="connsiteX4" fmla="*/ 1583185 w 1589104"/>
              <a:gd name="connsiteY4" fmla="*/ 596945 h 1532336"/>
              <a:gd name="connsiteX5" fmla="*/ 1589104 w 1589104"/>
              <a:gd name="connsiteY5" fmla="*/ 948210 h 1532336"/>
              <a:gd name="connsiteX6" fmla="*/ 1013753 w 1589104"/>
              <a:gd name="connsiteY6" fmla="*/ 1514679 h 1532336"/>
              <a:gd name="connsiteX7" fmla="*/ 853956 w 1589104"/>
              <a:gd name="connsiteY7" fmla="*/ 1460778 h 1532336"/>
              <a:gd name="connsiteX8" fmla="*/ 582967 w 1589104"/>
              <a:gd name="connsiteY8" fmla="*/ 1233178 h 1532336"/>
              <a:gd name="connsiteX9" fmla="*/ 0 w 1589104"/>
              <a:gd name="connsiteY9" fmla="*/ 1232918 h 1532336"/>
              <a:gd name="connsiteX10" fmla="*/ 266330 w 1589104"/>
              <a:gd name="connsiteY10" fmla="*/ 955011 h 1532336"/>
              <a:gd name="connsiteX11" fmla="*/ 287045 w 1589104"/>
              <a:gd name="connsiteY11" fmla="*/ 611742 h 1532336"/>
              <a:gd name="connsiteX12" fmla="*/ 0 w 1589104"/>
              <a:gd name="connsiteY12" fmla="*/ 320232 h 1532336"/>
              <a:gd name="connsiteX0" fmla="*/ 0 w 1589104"/>
              <a:gd name="connsiteY0" fmla="*/ 320232 h 1575133"/>
              <a:gd name="connsiteX1" fmla="*/ 556334 w 1589104"/>
              <a:gd name="connsiteY1" fmla="*/ 318779 h 1575133"/>
              <a:gd name="connsiteX2" fmla="*/ 850996 w 1589104"/>
              <a:gd name="connsiteY2" fmla="*/ 59821 h 1575133"/>
              <a:gd name="connsiteX3" fmla="*/ 1004876 w 1589104"/>
              <a:gd name="connsiteY3" fmla="*/ 0 h 1575133"/>
              <a:gd name="connsiteX4" fmla="*/ 1583185 w 1589104"/>
              <a:gd name="connsiteY4" fmla="*/ 596945 h 1575133"/>
              <a:gd name="connsiteX5" fmla="*/ 1589104 w 1589104"/>
              <a:gd name="connsiteY5" fmla="*/ 948210 h 1575133"/>
              <a:gd name="connsiteX6" fmla="*/ 1013753 w 1589104"/>
              <a:gd name="connsiteY6" fmla="*/ 1514679 h 1575133"/>
              <a:gd name="connsiteX7" fmla="*/ 853956 w 1589104"/>
              <a:gd name="connsiteY7" fmla="*/ 1460778 h 1575133"/>
              <a:gd name="connsiteX8" fmla="*/ 582967 w 1589104"/>
              <a:gd name="connsiteY8" fmla="*/ 1233178 h 1575133"/>
              <a:gd name="connsiteX9" fmla="*/ 0 w 1589104"/>
              <a:gd name="connsiteY9" fmla="*/ 1232918 h 1575133"/>
              <a:gd name="connsiteX10" fmla="*/ 266330 w 1589104"/>
              <a:gd name="connsiteY10" fmla="*/ 955011 h 1575133"/>
              <a:gd name="connsiteX11" fmla="*/ 287045 w 1589104"/>
              <a:gd name="connsiteY11" fmla="*/ 611742 h 1575133"/>
              <a:gd name="connsiteX12" fmla="*/ 0 w 1589104"/>
              <a:gd name="connsiteY12" fmla="*/ 320232 h 1575133"/>
              <a:gd name="connsiteX0" fmla="*/ 0 w 1589104"/>
              <a:gd name="connsiteY0" fmla="*/ 320232 h 1575133"/>
              <a:gd name="connsiteX1" fmla="*/ 556334 w 1589104"/>
              <a:gd name="connsiteY1" fmla="*/ 318779 h 1575133"/>
              <a:gd name="connsiteX2" fmla="*/ 850996 w 1589104"/>
              <a:gd name="connsiteY2" fmla="*/ 59821 h 1575133"/>
              <a:gd name="connsiteX3" fmla="*/ 1004876 w 1589104"/>
              <a:gd name="connsiteY3" fmla="*/ 0 h 1575133"/>
              <a:gd name="connsiteX4" fmla="*/ 1583185 w 1589104"/>
              <a:gd name="connsiteY4" fmla="*/ 596945 h 1575133"/>
              <a:gd name="connsiteX5" fmla="*/ 1589104 w 1589104"/>
              <a:gd name="connsiteY5" fmla="*/ 948210 h 1575133"/>
              <a:gd name="connsiteX6" fmla="*/ 1013753 w 1589104"/>
              <a:gd name="connsiteY6" fmla="*/ 1514679 h 1575133"/>
              <a:gd name="connsiteX7" fmla="*/ 853956 w 1589104"/>
              <a:gd name="connsiteY7" fmla="*/ 1460778 h 1575133"/>
              <a:gd name="connsiteX8" fmla="*/ 582967 w 1589104"/>
              <a:gd name="connsiteY8" fmla="*/ 1233178 h 1575133"/>
              <a:gd name="connsiteX9" fmla="*/ 0 w 1589104"/>
              <a:gd name="connsiteY9" fmla="*/ 1232918 h 1575133"/>
              <a:gd name="connsiteX10" fmla="*/ 266330 w 1589104"/>
              <a:gd name="connsiteY10" fmla="*/ 955011 h 1575133"/>
              <a:gd name="connsiteX11" fmla="*/ 287045 w 1589104"/>
              <a:gd name="connsiteY11" fmla="*/ 611742 h 1575133"/>
              <a:gd name="connsiteX12" fmla="*/ 0 w 1589104"/>
              <a:gd name="connsiteY12" fmla="*/ 320232 h 1575133"/>
              <a:gd name="connsiteX0" fmla="*/ 0 w 1589104"/>
              <a:gd name="connsiteY0" fmla="*/ 320232 h 1575133"/>
              <a:gd name="connsiteX1" fmla="*/ 556334 w 1589104"/>
              <a:gd name="connsiteY1" fmla="*/ 318779 h 1575133"/>
              <a:gd name="connsiteX2" fmla="*/ 850996 w 1589104"/>
              <a:gd name="connsiteY2" fmla="*/ 59821 h 1575133"/>
              <a:gd name="connsiteX3" fmla="*/ 1004876 w 1589104"/>
              <a:gd name="connsiteY3" fmla="*/ 0 h 1575133"/>
              <a:gd name="connsiteX4" fmla="*/ 1583185 w 1589104"/>
              <a:gd name="connsiteY4" fmla="*/ 596945 h 1575133"/>
              <a:gd name="connsiteX5" fmla="*/ 1589104 w 1589104"/>
              <a:gd name="connsiteY5" fmla="*/ 948210 h 1575133"/>
              <a:gd name="connsiteX6" fmla="*/ 1013753 w 1589104"/>
              <a:gd name="connsiteY6" fmla="*/ 1514679 h 1575133"/>
              <a:gd name="connsiteX7" fmla="*/ 853956 w 1589104"/>
              <a:gd name="connsiteY7" fmla="*/ 1460778 h 1575133"/>
              <a:gd name="connsiteX8" fmla="*/ 582967 w 1589104"/>
              <a:gd name="connsiteY8" fmla="*/ 1233178 h 1575133"/>
              <a:gd name="connsiteX9" fmla="*/ 0 w 1589104"/>
              <a:gd name="connsiteY9" fmla="*/ 1232918 h 1575133"/>
              <a:gd name="connsiteX10" fmla="*/ 266330 w 1589104"/>
              <a:gd name="connsiteY10" fmla="*/ 955011 h 1575133"/>
              <a:gd name="connsiteX11" fmla="*/ 287045 w 1589104"/>
              <a:gd name="connsiteY11" fmla="*/ 611742 h 1575133"/>
              <a:gd name="connsiteX12" fmla="*/ 0 w 1589104"/>
              <a:gd name="connsiteY12" fmla="*/ 320232 h 1575133"/>
              <a:gd name="connsiteX0" fmla="*/ 0 w 1589104"/>
              <a:gd name="connsiteY0" fmla="*/ 320232 h 1575133"/>
              <a:gd name="connsiteX1" fmla="*/ 556334 w 1589104"/>
              <a:gd name="connsiteY1" fmla="*/ 318779 h 1575133"/>
              <a:gd name="connsiteX2" fmla="*/ 850996 w 1589104"/>
              <a:gd name="connsiteY2" fmla="*/ 59821 h 1575133"/>
              <a:gd name="connsiteX3" fmla="*/ 1004876 w 1589104"/>
              <a:gd name="connsiteY3" fmla="*/ 0 h 1575133"/>
              <a:gd name="connsiteX4" fmla="*/ 1583185 w 1589104"/>
              <a:gd name="connsiteY4" fmla="*/ 596945 h 1575133"/>
              <a:gd name="connsiteX5" fmla="*/ 1589104 w 1589104"/>
              <a:gd name="connsiteY5" fmla="*/ 948210 h 1575133"/>
              <a:gd name="connsiteX6" fmla="*/ 1013753 w 1589104"/>
              <a:gd name="connsiteY6" fmla="*/ 1514679 h 1575133"/>
              <a:gd name="connsiteX7" fmla="*/ 853956 w 1589104"/>
              <a:gd name="connsiteY7" fmla="*/ 1460778 h 1575133"/>
              <a:gd name="connsiteX8" fmla="*/ 582967 w 1589104"/>
              <a:gd name="connsiteY8" fmla="*/ 1233178 h 1575133"/>
              <a:gd name="connsiteX9" fmla="*/ 0 w 1589104"/>
              <a:gd name="connsiteY9" fmla="*/ 1232918 h 1575133"/>
              <a:gd name="connsiteX10" fmla="*/ 266330 w 1589104"/>
              <a:gd name="connsiteY10" fmla="*/ 955011 h 1575133"/>
              <a:gd name="connsiteX11" fmla="*/ 287045 w 1589104"/>
              <a:gd name="connsiteY11" fmla="*/ 611742 h 1575133"/>
              <a:gd name="connsiteX12" fmla="*/ 0 w 1589104"/>
              <a:gd name="connsiteY12" fmla="*/ 320232 h 1575133"/>
              <a:gd name="connsiteX0" fmla="*/ 0 w 1589104"/>
              <a:gd name="connsiteY0" fmla="*/ 354510 h 1609411"/>
              <a:gd name="connsiteX1" fmla="*/ 556334 w 1589104"/>
              <a:gd name="connsiteY1" fmla="*/ 353057 h 1609411"/>
              <a:gd name="connsiteX2" fmla="*/ 850996 w 1589104"/>
              <a:gd name="connsiteY2" fmla="*/ 94099 h 1609411"/>
              <a:gd name="connsiteX3" fmla="*/ 1004876 w 1589104"/>
              <a:gd name="connsiteY3" fmla="*/ 34278 h 1609411"/>
              <a:gd name="connsiteX4" fmla="*/ 1583185 w 1589104"/>
              <a:gd name="connsiteY4" fmla="*/ 631223 h 1609411"/>
              <a:gd name="connsiteX5" fmla="*/ 1589104 w 1589104"/>
              <a:gd name="connsiteY5" fmla="*/ 982488 h 1609411"/>
              <a:gd name="connsiteX6" fmla="*/ 1013753 w 1589104"/>
              <a:gd name="connsiteY6" fmla="*/ 1548957 h 1609411"/>
              <a:gd name="connsiteX7" fmla="*/ 853956 w 1589104"/>
              <a:gd name="connsiteY7" fmla="*/ 1495056 h 1609411"/>
              <a:gd name="connsiteX8" fmla="*/ 582967 w 1589104"/>
              <a:gd name="connsiteY8" fmla="*/ 1267456 h 1609411"/>
              <a:gd name="connsiteX9" fmla="*/ 0 w 1589104"/>
              <a:gd name="connsiteY9" fmla="*/ 1267196 h 1609411"/>
              <a:gd name="connsiteX10" fmla="*/ 266330 w 1589104"/>
              <a:gd name="connsiteY10" fmla="*/ 989289 h 1609411"/>
              <a:gd name="connsiteX11" fmla="*/ 287045 w 1589104"/>
              <a:gd name="connsiteY11" fmla="*/ 646020 h 1609411"/>
              <a:gd name="connsiteX12" fmla="*/ 0 w 1589104"/>
              <a:gd name="connsiteY12" fmla="*/ 354510 h 1609411"/>
              <a:gd name="connsiteX0" fmla="*/ 0 w 1589104"/>
              <a:gd name="connsiteY0" fmla="*/ 354510 h 1609411"/>
              <a:gd name="connsiteX1" fmla="*/ 556334 w 1589104"/>
              <a:gd name="connsiteY1" fmla="*/ 353057 h 1609411"/>
              <a:gd name="connsiteX2" fmla="*/ 850996 w 1589104"/>
              <a:gd name="connsiteY2" fmla="*/ 94099 h 1609411"/>
              <a:gd name="connsiteX3" fmla="*/ 1004876 w 1589104"/>
              <a:gd name="connsiteY3" fmla="*/ 34278 h 1609411"/>
              <a:gd name="connsiteX4" fmla="*/ 1577267 w 1589104"/>
              <a:gd name="connsiteY4" fmla="*/ 619386 h 1609411"/>
              <a:gd name="connsiteX5" fmla="*/ 1589104 w 1589104"/>
              <a:gd name="connsiteY5" fmla="*/ 982488 h 1609411"/>
              <a:gd name="connsiteX6" fmla="*/ 1013753 w 1589104"/>
              <a:gd name="connsiteY6" fmla="*/ 1548957 h 1609411"/>
              <a:gd name="connsiteX7" fmla="*/ 853956 w 1589104"/>
              <a:gd name="connsiteY7" fmla="*/ 1495056 h 1609411"/>
              <a:gd name="connsiteX8" fmla="*/ 582967 w 1589104"/>
              <a:gd name="connsiteY8" fmla="*/ 1267456 h 1609411"/>
              <a:gd name="connsiteX9" fmla="*/ 0 w 1589104"/>
              <a:gd name="connsiteY9" fmla="*/ 1267196 h 1609411"/>
              <a:gd name="connsiteX10" fmla="*/ 266330 w 1589104"/>
              <a:gd name="connsiteY10" fmla="*/ 989289 h 1609411"/>
              <a:gd name="connsiteX11" fmla="*/ 287045 w 1589104"/>
              <a:gd name="connsiteY11" fmla="*/ 646020 h 1609411"/>
              <a:gd name="connsiteX12" fmla="*/ 0 w 1589104"/>
              <a:gd name="connsiteY12" fmla="*/ 354510 h 1609411"/>
              <a:gd name="connsiteX0" fmla="*/ 0 w 1643112"/>
              <a:gd name="connsiteY0" fmla="*/ 354510 h 1609411"/>
              <a:gd name="connsiteX1" fmla="*/ 556334 w 1643112"/>
              <a:gd name="connsiteY1" fmla="*/ 353057 h 1609411"/>
              <a:gd name="connsiteX2" fmla="*/ 850996 w 1643112"/>
              <a:gd name="connsiteY2" fmla="*/ 94099 h 1609411"/>
              <a:gd name="connsiteX3" fmla="*/ 1004876 w 1643112"/>
              <a:gd name="connsiteY3" fmla="*/ 34278 h 1609411"/>
              <a:gd name="connsiteX4" fmla="*/ 1577267 w 1643112"/>
              <a:gd name="connsiteY4" fmla="*/ 619386 h 1609411"/>
              <a:gd name="connsiteX5" fmla="*/ 1589104 w 1643112"/>
              <a:gd name="connsiteY5" fmla="*/ 982488 h 1609411"/>
              <a:gd name="connsiteX6" fmla="*/ 1013753 w 1643112"/>
              <a:gd name="connsiteY6" fmla="*/ 1548957 h 1609411"/>
              <a:gd name="connsiteX7" fmla="*/ 853956 w 1643112"/>
              <a:gd name="connsiteY7" fmla="*/ 1495056 h 1609411"/>
              <a:gd name="connsiteX8" fmla="*/ 582967 w 1643112"/>
              <a:gd name="connsiteY8" fmla="*/ 1267456 h 1609411"/>
              <a:gd name="connsiteX9" fmla="*/ 0 w 1643112"/>
              <a:gd name="connsiteY9" fmla="*/ 1267196 h 1609411"/>
              <a:gd name="connsiteX10" fmla="*/ 266330 w 1643112"/>
              <a:gd name="connsiteY10" fmla="*/ 989289 h 1609411"/>
              <a:gd name="connsiteX11" fmla="*/ 287045 w 1643112"/>
              <a:gd name="connsiteY11" fmla="*/ 646020 h 1609411"/>
              <a:gd name="connsiteX12" fmla="*/ 0 w 1643112"/>
              <a:gd name="connsiteY12" fmla="*/ 354510 h 1609411"/>
              <a:gd name="connsiteX0" fmla="*/ 0 w 1669115"/>
              <a:gd name="connsiteY0" fmla="*/ 354510 h 1609411"/>
              <a:gd name="connsiteX1" fmla="*/ 556334 w 1669115"/>
              <a:gd name="connsiteY1" fmla="*/ 353057 h 1609411"/>
              <a:gd name="connsiteX2" fmla="*/ 850996 w 1669115"/>
              <a:gd name="connsiteY2" fmla="*/ 94099 h 1609411"/>
              <a:gd name="connsiteX3" fmla="*/ 1004876 w 1669115"/>
              <a:gd name="connsiteY3" fmla="*/ 34278 h 1609411"/>
              <a:gd name="connsiteX4" fmla="*/ 1577267 w 1669115"/>
              <a:gd name="connsiteY4" fmla="*/ 619386 h 1609411"/>
              <a:gd name="connsiteX5" fmla="*/ 1589104 w 1669115"/>
              <a:gd name="connsiteY5" fmla="*/ 982488 h 1609411"/>
              <a:gd name="connsiteX6" fmla="*/ 1013753 w 1669115"/>
              <a:gd name="connsiteY6" fmla="*/ 1548957 h 1609411"/>
              <a:gd name="connsiteX7" fmla="*/ 853956 w 1669115"/>
              <a:gd name="connsiteY7" fmla="*/ 1495056 h 1609411"/>
              <a:gd name="connsiteX8" fmla="*/ 582967 w 1669115"/>
              <a:gd name="connsiteY8" fmla="*/ 1267456 h 1609411"/>
              <a:gd name="connsiteX9" fmla="*/ 0 w 1669115"/>
              <a:gd name="connsiteY9" fmla="*/ 1267196 h 1609411"/>
              <a:gd name="connsiteX10" fmla="*/ 266330 w 1669115"/>
              <a:gd name="connsiteY10" fmla="*/ 989289 h 1609411"/>
              <a:gd name="connsiteX11" fmla="*/ 287045 w 1669115"/>
              <a:gd name="connsiteY11" fmla="*/ 646020 h 1609411"/>
              <a:gd name="connsiteX12" fmla="*/ 0 w 1669115"/>
              <a:gd name="connsiteY12" fmla="*/ 354510 h 1609411"/>
              <a:gd name="connsiteX0" fmla="*/ 0 w 1671177"/>
              <a:gd name="connsiteY0" fmla="*/ 354510 h 1609411"/>
              <a:gd name="connsiteX1" fmla="*/ 556334 w 1671177"/>
              <a:gd name="connsiteY1" fmla="*/ 353057 h 1609411"/>
              <a:gd name="connsiteX2" fmla="*/ 850996 w 1671177"/>
              <a:gd name="connsiteY2" fmla="*/ 94099 h 1609411"/>
              <a:gd name="connsiteX3" fmla="*/ 1004876 w 1671177"/>
              <a:gd name="connsiteY3" fmla="*/ 34278 h 1609411"/>
              <a:gd name="connsiteX4" fmla="*/ 1577267 w 1671177"/>
              <a:gd name="connsiteY4" fmla="*/ 619386 h 1609411"/>
              <a:gd name="connsiteX5" fmla="*/ 1589104 w 1671177"/>
              <a:gd name="connsiteY5" fmla="*/ 982488 h 1609411"/>
              <a:gd name="connsiteX6" fmla="*/ 1013753 w 1671177"/>
              <a:gd name="connsiteY6" fmla="*/ 1548957 h 1609411"/>
              <a:gd name="connsiteX7" fmla="*/ 853956 w 1671177"/>
              <a:gd name="connsiteY7" fmla="*/ 1495056 h 1609411"/>
              <a:gd name="connsiteX8" fmla="*/ 582967 w 1671177"/>
              <a:gd name="connsiteY8" fmla="*/ 1267456 h 1609411"/>
              <a:gd name="connsiteX9" fmla="*/ 0 w 1671177"/>
              <a:gd name="connsiteY9" fmla="*/ 1267196 h 1609411"/>
              <a:gd name="connsiteX10" fmla="*/ 266330 w 1671177"/>
              <a:gd name="connsiteY10" fmla="*/ 989289 h 1609411"/>
              <a:gd name="connsiteX11" fmla="*/ 287045 w 1671177"/>
              <a:gd name="connsiteY11" fmla="*/ 646020 h 1609411"/>
              <a:gd name="connsiteX12" fmla="*/ 0 w 1671177"/>
              <a:gd name="connsiteY12" fmla="*/ 354510 h 160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1177" h="1609411">
                <a:moveTo>
                  <a:pt x="0" y="354510"/>
                </a:moveTo>
                <a:lnTo>
                  <a:pt x="556334" y="353057"/>
                </a:lnTo>
                <a:cubicBezTo>
                  <a:pt x="746291" y="355515"/>
                  <a:pt x="856347" y="257358"/>
                  <a:pt x="850996" y="94099"/>
                </a:cubicBezTo>
                <a:cubicBezTo>
                  <a:pt x="849023" y="-2780"/>
                  <a:pt x="929910" y="-28640"/>
                  <a:pt x="1004876" y="34278"/>
                </a:cubicBezTo>
                <a:lnTo>
                  <a:pt x="1577267" y="619386"/>
                </a:lnTo>
                <a:cubicBezTo>
                  <a:pt x="1720296" y="767053"/>
                  <a:pt x="1679854" y="873291"/>
                  <a:pt x="1589104" y="982488"/>
                </a:cubicBezTo>
                <a:lnTo>
                  <a:pt x="1013753" y="1548957"/>
                </a:lnTo>
                <a:cubicBezTo>
                  <a:pt x="927935" y="1643440"/>
                  <a:pt x="868752" y="1628432"/>
                  <a:pt x="853956" y="1495056"/>
                </a:cubicBezTo>
                <a:cubicBezTo>
                  <a:pt x="849443" y="1377760"/>
                  <a:pt x="794625" y="1269343"/>
                  <a:pt x="582967" y="1267456"/>
                </a:cubicBezTo>
                <a:lnTo>
                  <a:pt x="0" y="1267196"/>
                </a:lnTo>
                <a:lnTo>
                  <a:pt x="266330" y="989289"/>
                </a:lnTo>
                <a:cubicBezTo>
                  <a:pt x="347215" y="886703"/>
                  <a:pt x="398509" y="775239"/>
                  <a:pt x="287045" y="646020"/>
                </a:cubicBezTo>
                <a:lnTo>
                  <a:pt x="0" y="354510"/>
                </a:lnTo>
                <a:close/>
              </a:path>
            </a:pathLst>
          </a:custGeom>
          <a:solidFill>
            <a:srgbClr val="EE9C1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026" name="Picture 2" descr="http://h.hiphotos.baidu.com/baike/pic/item/279759ee3d6d55fb1d9ec7106f224f4a20a4dd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11" y="4300345"/>
            <a:ext cx="1430988" cy="13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6740520" y="3308700"/>
            <a:ext cx="56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white"/>
                </a:solidFill>
                <a:latin typeface="Impact" pitchFamily="34" charset="0"/>
                <a:ea typeface="宋体" charset="-122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Impact" pitchFamily="34" charset="0"/>
              <a:ea typeface="宋体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029863" y="4102612"/>
            <a:ext cx="0" cy="1378689"/>
          </a:xfrm>
          <a:prstGeom prst="line">
            <a:avLst/>
          </a:prstGeom>
          <a:noFill/>
          <a:ln w="6350" cap="flat" cmpd="sng" algn="ctr">
            <a:solidFill>
              <a:srgbClr val="297FB8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25" name="直接连接符 24"/>
          <p:cNvCxnSpPr/>
          <p:nvPr/>
        </p:nvCxnSpPr>
        <p:spPr>
          <a:xfrm flipV="1">
            <a:off x="6545210" y="1889367"/>
            <a:ext cx="0" cy="1272449"/>
          </a:xfrm>
          <a:prstGeom prst="line">
            <a:avLst/>
          </a:prstGeom>
          <a:noFill/>
          <a:ln w="6350" cap="flat" cmpd="sng" algn="ctr">
            <a:solidFill>
              <a:srgbClr val="297FB8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grpSp>
        <p:nvGrpSpPr>
          <p:cNvPr id="6" name="组合 5"/>
          <p:cNvGrpSpPr/>
          <p:nvPr/>
        </p:nvGrpSpPr>
        <p:grpSpPr>
          <a:xfrm>
            <a:off x="3353945" y="2578711"/>
            <a:ext cx="1773781" cy="2145881"/>
            <a:chOff x="1259632" y="2211710"/>
            <a:chExt cx="1773781" cy="1609411"/>
          </a:xfrm>
        </p:grpSpPr>
        <p:grpSp>
          <p:nvGrpSpPr>
            <p:cNvPr id="7" name="组合 6"/>
            <p:cNvGrpSpPr/>
            <p:nvPr/>
          </p:nvGrpSpPr>
          <p:grpSpPr>
            <a:xfrm>
              <a:off x="1259632" y="2211710"/>
              <a:ext cx="1773781" cy="1609411"/>
              <a:chOff x="1074198" y="2188917"/>
              <a:chExt cx="1773781" cy="1609411"/>
            </a:xfrm>
          </p:grpSpPr>
          <p:sp>
            <p:nvSpPr>
              <p:cNvPr id="9" name="右箭头 55"/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rgbClr val="000000">
                  <a:alpha val="1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" name="右箭头 55"/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" fmla="*/ 0 w 1731146"/>
                  <a:gd name="connsiteY0" fmla="*/ 355742 h 1624170"/>
                  <a:gd name="connsiteX1" fmla="*/ 508986 w 1731146"/>
                  <a:gd name="connsiteY1" fmla="*/ 35132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48037 w 1731146"/>
                  <a:gd name="connsiteY2" fmla="*/ 12788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48037 w 1731146"/>
                  <a:gd name="connsiteY2" fmla="*/ 92372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2959 w 1734105"/>
                  <a:gd name="connsiteY0" fmla="*/ 320232 h 1588660"/>
                  <a:gd name="connsiteX1" fmla="*/ 559293 w 1734105"/>
                  <a:gd name="connsiteY1" fmla="*/ 318779 h 1588660"/>
                  <a:gd name="connsiteX2" fmla="*/ 853955 w 1734105"/>
                  <a:gd name="connsiteY2" fmla="*/ 59821 h 1588660"/>
                  <a:gd name="connsiteX3" fmla="*/ 1007835 w 1734105"/>
                  <a:gd name="connsiteY3" fmla="*/ 0 h 1588660"/>
                  <a:gd name="connsiteX4" fmla="*/ 1734105 w 1734105"/>
                  <a:gd name="connsiteY4" fmla="*/ 776575 h 1588660"/>
                  <a:gd name="connsiteX5" fmla="*/ 895384 w 1734105"/>
                  <a:gd name="connsiteY5" fmla="*/ 1588660 h 1588660"/>
                  <a:gd name="connsiteX6" fmla="*/ 895384 w 1734105"/>
                  <a:gd name="connsiteY6" fmla="*/ 1232918 h 1588660"/>
                  <a:gd name="connsiteX7" fmla="*/ 2959 w 1734105"/>
                  <a:gd name="connsiteY7" fmla="*/ 1232918 h 1588660"/>
                  <a:gd name="connsiteX8" fmla="*/ 0 w 1734105"/>
                  <a:gd name="connsiteY8" fmla="*/ 576230 h 1588660"/>
                  <a:gd name="connsiteX9" fmla="*/ 2959 w 1734105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81126 w 1731146"/>
                  <a:gd name="connsiteY8" fmla="*/ 62061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136124 w 1731146"/>
                  <a:gd name="connsiteY8" fmla="*/ 922459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66330 w 1731146"/>
                  <a:gd name="connsiteY8" fmla="*/ 955011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53956 w 1731146"/>
                  <a:gd name="connsiteY6" fmla="*/ 146077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17638"/>
                  <a:gd name="connsiteX1" fmla="*/ 556334 w 1731146"/>
                  <a:gd name="connsiteY1" fmla="*/ 318779 h 1517638"/>
                  <a:gd name="connsiteX2" fmla="*/ 850996 w 1731146"/>
                  <a:gd name="connsiteY2" fmla="*/ 59821 h 1517638"/>
                  <a:gd name="connsiteX3" fmla="*/ 1004876 w 1731146"/>
                  <a:gd name="connsiteY3" fmla="*/ 0 h 1517638"/>
                  <a:gd name="connsiteX4" fmla="*/ 1731146 w 1731146"/>
                  <a:gd name="connsiteY4" fmla="*/ 776575 h 1517638"/>
                  <a:gd name="connsiteX5" fmla="*/ 1010794 w 1731146"/>
                  <a:gd name="connsiteY5" fmla="*/ 1517638 h 1517638"/>
                  <a:gd name="connsiteX6" fmla="*/ 853956 w 1731146"/>
                  <a:gd name="connsiteY6" fmla="*/ 1460778 h 1517638"/>
                  <a:gd name="connsiteX7" fmla="*/ 582967 w 1731146"/>
                  <a:gd name="connsiteY7" fmla="*/ 1233178 h 1517638"/>
                  <a:gd name="connsiteX8" fmla="*/ 0 w 1731146"/>
                  <a:gd name="connsiteY8" fmla="*/ 1232918 h 1517638"/>
                  <a:gd name="connsiteX9" fmla="*/ 266330 w 1731146"/>
                  <a:gd name="connsiteY9" fmla="*/ 955011 h 1517638"/>
                  <a:gd name="connsiteX10" fmla="*/ 281126 w 1731146"/>
                  <a:gd name="connsiteY10" fmla="*/ 620619 h 1517638"/>
                  <a:gd name="connsiteX11" fmla="*/ 0 w 1731146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9104 w 1589104"/>
                  <a:gd name="connsiteY4" fmla="*/ 936373 h 1517638"/>
                  <a:gd name="connsiteX5" fmla="*/ 1010794 w 1589104"/>
                  <a:gd name="connsiteY5" fmla="*/ 1517638 h 1517638"/>
                  <a:gd name="connsiteX6" fmla="*/ 853956 w 1589104"/>
                  <a:gd name="connsiteY6" fmla="*/ 1460778 h 1517638"/>
                  <a:gd name="connsiteX7" fmla="*/ 582967 w 1589104"/>
                  <a:gd name="connsiteY7" fmla="*/ 1233178 h 1517638"/>
                  <a:gd name="connsiteX8" fmla="*/ 0 w 1589104"/>
                  <a:gd name="connsiteY8" fmla="*/ 1232918 h 1517638"/>
                  <a:gd name="connsiteX9" fmla="*/ 266330 w 1589104"/>
                  <a:gd name="connsiteY9" fmla="*/ 955011 h 1517638"/>
                  <a:gd name="connsiteX10" fmla="*/ 281126 w 1589104"/>
                  <a:gd name="connsiteY10" fmla="*/ 620619 h 1517638"/>
                  <a:gd name="connsiteX11" fmla="*/ 0 w 1589104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373080 w 1589104"/>
                  <a:gd name="connsiteY4" fmla="*/ 591026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92063"/>
                  <a:gd name="connsiteY0" fmla="*/ 320232 h 1517638"/>
                  <a:gd name="connsiteX1" fmla="*/ 556334 w 1592063"/>
                  <a:gd name="connsiteY1" fmla="*/ 318779 h 1517638"/>
                  <a:gd name="connsiteX2" fmla="*/ 850996 w 1592063"/>
                  <a:gd name="connsiteY2" fmla="*/ 59821 h 1517638"/>
                  <a:gd name="connsiteX3" fmla="*/ 1004876 w 1592063"/>
                  <a:gd name="connsiteY3" fmla="*/ 0 h 1517638"/>
                  <a:gd name="connsiteX4" fmla="*/ 1583185 w 1592063"/>
                  <a:gd name="connsiteY4" fmla="*/ 596945 h 1517638"/>
                  <a:gd name="connsiteX5" fmla="*/ 1592063 w 1592063"/>
                  <a:gd name="connsiteY5" fmla="*/ 942292 h 1517638"/>
                  <a:gd name="connsiteX6" fmla="*/ 1010794 w 1592063"/>
                  <a:gd name="connsiteY6" fmla="*/ 1517638 h 1517638"/>
                  <a:gd name="connsiteX7" fmla="*/ 853956 w 1592063"/>
                  <a:gd name="connsiteY7" fmla="*/ 1460778 h 1517638"/>
                  <a:gd name="connsiteX8" fmla="*/ 582967 w 1592063"/>
                  <a:gd name="connsiteY8" fmla="*/ 1233178 h 1517638"/>
                  <a:gd name="connsiteX9" fmla="*/ 0 w 1592063"/>
                  <a:gd name="connsiteY9" fmla="*/ 1232918 h 1517638"/>
                  <a:gd name="connsiteX10" fmla="*/ 266330 w 1592063"/>
                  <a:gd name="connsiteY10" fmla="*/ 955011 h 1517638"/>
                  <a:gd name="connsiteX11" fmla="*/ 281126 w 1592063"/>
                  <a:gd name="connsiteY11" fmla="*/ 620619 h 1517638"/>
                  <a:gd name="connsiteX12" fmla="*/ 0 w 1592063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48210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1126 w 1589104"/>
                  <a:gd name="connsiteY11" fmla="*/ 620619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32336"/>
                  <a:gd name="connsiteX1" fmla="*/ 556334 w 1589104"/>
                  <a:gd name="connsiteY1" fmla="*/ 318779 h 1532336"/>
                  <a:gd name="connsiteX2" fmla="*/ 850996 w 1589104"/>
                  <a:gd name="connsiteY2" fmla="*/ 59821 h 1532336"/>
                  <a:gd name="connsiteX3" fmla="*/ 1004876 w 1589104"/>
                  <a:gd name="connsiteY3" fmla="*/ 0 h 1532336"/>
                  <a:gd name="connsiteX4" fmla="*/ 1583185 w 1589104"/>
                  <a:gd name="connsiteY4" fmla="*/ 596945 h 1532336"/>
                  <a:gd name="connsiteX5" fmla="*/ 1589104 w 1589104"/>
                  <a:gd name="connsiteY5" fmla="*/ 948210 h 1532336"/>
                  <a:gd name="connsiteX6" fmla="*/ 1013753 w 1589104"/>
                  <a:gd name="connsiteY6" fmla="*/ 1514679 h 1532336"/>
                  <a:gd name="connsiteX7" fmla="*/ 853956 w 1589104"/>
                  <a:gd name="connsiteY7" fmla="*/ 1460778 h 1532336"/>
                  <a:gd name="connsiteX8" fmla="*/ 582967 w 1589104"/>
                  <a:gd name="connsiteY8" fmla="*/ 1233178 h 1532336"/>
                  <a:gd name="connsiteX9" fmla="*/ 0 w 1589104"/>
                  <a:gd name="connsiteY9" fmla="*/ 1232918 h 1532336"/>
                  <a:gd name="connsiteX10" fmla="*/ 266330 w 1589104"/>
                  <a:gd name="connsiteY10" fmla="*/ 955011 h 1532336"/>
                  <a:gd name="connsiteX11" fmla="*/ 287045 w 1589104"/>
                  <a:gd name="connsiteY11" fmla="*/ 611742 h 1532336"/>
                  <a:gd name="connsiteX12" fmla="*/ 0 w 1589104"/>
                  <a:gd name="connsiteY12" fmla="*/ 320232 h 1532336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83185 w 1589104"/>
                  <a:gd name="connsiteY4" fmla="*/ 631223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77267 w 1589104"/>
                  <a:gd name="connsiteY4" fmla="*/ 619386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643112"/>
                  <a:gd name="connsiteY0" fmla="*/ 354510 h 1609411"/>
                  <a:gd name="connsiteX1" fmla="*/ 556334 w 1643112"/>
                  <a:gd name="connsiteY1" fmla="*/ 353057 h 1609411"/>
                  <a:gd name="connsiteX2" fmla="*/ 850996 w 1643112"/>
                  <a:gd name="connsiteY2" fmla="*/ 94099 h 1609411"/>
                  <a:gd name="connsiteX3" fmla="*/ 1004876 w 1643112"/>
                  <a:gd name="connsiteY3" fmla="*/ 34278 h 1609411"/>
                  <a:gd name="connsiteX4" fmla="*/ 1577267 w 1643112"/>
                  <a:gd name="connsiteY4" fmla="*/ 619386 h 1609411"/>
                  <a:gd name="connsiteX5" fmla="*/ 1589104 w 1643112"/>
                  <a:gd name="connsiteY5" fmla="*/ 982488 h 1609411"/>
                  <a:gd name="connsiteX6" fmla="*/ 1013753 w 1643112"/>
                  <a:gd name="connsiteY6" fmla="*/ 1548957 h 1609411"/>
                  <a:gd name="connsiteX7" fmla="*/ 853956 w 1643112"/>
                  <a:gd name="connsiteY7" fmla="*/ 1495056 h 1609411"/>
                  <a:gd name="connsiteX8" fmla="*/ 582967 w 1643112"/>
                  <a:gd name="connsiteY8" fmla="*/ 1267456 h 1609411"/>
                  <a:gd name="connsiteX9" fmla="*/ 0 w 1643112"/>
                  <a:gd name="connsiteY9" fmla="*/ 1267196 h 1609411"/>
                  <a:gd name="connsiteX10" fmla="*/ 266330 w 1643112"/>
                  <a:gd name="connsiteY10" fmla="*/ 989289 h 1609411"/>
                  <a:gd name="connsiteX11" fmla="*/ 287045 w 1643112"/>
                  <a:gd name="connsiteY11" fmla="*/ 646020 h 1609411"/>
                  <a:gd name="connsiteX12" fmla="*/ 0 w 1643112"/>
                  <a:gd name="connsiteY12" fmla="*/ 354510 h 1609411"/>
                  <a:gd name="connsiteX0" fmla="*/ 0 w 1669115"/>
                  <a:gd name="connsiteY0" fmla="*/ 354510 h 1609411"/>
                  <a:gd name="connsiteX1" fmla="*/ 556334 w 1669115"/>
                  <a:gd name="connsiteY1" fmla="*/ 353057 h 1609411"/>
                  <a:gd name="connsiteX2" fmla="*/ 850996 w 1669115"/>
                  <a:gd name="connsiteY2" fmla="*/ 94099 h 1609411"/>
                  <a:gd name="connsiteX3" fmla="*/ 1004876 w 1669115"/>
                  <a:gd name="connsiteY3" fmla="*/ 34278 h 1609411"/>
                  <a:gd name="connsiteX4" fmla="*/ 1577267 w 1669115"/>
                  <a:gd name="connsiteY4" fmla="*/ 619386 h 1609411"/>
                  <a:gd name="connsiteX5" fmla="*/ 1589104 w 1669115"/>
                  <a:gd name="connsiteY5" fmla="*/ 982488 h 1609411"/>
                  <a:gd name="connsiteX6" fmla="*/ 1013753 w 1669115"/>
                  <a:gd name="connsiteY6" fmla="*/ 1548957 h 1609411"/>
                  <a:gd name="connsiteX7" fmla="*/ 853956 w 1669115"/>
                  <a:gd name="connsiteY7" fmla="*/ 1495056 h 1609411"/>
                  <a:gd name="connsiteX8" fmla="*/ 582967 w 1669115"/>
                  <a:gd name="connsiteY8" fmla="*/ 1267456 h 1609411"/>
                  <a:gd name="connsiteX9" fmla="*/ 0 w 1669115"/>
                  <a:gd name="connsiteY9" fmla="*/ 1267196 h 1609411"/>
                  <a:gd name="connsiteX10" fmla="*/ 266330 w 1669115"/>
                  <a:gd name="connsiteY10" fmla="*/ 989289 h 1609411"/>
                  <a:gd name="connsiteX11" fmla="*/ 287045 w 1669115"/>
                  <a:gd name="connsiteY11" fmla="*/ 646020 h 1609411"/>
                  <a:gd name="connsiteX12" fmla="*/ 0 w 1669115"/>
                  <a:gd name="connsiteY12" fmla="*/ 354510 h 1609411"/>
                  <a:gd name="connsiteX0" fmla="*/ 0 w 1671177"/>
                  <a:gd name="connsiteY0" fmla="*/ 354510 h 1609411"/>
                  <a:gd name="connsiteX1" fmla="*/ 556334 w 1671177"/>
                  <a:gd name="connsiteY1" fmla="*/ 353057 h 1609411"/>
                  <a:gd name="connsiteX2" fmla="*/ 850996 w 1671177"/>
                  <a:gd name="connsiteY2" fmla="*/ 94099 h 1609411"/>
                  <a:gd name="connsiteX3" fmla="*/ 1004876 w 1671177"/>
                  <a:gd name="connsiteY3" fmla="*/ 34278 h 1609411"/>
                  <a:gd name="connsiteX4" fmla="*/ 1577267 w 1671177"/>
                  <a:gd name="connsiteY4" fmla="*/ 619386 h 1609411"/>
                  <a:gd name="connsiteX5" fmla="*/ 1589104 w 1671177"/>
                  <a:gd name="connsiteY5" fmla="*/ 982488 h 1609411"/>
                  <a:gd name="connsiteX6" fmla="*/ 1013753 w 1671177"/>
                  <a:gd name="connsiteY6" fmla="*/ 1548957 h 1609411"/>
                  <a:gd name="connsiteX7" fmla="*/ 853956 w 1671177"/>
                  <a:gd name="connsiteY7" fmla="*/ 1495056 h 1609411"/>
                  <a:gd name="connsiteX8" fmla="*/ 582967 w 1671177"/>
                  <a:gd name="connsiteY8" fmla="*/ 1267456 h 1609411"/>
                  <a:gd name="connsiteX9" fmla="*/ 0 w 1671177"/>
                  <a:gd name="connsiteY9" fmla="*/ 1267196 h 1609411"/>
                  <a:gd name="connsiteX10" fmla="*/ 266330 w 1671177"/>
                  <a:gd name="connsiteY10" fmla="*/ 989289 h 1609411"/>
                  <a:gd name="connsiteX11" fmla="*/ 287045 w 1671177"/>
                  <a:gd name="connsiteY11" fmla="*/ 646020 h 1609411"/>
                  <a:gd name="connsiteX12" fmla="*/ 0 w 1671177"/>
                  <a:gd name="connsiteY12" fmla="*/ 354510 h 160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297F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41183" y="2754805"/>
              <a:ext cx="51328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charset="-122"/>
              </a:endParaRPr>
            </a:p>
          </p:txBody>
        </p:sp>
      </p:grpSp>
      <p:pic>
        <p:nvPicPr>
          <p:cNvPr id="4" name="Picture 9" descr="F:\TDDOWNLOAD\临时数据中心\apex_299px_1174387_easyicon.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6" y="2128013"/>
            <a:ext cx="2717503" cy="30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27275" y="1533145"/>
            <a:ext cx="271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2015.6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河海大学毕业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792413" y="1889367"/>
            <a:ext cx="4688" cy="1378688"/>
          </a:xfrm>
          <a:prstGeom prst="line">
            <a:avLst/>
          </a:prstGeom>
          <a:noFill/>
          <a:ln w="6350" cap="flat" cmpd="sng" algn="ctr">
            <a:solidFill>
              <a:srgbClr val="297FB8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771424" y="5595408"/>
            <a:ext cx="288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2015.8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入职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培训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9641" y="1533145"/>
            <a:ext cx="288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2015.9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基层锻炼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4391" y="5595408"/>
            <a:ext cx="288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2016.1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安监处工作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6894045" y="4102611"/>
            <a:ext cx="0" cy="1378689"/>
          </a:xfrm>
          <a:prstGeom prst="line">
            <a:avLst/>
          </a:prstGeom>
          <a:noFill/>
          <a:ln w="6350" cap="flat" cmpd="sng" algn="ctr">
            <a:solidFill>
              <a:srgbClr val="297FB8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707141" y="791675"/>
            <a:ext cx="1764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34975" y="651934"/>
            <a:ext cx="1004764" cy="803811"/>
            <a:chOff x="0" y="2719015"/>
            <a:chExt cx="1004764" cy="803811"/>
          </a:xfrm>
        </p:grpSpPr>
        <p:sp>
          <p:nvSpPr>
            <p:cNvPr id="40" name="圆角矩形 39"/>
            <p:cNvSpPr/>
            <p:nvPr/>
          </p:nvSpPr>
          <p:spPr>
            <a:xfrm>
              <a:off x="0" y="2719015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41" name="圆角矩形 4"/>
            <p:cNvSpPr/>
            <p:nvPr/>
          </p:nvSpPr>
          <p:spPr>
            <a:xfrm>
              <a:off x="23543" y="2742558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过渡页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79620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279620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tba.gov.cn/tba/userfiles/images/convenient/20150821/14401229099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7" y="1815254"/>
            <a:ext cx="3528391" cy="2181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3933944"/>
            <a:ext cx="246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单位组织的活动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3257" y="843957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在学习中进步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/>
          <p:nvPr/>
        </p:nvPicPr>
        <p:blipFill>
          <a:blip r:embed="rId5"/>
          <a:stretch>
            <a:fillRect/>
          </a:stretch>
        </p:blipFill>
        <p:spPr>
          <a:xfrm>
            <a:off x="3757185" y="1819323"/>
            <a:ext cx="2888952" cy="218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211960" y="39286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业务培训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8425" y="39286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规程规范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382" y="4581128"/>
            <a:ext cx="4896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向</a:t>
            </a:r>
            <a:r>
              <a:rPr lang="zh-CN" alt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书本学</a:t>
            </a:r>
            <a:endParaRPr lang="en-US" altLang="zh-CN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向导师学</a:t>
            </a:r>
            <a:endParaRPr lang="en-US" altLang="zh-CN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向</a:t>
            </a:r>
            <a:r>
              <a:rPr lang="zh-CN" alt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专家前辈</a:t>
            </a:r>
            <a:r>
              <a:rPr lang="zh-CN" alt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endParaRPr lang="en-US" altLang="zh-CN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9606" y="4557137"/>
            <a:ext cx="1650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“勤学”</a:t>
            </a:r>
            <a:endParaRPr lang="en-US" altLang="zh-CN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“勤问”</a:t>
            </a:r>
            <a:endParaRPr lang="en-US" altLang="zh-CN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“勤做”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25202" y="605839"/>
            <a:ext cx="1004764" cy="803811"/>
            <a:chOff x="2129299" y="51020"/>
            <a:chExt cx="1004764" cy="803811"/>
          </a:xfrm>
        </p:grpSpPr>
        <p:sp>
          <p:nvSpPr>
            <p:cNvPr id="37" name="圆角矩形 36"/>
            <p:cNvSpPr/>
            <p:nvPr/>
          </p:nvSpPr>
          <p:spPr>
            <a:xfrm>
              <a:off x="2129299" y="51020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8" name="圆角矩形 4"/>
            <p:cNvSpPr/>
            <p:nvPr/>
          </p:nvSpPr>
          <p:spPr>
            <a:xfrm>
              <a:off x="2152842" y="74563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第一章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43608" y="6215032"/>
            <a:ext cx="738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“学习</a:t>
            </a:r>
            <a:r>
              <a:rPr lang="zh-CN" altLang="en-US" sz="2000" b="1" i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是学习</a:t>
            </a:r>
            <a:r>
              <a:rPr lang="en-US" altLang="zh-CN" sz="2000" b="1" i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 i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学习的学习也是学习</a:t>
            </a:r>
            <a:r>
              <a:rPr lang="en-US" altLang="zh-CN" sz="2000" b="1" i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 i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而且是更重要的</a:t>
            </a:r>
            <a:r>
              <a:rPr lang="zh-CN" altLang="en-US" sz="20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学习。”</a:t>
            </a:r>
            <a:endParaRPr lang="zh-CN" altLang="en-US" sz="20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C:\Users\admin\Desktop\20160802_164508_副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33" y="1755061"/>
            <a:ext cx="2044305" cy="2245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37029" y="806702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在学习中进步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3720" y="319829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i="1" dirty="0" smtClean="0"/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方式转变</a:t>
            </a:r>
            <a:endParaRPr lang="zh-CN" altLang="en-US" sz="40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7096" y="3229068"/>
            <a:ext cx="149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被动学习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7568" y="3198291"/>
            <a:ext cx="157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主动学习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100859" y="3243877"/>
            <a:ext cx="1206311" cy="4320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368004" y="47251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i="1" dirty="0" smtClean="0"/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工作能力提升</a:t>
            </a:r>
            <a:endParaRPr lang="zh-CN" altLang="en-US" sz="40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448259464"/>
              </p:ext>
            </p:extLst>
          </p:nvPr>
        </p:nvGraphicFramePr>
        <p:xfrm>
          <a:off x="4346228" y="3933056"/>
          <a:ext cx="4344144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43720" y="199391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思想上转变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31614" y="2024691"/>
            <a:ext cx="404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政治修养 锤炼党性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5202" y="605839"/>
            <a:ext cx="1004764" cy="803811"/>
            <a:chOff x="2129299" y="51020"/>
            <a:chExt cx="1004764" cy="803811"/>
          </a:xfrm>
        </p:grpSpPr>
        <p:sp>
          <p:nvSpPr>
            <p:cNvPr id="29" name="圆角矩形 28"/>
            <p:cNvSpPr/>
            <p:nvPr/>
          </p:nvSpPr>
          <p:spPr>
            <a:xfrm>
              <a:off x="2129299" y="51020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0" name="圆角矩形 4"/>
            <p:cNvSpPr/>
            <p:nvPr/>
          </p:nvSpPr>
          <p:spPr>
            <a:xfrm>
              <a:off x="2152842" y="74563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第一章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4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3" grpId="0"/>
      <p:bldP spid="2" grpId="0" animBg="1"/>
      <p:bldP spid="15" grpId="0"/>
      <p:bldGraphic spid="3" grpId="0">
        <p:bldAsOne/>
      </p:bldGraphic>
      <p:bldP spid="1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628" y="8224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践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工作经历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1174225" y="1581289"/>
            <a:ext cx="2389664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/>
              </a:gs>
              <a:gs pos="100000">
                <a:srgbClr val="A3F25F">
                  <a:gamma/>
                  <a:shade val="89804"/>
                  <a:invGamma/>
                </a:srgbClr>
              </a:gs>
            </a:gsLst>
            <a:lin ang="5400000" scaled="1"/>
          </a:gradFill>
          <a:ln w="38100">
            <a:solidFill>
              <a:srgbClr val="EDF8FE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安全监督工作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115000" y="3001427"/>
            <a:ext cx="2197100" cy="2500530"/>
            <a:chOff x="3360585" y="1637866"/>
            <a:chExt cx="2197100" cy="2500530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459135" y="3208172"/>
              <a:ext cx="1035427" cy="930224"/>
            </a:xfrm>
            <a:custGeom>
              <a:avLst/>
              <a:gdLst>
                <a:gd name="T0" fmla="*/ 0 w 881"/>
                <a:gd name="T1" fmla="*/ 198 h 792"/>
                <a:gd name="T2" fmla="*/ 0 w 881"/>
                <a:gd name="T3" fmla="*/ 792 h 792"/>
                <a:gd name="T4" fmla="*/ 881 w 881"/>
                <a:gd name="T5" fmla="*/ 283 h 792"/>
                <a:gd name="T6" fmla="*/ 390 w 881"/>
                <a:gd name="T7" fmla="*/ 0 h 792"/>
                <a:gd name="T8" fmla="*/ 0 w 881"/>
                <a:gd name="T9" fmla="*/ 19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792">
                  <a:moveTo>
                    <a:pt x="0" y="198"/>
                  </a:moveTo>
                  <a:cubicBezTo>
                    <a:pt x="0" y="792"/>
                    <a:pt x="0" y="792"/>
                    <a:pt x="0" y="792"/>
                  </a:cubicBezTo>
                  <a:cubicBezTo>
                    <a:pt x="881" y="283"/>
                    <a:pt x="881" y="283"/>
                    <a:pt x="881" y="283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02" y="120"/>
                    <a:pt x="160" y="198"/>
                    <a:pt x="0" y="198"/>
                  </a:cubicBezTo>
                  <a:close/>
                </a:path>
              </a:pathLst>
            </a:custGeom>
            <a:solidFill>
              <a:srgbClr val="BE34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3423707" y="3208172"/>
              <a:ext cx="1035427" cy="930224"/>
            </a:xfrm>
            <a:custGeom>
              <a:avLst/>
              <a:gdLst>
                <a:gd name="T0" fmla="*/ 881 w 881"/>
                <a:gd name="T1" fmla="*/ 198 h 792"/>
                <a:gd name="T2" fmla="*/ 490 w 881"/>
                <a:gd name="T3" fmla="*/ 0 h 792"/>
                <a:gd name="T4" fmla="*/ 0 w 881"/>
                <a:gd name="T5" fmla="*/ 283 h 792"/>
                <a:gd name="T6" fmla="*/ 881 w 881"/>
                <a:gd name="T7" fmla="*/ 792 h 792"/>
                <a:gd name="T8" fmla="*/ 881 w 881"/>
                <a:gd name="T9" fmla="*/ 792 h 792"/>
                <a:gd name="T10" fmla="*/ 881 w 881"/>
                <a:gd name="T11" fmla="*/ 19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1" h="792">
                  <a:moveTo>
                    <a:pt x="881" y="198"/>
                  </a:moveTo>
                  <a:cubicBezTo>
                    <a:pt x="721" y="198"/>
                    <a:pt x="579" y="120"/>
                    <a:pt x="49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881" y="792"/>
                    <a:pt x="881" y="792"/>
                    <a:pt x="881" y="792"/>
                  </a:cubicBezTo>
                  <a:cubicBezTo>
                    <a:pt x="881" y="792"/>
                    <a:pt x="881" y="792"/>
                    <a:pt x="881" y="792"/>
                  </a:cubicBezTo>
                  <a:cubicBezTo>
                    <a:pt x="881" y="198"/>
                    <a:pt x="881" y="198"/>
                    <a:pt x="881" y="198"/>
                  </a:cubicBezTo>
                  <a:close/>
                </a:path>
              </a:pathLst>
            </a:custGeom>
            <a:solidFill>
              <a:srgbClr val="A1B6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3360585" y="1637866"/>
              <a:ext cx="1034320" cy="946835"/>
            </a:xfrm>
            <a:custGeom>
              <a:avLst/>
              <a:gdLst>
                <a:gd name="T0" fmla="*/ 880 w 880"/>
                <a:gd name="T1" fmla="*/ 566 h 806"/>
                <a:gd name="T2" fmla="*/ 880 w 880"/>
                <a:gd name="T3" fmla="*/ 0 h 806"/>
                <a:gd name="T4" fmla="*/ 0 w 880"/>
                <a:gd name="T5" fmla="*/ 508 h 806"/>
                <a:gd name="T6" fmla="*/ 0 w 880"/>
                <a:gd name="T7" fmla="*/ 508 h 806"/>
                <a:gd name="T8" fmla="*/ 515 w 880"/>
                <a:gd name="T9" fmla="*/ 806 h 806"/>
                <a:gd name="T10" fmla="*/ 880 w 880"/>
                <a:gd name="T11" fmla="*/ 56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806">
                  <a:moveTo>
                    <a:pt x="880" y="566"/>
                  </a:moveTo>
                  <a:cubicBezTo>
                    <a:pt x="880" y="0"/>
                    <a:pt x="880" y="0"/>
                    <a:pt x="880" y="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515" y="806"/>
                    <a:pt x="515" y="806"/>
                    <a:pt x="515" y="806"/>
                  </a:cubicBezTo>
                  <a:cubicBezTo>
                    <a:pt x="590" y="675"/>
                    <a:pt x="724" y="583"/>
                    <a:pt x="880" y="566"/>
                  </a:cubicBezTo>
                  <a:close/>
                </a:path>
              </a:pathLst>
            </a:custGeom>
            <a:solidFill>
              <a:srgbClr val="BE34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3360585" y="2234759"/>
              <a:ext cx="604645" cy="1193787"/>
            </a:xfrm>
            <a:custGeom>
              <a:avLst/>
              <a:gdLst>
                <a:gd name="T0" fmla="*/ 449 w 515"/>
                <a:gd name="T1" fmla="*/ 540 h 1016"/>
                <a:gd name="T2" fmla="*/ 515 w 515"/>
                <a:gd name="T3" fmla="*/ 298 h 1016"/>
                <a:gd name="T4" fmla="*/ 0 w 515"/>
                <a:gd name="T5" fmla="*/ 0 h 1016"/>
                <a:gd name="T6" fmla="*/ 0 w 515"/>
                <a:gd name="T7" fmla="*/ 1016 h 1016"/>
                <a:gd name="T8" fmla="*/ 489 w 515"/>
                <a:gd name="T9" fmla="*/ 733 h 1016"/>
                <a:gd name="T10" fmla="*/ 449 w 515"/>
                <a:gd name="T11" fmla="*/ 54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1016">
                  <a:moveTo>
                    <a:pt x="449" y="540"/>
                  </a:moveTo>
                  <a:cubicBezTo>
                    <a:pt x="449" y="452"/>
                    <a:pt x="473" y="369"/>
                    <a:pt x="515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489" y="733"/>
                    <a:pt x="489" y="733"/>
                    <a:pt x="489" y="733"/>
                  </a:cubicBezTo>
                  <a:cubicBezTo>
                    <a:pt x="464" y="674"/>
                    <a:pt x="449" y="609"/>
                    <a:pt x="449" y="540"/>
                  </a:cubicBezTo>
                  <a:close/>
                </a:path>
              </a:pathLst>
            </a:custGeom>
            <a:solidFill>
              <a:srgbClr val="297F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4523365" y="1637866"/>
              <a:ext cx="1034320" cy="946835"/>
            </a:xfrm>
            <a:custGeom>
              <a:avLst/>
              <a:gdLst>
                <a:gd name="T0" fmla="*/ 365 w 880"/>
                <a:gd name="T1" fmla="*/ 806 h 806"/>
                <a:gd name="T2" fmla="*/ 880 w 880"/>
                <a:gd name="T3" fmla="*/ 508 h 806"/>
                <a:gd name="T4" fmla="*/ 880 w 880"/>
                <a:gd name="T5" fmla="*/ 508 h 806"/>
                <a:gd name="T6" fmla="*/ 0 w 880"/>
                <a:gd name="T7" fmla="*/ 0 h 806"/>
                <a:gd name="T8" fmla="*/ 0 w 880"/>
                <a:gd name="T9" fmla="*/ 566 h 806"/>
                <a:gd name="T10" fmla="*/ 365 w 880"/>
                <a:gd name="T1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0" h="806">
                  <a:moveTo>
                    <a:pt x="365" y="806"/>
                  </a:moveTo>
                  <a:cubicBezTo>
                    <a:pt x="880" y="508"/>
                    <a:pt x="880" y="508"/>
                    <a:pt x="880" y="508"/>
                  </a:cubicBezTo>
                  <a:cubicBezTo>
                    <a:pt x="880" y="508"/>
                    <a:pt x="880" y="508"/>
                    <a:pt x="880" y="5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156" y="583"/>
                    <a:pt x="290" y="676"/>
                    <a:pt x="365" y="806"/>
                  </a:cubicBezTo>
                  <a:close/>
                </a:path>
              </a:pathLst>
            </a:custGeom>
            <a:solidFill>
              <a:srgbClr val="A1B6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4953040" y="2234759"/>
              <a:ext cx="604645" cy="1193787"/>
            </a:xfrm>
            <a:custGeom>
              <a:avLst/>
              <a:gdLst>
                <a:gd name="T0" fmla="*/ 0 w 515"/>
                <a:gd name="T1" fmla="*/ 298 h 1016"/>
                <a:gd name="T2" fmla="*/ 65 w 515"/>
                <a:gd name="T3" fmla="*/ 540 h 1016"/>
                <a:gd name="T4" fmla="*/ 25 w 515"/>
                <a:gd name="T5" fmla="*/ 733 h 1016"/>
                <a:gd name="T6" fmla="*/ 515 w 515"/>
                <a:gd name="T7" fmla="*/ 1016 h 1016"/>
                <a:gd name="T8" fmla="*/ 515 w 515"/>
                <a:gd name="T9" fmla="*/ 0 h 1016"/>
                <a:gd name="T10" fmla="*/ 0 w 515"/>
                <a:gd name="T11" fmla="*/ 29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1016">
                  <a:moveTo>
                    <a:pt x="0" y="298"/>
                  </a:moveTo>
                  <a:cubicBezTo>
                    <a:pt x="41" y="369"/>
                    <a:pt x="65" y="452"/>
                    <a:pt x="65" y="540"/>
                  </a:cubicBezTo>
                  <a:cubicBezTo>
                    <a:pt x="65" y="609"/>
                    <a:pt x="51" y="674"/>
                    <a:pt x="25" y="733"/>
                  </a:cubicBezTo>
                  <a:cubicBezTo>
                    <a:pt x="515" y="1016"/>
                    <a:pt x="515" y="1016"/>
                    <a:pt x="515" y="1016"/>
                  </a:cubicBezTo>
                  <a:cubicBezTo>
                    <a:pt x="515" y="0"/>
                    <a:pt x="515" y="0"/>
                    <a:pt x="515" y="0"/>
                  </a:cubicBezTo>
                  <a:lnTo>
                    <a:pt x="0" y="298"/>
                  </a:lnTo>
                  <a:close/>
                </a:path>
              </a:pathLst>
            </a:custGeom>
            <a:solidFill>
              <a:srgbClr val="297F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</p:grpSp>
      <p:sp>
        <p:nvSpPr>
          <p:cNvPr id="45" name="Freeform 12"/>
          <p:cNvSpPr>
            <a:spLocks/>
          </p:cNvSpPr>
          <p:nvPr/>
        </p:nvSpPr>
        <p:spPr bwMode="auto">
          <a:xfrm>
            <a:off x="3779446" y="4016921"/>
            <a:ext cx="434104" cy="650050"/>
          </a:xfrm>
          <a:custGeom>
            <a:avLst/>
            <a:gdLst>
              <a:gd name="T0" fmla="*/ 313 w 369"/>
              <a:gd name="T1" fmla="*/ 152 h 553"/>
              <a:gd name="T2" fmla="*/ 50 w 369"/>
              <a:gd name="T3" fmla="*/ 0 h 553"/>
              <a:gd name="T4" fmla="*/ 0 w 369"/>
              <a:gd name="T5" fmla="*/ 184 h 553"/>
              <a:gd name="T6" fmla="*/ 26 w 369"/>
              <a:gd name="T7" fmla="*/ 318 h 553"/>
              <a:gd name="T8" fmla="*/ 80 w 369"/>
              <a:gd name="T9" fmla="*/ 413 h 553"/>
              <a:gd name="T10" fmla="*/ 369 w 369"/>
              <a:gd name="T11" fmla="*/ 553 h 553"/>
              <a:gd name="T12" fmla="*/ 369 w 369"/>
              <a:gd name="T13" fmla="*/ 553 h 553"/>
              <a:gd name="T14" fmla="*/ 369 w 369"/>
              <a:gd name="T15" fmla="*/ 247 h 553"/>
              <a:gd name="T16" fmla="*/ 369 w 369"/>
              <a:gd name="T17" fmla="*/ 184 h 553"/>
              <a:gd name="T18" fmla="*/ 313 w 369"/>
              <a:gd name="T19" fmla="*/ 152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9" h="553">
                <a:moveTo>
                  <a:pt x="313" y="152"/>
                </a:moveTo>
                <a:cubicBezTo>
                  <a:pt x="50" y="0"/>
                  <a:pt x="50" y="0"/>
                  <a:pt x="50" y="0"/>
                </a:cubicBezTo>
                <a:cubicBezTo>
                  <a:pt x="18" y="54"/>
                  <a:pt x="0" y="117"/>
                  <a:pt x="0" y="184"/>
                </a:cubicBezTo>
                <a:cubicBezTo>
                  <a:pt x="0" y="232"/>
                  <a:pt x="9" y="277"/>
                  <a:pt x="26" y="318"/>
                </a:cubicBezTo>
                <a:cubicBezTo>
                  <a:pt x="39" y="353"/>
                  <a:pt x="58" y="385"/>
                  <a:pt x="80" y="413"/>
                </a:cubicBezTo>
                <a:cubicBezTo>
                  <a:pt x="148" y="498"/>
                  <a:pt x="252" y="553"/>
                  <a:pt x="369" y="553"/>
                </a:cubicBezTo>
                <a:cubicBezTo>
                  <a:pt x="369" y="553"/>
                  <a:pt x="369" y="553"/>
                  <a:pt x="369" y="553"/>
                </a:cubicBezTo>
                <a:cubicBezTo>
                  <a:pt x="369" y="247"/>
                  <a:pt x="369" y="247"/>
                  <a:pt x="369" y="247"/>
                </a:cubicBezTo>
                <a:cubicBezTo>
                  <a:pt x="369" y="184"/>
                  <a:pt x="369" y="184"/>
                  <a:pt x="369" y="184"/>
                </a:cubicBezTo>
                <a:lnTo>
                  <a:pt x="313" y="152"/>
                </a:lnTo>
                <a:close/>
              </a:path>
            </a:pathLst>
          </a:custGeom>
          <a:solidFill>
            <a:srgbClr val="BE342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46" name="Freeform 13"/>
          <p:cNvSpPr>
            <a:spLocks/>
          </p:cNvSpPr>
          <p:nvPr/>
        </p:nvSpPr>
        <p:spPr bwMode="auto">
          <a:xfrm>
            <a:off x="3839246" y="3800976"/>
            <a:ext cx="748609" cy="431890"/>
          </a:xfrm>
          <a:custGeom>
            <a:avLst/>
            <a:gdLst>
              <a:gd name="T0" fmla="*/ 374 w 638"/>
              <a:gd name="T1" fmla="*/ 4 h 368"/>
              <a:gd name="T2" fmla="*/ 319 w 638"/>
              <a:gd name="T3" fmla="*/ 0 h 368"/>
              <a:gd name="T4" fmla="*/ 264 w 638"/>
              <a:gd name="T5" fmla="*/ 4 h 368"/>
              <a:gd name="T6" fmla="*/ 0 w 638"/>
              <a:gd name="T7" fmla="*/ 184 h 368"/>
              <a:gd name="T8" fmla="*/ 263 w 638"/>
              <a:gd name="T9" fmla="*/ 336 h 368"/>
              <a:gd name="T10" fmla="*/ 319 w 638"/>
              <a:gd name="T11" fmla="*/ 368 h 368"/>
              <a:gd name="T12" fmla="*/ 374 w 638"/>
              <a:gd name="T13" fmla="*/ 336 h 368"/>
              <a:gd name="T14" fmla="*/ 638 w 638"/>
              <a:gd name="T15" fmla="*/ 184 h 368"/>
              <a:gd name="T16" fmla="*/ 374 w 638"/>
              <a:gd name="T17" fmla="*/ 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8" h="368">
                <a:moveTo>
                  <a:pt x="374" y="4"/>
                </a:moveTo>
                <a:cubicBezTo>
                  <a:pt x="356" y="1"/>
                  <a:pt x="337" y="0"/>
                  <a:pt x="319" y="0"/>
                </a:cubicBezTo>
                <a:cubicBezTo>
                  <a:pt x="300" y="0"/>
                  <a:pt x="282" y="1"/>
                  <a:pt x="264" y="4"/>
                </a:cubicBezTo>
                <a:cubicBezTo>
                  <a:pt x="151" y="21"/>
                  <a:pt x="55" y="89"/>
                  <a:pt x="0" y="184"/>
                </a:cubicBezTo>
                <a:cubicBezTo>
                  <a:pt x="263" y="336"/>
                  <a:pt x="263" y="336"/>
                  <a:pt x="263" y="336"/>
                </a:cubicBezTo>
                <a:cubicBezTo>
                  <a:pt x="319" y="368"/>
                  <a:pt x="319" y="368"/>
                  <a:pt x="319" y="368"/>
                </a:cubicBezTo>
                <a:cubicBezTo>
                  <a:pt x="374" y="336"/>
                  <a:pt x="374" y="336"/>
                  <a:pt x="374" y="336"/>
                </a:cubicBezTo>
                <a:cubicBezTo>
                  <a:pt x="638" y="184"/>
                  <a:pt x="638" y="184"/>
                  <a:pt x="638" y="184"/>
                </a:cubicBezTo>
                <a:cubicBezTo>
                  <a:pt x="583" y="89"/>
                  <a:pt x="487" y="21"/>
                  <a:pt x="374" y="4"/>
                </a:cubicBez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47" name="Freeform 14"/>
          <p:cNvSpPr>
            <a:spLocks/>
          </p:cNvSpPr>
          <p:nvPr/>
        </p:nvSpPr>
        <p:spPr bwMode="auto">
          <a:xfrm>
            <a:off x="4213550" y="4016921"/>
            <a:ext cx="432997" cy="650050"/>
          </a:xfrm>
          <a:custGeom>
            <a:avLst/>
            <a:gdLst>
              <a:gd name="T0" fmla="*/ 319 w 369"/>
              <a:gd name="T1" fmla="*/ 0 h 553"/>
              <a:gd name="T2" fmla="*/ 55 w 369"/>
              <a:gd name="T3" fmla="*/ 152 h 553"/>
              <a:gd name="T4" fmla="*/ 0 w 369"/>
              <a:gd name="T5" fmla="*/ 184 h 553"/>
              <a:gd name="T6" fmla="*/ 0 w 369"/>
              <a:gd name="T7" fmla="*/ 247 h 553"/>
              <a:gd name="T8" fmla="*/ 0 w 369"/>
              <a:gd name="T9" fmla="*/ 553 h 553"/>
              <a:gd name="T10" fmla="*/ 288 w 369"/>
              <a:gd name="T11" fmla="*/ 413 h 553"/>
              <a:gd name="T12" fmla="*/ 343 w 369"/>
              <a:gd name="T13" fmla="*/ 318 h 553"/>
              <a:gd name="T14" fmla="*/ 369 w 369"/>
              <a:gd name="T15" fmla="*/ 184 h 553"/>
              <a:gd name="T16" fmla="*/ 319 w 369"/>
              <a:gd name="T17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" h="553">
                <a:moveTo>
                  <a:pt x="319" y="0"/>
                </a:moveTo>
                <a:cubicBezTo>
                  <a:pt x="55" y="152"/>
                  <a:pt x="55" y="152"/>
                  <a:pt x="55" y="15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553"/>
                  <a:pt x="0" y="553"/>
                  <a:pt x="0" y="553"/>
                </a:cubicBezTo>
                <a:cubicBezTo>
                  <a:pt x="117" y="553"/>
                  <a:pt x="221" y="498"/>
                  <a:pt x="288" y="413"/>
                </a:cubicBezTo>
                <a:cubicBezTo>
                  <a:pt x="311" y="385"/>
                  <a:pt x="330" y="353"/>
                  <a:pt x="343" y="318"/>
                </a:cubicBezTo>
                <a:cubicBezTo>
                  <a:pt x="359" y="277"/>
                  <a:pt x="369" y="232"/>
                  <a:pt x="369" y="184"/>
                </a:cubicBezTo>
                <a:cubicBezTo>
                  <a:pt x="369" y="117"/>
                  <a:pt x="350" y="54"/>
                  <a:pt x="319" y="0"/>
                </a:cubicBezTo>
                <a:close/>
              </a:path>
            </a:pathLst>
          </a:custGeom>
          <a:solidFill>
            <a:srgbClr val="A1B6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598928" y="3296970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094976" y="3786067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864911" y="3428657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191614" y="3893166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46875" y="2111494"/>
            <a:ext cx="1461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参与组织</a:t>
            </a:r>
            <a:endParaRPr lang="en-US" altLang="zh-CN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  <a:p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安全生产月各项活动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 flipH="1">
            <a:off x="4956835" y="3251721"/>
            <a:ext cx="3892945" cy="194180"/>
            <a:chOff x="1161799" y="2300503"/>
            <a:chExt cx="3050161" cy="118384"/>
          </a:xfrm>
        </p:grpSpPr>
        <p:cxnSp>
          <p:nvCxnSpPr>
            <p:cNvPr id="59" name="直接连接符 58"/>
            <p:cNvCxnSpPr/>
            <p:nvPr/>
          </p:nvCxnSpPr>
          <p:spPr>
            <a:xfrm flipH="1" flipV="1">
              <a:off x="4093576" y="2300503"/>
              <a:ext cx="118384" cy="1183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  <p:cxnSp>
          <p:nvCxnSpPr>
            <p:cNvPr id="60" name="直接连接符 59"/>
            <p:cNvCxnSpPr/>
            <p:nvPr/>
          </p:nvCxnSpPr>
          <p:spPr>
            <a:xfrm flipH="1">
              <a:off x="1161799" y="2300503"/>
              <a:ext cx="293177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</p:grpSp>
      <p:pic>
        <p:nvPicPr>
          <p:cNvPr id="61" name="图片 60" descr="C:\Users\admin\Desktop\DSC026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86" y="1541720"/>
            <a:ext cx="2482743" cy="175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88160" y="3561973"/>
            <a:ext cx="361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整理档案资料，参与</a:t>
            </a:r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调研</a:t>
            </a:r>
            <a:r>
              <a:rPr lang="zh-CN" altLang="en-US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活动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5286259" y="3939353"/>
            <a:ext cx="3246181" cy="8909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</a:ln>
          <a:effectLst/>
        </p:spPr>
      </p:cxnSp>
      <p:pic>
        <p:nvPicPr>
          <p:cNvPr id="7170" name="Picture 2" descr="http://10.8.3.50:9001/../../../tba/userfiles/images/convenient/20160301/1456811385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25" y="3882786"/>
            <a:ext cx="2554655" cy="1915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矩形 7170"/>
          <p:cNvSpPr/>
          <p:nvPr/>
        </p:nvSpPr>
        <p:spPr>
          <a:xfrm>
            <a:off x="368816" y="3488149"/>
            <a:ext cx="3249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协助举办五场培训活动</a:t>
            </a:r>
            <a:endParaRPr lang="zh-CN" altLang="zh-CN" sz="11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</p:txBody>
      </p:sp>
      <p:pic>
        <p:nvPicPr>
          <p:cNvPr id="7172" name="Picture 4" descr="http://10.8.3.50:9001/tba/userfiles/images/convenient/20160525/14641552257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b="14037"/>
          <a:stretch/>
        </p:blipFill>
        <p:spPr bwMode="auto">
          <a:xfrm>
            <a:off x="100935" y="3905674"/>
            <a:ext cx="2960057" cy="1772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直接连接符 70"/>
          <p:cNvCxnSpPr/>
          <p:nvPr/>
        </p:nvCxnSpPr>
        <p:spPr>
          <a:xfrm flipH="1" flipV="1">
            <a:off x="217852" y="3832254"/>
            <a:ext cx="2864743" cy="119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ash"/>
          </a:ln>
          <a:effectLst/>
        </p:spPr>
      </p:cxnSp>
      <p:sp>
        <p:nvSpPr>
          <p:cNvPr id="7174" name="矩形 7173"/>
          <p:cNvSpPr/>
          <p:nvPr/>
        </p:nvSpPr>
        <p:spPr>
          <a:xfrm>
            <a:off x="136593" y="2564369"/>
            <a:ext cx="360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参与编写《水利安全生产应知应会读本</a:t>
            </a:r>
            <a:r>
              <a:rPr lang="en-US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--</a:t>
            </a:r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行政监督管理》一书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51520" y="3178586"/>
            <a:ext cx="3359335" cy="118384"/>
            <a:chOff x="1161799" y="2300503"/>
            <a:chExt cx="3050161" cy="118384"/>
          </a:xfrm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4093576" y="2300503"/>
              <a:ext cx="118384" cy="1183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  <p:cxnSp>
          <p:nvCxnSpPr>
            <p:cNvPr id="76" name="直接连接符 75"/>
            <p:cNvCxnSpPr/>
            <p:nvPr/>
          </p:nvCxnSpPr>
          <p:spPr>
            <a:xfrm flipH="1">
              <a:off x="1161799" y="2300503"/>
              <a:ext cx="293177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</p:grpSp>
      <p:sp>
        <p:nvSpPr>
          <p:cNvPr id="7175" name="矩形 7174"/>
          <p:cNvSpPr/>
          <p:nvPr/>
        </p:nvSpPr>
        <p:spPr>
          <a:xfrm>
            <a:off x="186150" y="5683024"/>
            <a:ext cx="3810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多次参加局系统安全生产检查</a:t>
            </a:r>
            <a:endParaRPr lang="zh-CN" altLang="en-US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</p:txBody>
      </p:sp>
      <p:grpSp>
        <p:nvGrpSpPr>
          <p:cNvPr id="78" name="组合 77"/>
          <p:cNvGrpSpPr/>
          <p:nvPr/>
        </p:nvGrpSpPr>
        <p:grpSpPr>
          <a:xfrm flipV="1">
            <a:off x="251520" y="5172735"/>
            <a:ext cx="3744978" cy="455238"/>
            <a:chOff x="1150420" y="2300503"/>
            <a:chExt cx="3061540" cy="118384"/>
          </a:xfrm>
        </p:grpSpPr>
        <p:cxnSp>
          <p:nvCxnSpPr>
            <p:cNvPr id="79" name="直接连接符 78"/>
            <p:cNvCxnSpPr/>
            <p:nvPr/>
          </p:nvCxnSpPr>
          <p:spPr>
            <a:xfrm flipH="1" flipV="1">
              <a:off x="4093576" y="2300503"/>
              <a:ext cx="118384" cy="1183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  <p:cxnSp>
          <p:nvCxnSpPr>
            <p:cNvPr id="80" name="直接连接符 79"/>
            <p:cNvCxnSpPr/>
            <p:nvPr/>
          </p:nvCxnSpPr>
          <p:spPr>
            <a:xfrm flipH="1" flipV="1">
              <a:off x="1150420" y="2300503"/>
              <a:ext cx="294315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</p:grpSp>
      <p:sp>
        <p:nvSpPr>
          <p:cNvPr id="81" name="椭圆 80"/>
          <p:cNvSpPr/>
          <p:nvPr/>
        </p:nvSpPr>
        <p:spPr>
          <a:xfrm>
            <a:off x="3963818" y="5080361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7176" name="矩形 7175"/>
          <p:cNvSpPr/>
          <p:nvPr/>
        </p:nvSpPr>
        <p:spPr>
          <a:xfrm>
            <a:off x="4484008" y="5793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协助完成对各局属单位</a:t>
            </a:r>
            <a:r>
              <a:rPr lang="en-US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2015</a:t>
            </a:r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年安全生产</a:t>
            </a:r>
            <a:endParaRPr lang="en-US" altLang="zh-CN" b="1" dirty="0" smtClean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  <a:p>
            <a:r>
              <a:rPr lang="zh-CN" altLang="zh-CN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工作考核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4508750" y="5178559"/>
            <a:ext cx="94643" cy="9237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84" name="组合 83"/>
          <p:cNvGrpSpPr/>
          <p:nvPr/>
        </p:nvGrpSpPr>
        <p:grpSpPr>
          <a:xfrm flipH="1" flipV="1">
            <a:off x="4572108" y="5274338"/>
            <a:ext cx="3816315" cy="455238"/>
            <a:chOff x="1150420" y="2300503"/>
            <a:chExt cx="3061540" cy="118384"/>
          </a:xfrm>
        </p:grpSpPr>
        <p:cxnSp>
          <p:nvCxnSpPr>
            <p:cNvPr id="85" name="直接连接符 84"/>
            <p:cNvCxnSpPr/>
            <p:nvPr/>
          </p:nvCxnSpPr>
          <p:spPr>
            <a:xfrm flipH="1" flipV="1">
              <a:off x="4093576" y="2300503"/>
              <a:ext cx="118384" cy="11838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  <p:cxnSp>
          <p:nvCxnSpPr>
            <p:cNvPr id="86" name="直接连接符 85"/>
            <p:cNvCxnSpPr/>
            <p:nvPr/>
          </p:nvCxnSpPr>
          <p:spPr>
            <a:xfrm flipH="1" flipV="1">
              <a:off x="1150420" y="2300503"/>
              <a:ext cx="294315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5611309" y="791674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在实践中收获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28756" y="656388"/>
            <a:ext cx="1004764" cy="803811"/>
            <a:chOff x="5473354" y="2717816"/>
            <a:chExt cx="1004764" cy="803811"/>
          </a:xfrm>
        </p:grpSpPr>
        <p:sp>
          <p:nvSpPr>
            <p:cNvPr id="65" name="圆角矩形 64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66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00"/>
                            </p:stCondLst>
                            <p:childTnLst>
                              <p:par>
                                <p:cTn id="5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50"/>
                            </p:stCondLst>
                            <p:childTnLst>
                              <p:par>
                                <p:cTn id="6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50"/>
                            </p:stCondLst>
                            <p:childTnLst>
                              <p:par>
                                <p:cTn id="9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8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2" grpId="0"/>
      <p:bldP spid="3" grpId="0"/>
      <p:bldP spid="7171" grpId="0"/>
      <p:bldP spid="7174" grpId="0"/>
      <p:bldP spid="7175" grpId="0"/>
      <p:bldP spid="81" grpId="0" animBg="1"/>
      <p:bldP spid="7176" grpId="0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628" y="8224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践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工作经历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5540" y="866314"/>
            <a:ext cx="3299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检查水利工程 出差是常态</a:t>
            </a:r>
            <a:endParaRPr lang="zh-CN" altLang="en-US" sz="20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5047" y="1575237"/>
            <a:ext cx="3024337" cy="400110"/>
          </a:xfrm>
          <a:prstGeom prst="rect">
            <a:avLst/>
          </a:prstGeom>
          <a:solidFill>
            <a:srgbClr val="477AB1">
              <a:tint val="100000"/>
              <a:shade val="100000"/>
              <a:hueMod val="100000"/>
              <a:satMod val="100000"/>
            </a:srgbClr>
          </a:solidFill>
          <a:ln w="25400" cap="flat" cmpd="sng" algn="ctr">
            <a:solidFill>
              <a:srgbClr val="477AB1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zh-CN" altLang="zh-CN" sz="2000" kern="0" dirty="0">
                <a:solidFill>
                  <a:prstClr val="white"/>
                </a:solidFill>
                <a:latin typeface="Cambria"/>
                <a:ea typeface="华文楷体"/>
              </a:rPr>
              <a:t>参与</a:t>
            </a:r>
            <a:r>
              <a:rPr lang="zh-CN" altLang="zh-CN" sz="2000" kern="0" dirty="0">
                <a:solidFill>
                  <a:srgbClr val="FF0000"/>
                </a:solidFill>
                <a:latin typeface="Cambria"/>
                <a:ea typeface="华文楷体"/>
              </a:rPr>
              <a:t>六次</a:t>
            </a:r>
            <a:r>
              <a:rPr lang="zh-CN" altLang="zh-CN" sz="2000" kern="0" dirty="0" smtClean="0">
                <a:solidFill>
                  <a:prstClr val="white"/>
                </a:solidFill>
                <a:latin typeface="Cambria"/>
                <a:ea typeface="华文楷体"/>
              </a:rPr>
              <a:t>稽察</a:t>
            </a:r>
            <a:r>
              <a:rPr lang="zh-CN" altLang="en-US" sz="2000" kern="0" dirty="0">
                <a:solidFill>
                  <a:prstClr val="white"/>
                </a:solidFill>
                <a:latin typeface="Cambria"/>
                <a:ea typeface="华文楷体"/>
              </a:rPr>
              <a:t>和</a:t>
            </a:r>
            <a:r>
              <a:rPr lang="zh-CN" altLang="zh-CN" sz="2000" kern="0" dirty="0" smtClean="0">
                <a:solidFill>
                  <a:prstClr val="white"/>
                </a:solidFill>
                <a:latin typeface="Cambria"/>
                <a:ea typeface="华文楷体"/>
              </a:rPr>
              <a:t>考核</a:t>
            </a:r>
            <a:r>
              <a:rPr lang="zh-CN" altLang="zh-CN" sz="2000" kern="0" dirty="0">
                <a:solidFill>
                  <a:prstClr val="white"/>
                </a:solidFill>
                <a:latin typeface="Cambria"/>
                <a:ea typeface="华文楷体"/>
              </a:rPr>
              <a:t>工作</a:t>
            </a:r>
            <a:endParaRPr lang="zh-CN" altLang="en-US" sz="2000" kern="0" dirty="0">
              <a:solidFill>
                <a:prstClr val="white"/>
              </a:solidFill>
              <a:latin typeface="Cambria"/>
              <a:ea typeface="华文楷体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1237392" y="1443505"/>
            <a:ext cx="2389664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/>
              </a:gs>
              <a:gs pos="100000">
                <a:srgbClr val="A3F25F">
                  <a:gamma/>
                  <a:shade val="89804"/>
                  <a:invGamma/>
                </a:srgbClr>
              </a:gs>
            </a:gsLst>
            <a:lin ang="5400000" scaled="1"/>
          </a:gradFill>
          <a:ln w="38100">
            <a:solidFill>
              <a:srgbClr val="EDF8FE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水利稽察工作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02" name="Picture 10" descr="http://pic1.cxtuku.com/00/00/57/b916f53c7cb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"/>
          <a:stretch/>
        </p:blipFill>
        <p:spPr bwMode="auto">
          <a:xfrm>
            <a:off x="385947" y="2155925"/>
            <a:ext cx="4639593" cy="37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椭圆 21"/>
          <p:cNvSpPr/>
          <p:nvPr/>
        </p:nvSpPr>
        <p:spPr>
          <a:xfrm>
            <a:off x="3899241" y="4802024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066331" y="5086011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742685" y="4590438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91498" y="2866097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37538" y="3079655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785047" y="3573016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941603" y="3665390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64267" y="3759102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125957" y="4419658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42895" y="4461099"/>
            <a:ext cx="94643" cy="92374"/>
          </a:xfrm>
          <a:prstGeom prst="ellipse">
            <a:avLst/>
          </a:prstGeom>
          <a:solidFill>
            <a:srgbClr val="FF0000"/>
          </a:solidFill>
          <a:ln w="381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8201" name="TextBox 8200"/>
          <p:cNvSpPr txBox="1"/>
          <p:nvPr/>
        </p:nvSpPr>
        <p:spPr>
          <a:xfrm>
            <a:off x="4113652" y="4978309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福建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9451" y="4824420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江西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53634" y="4485124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武汉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20600" y="2586203"/>
            <a:ext cx="74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黑龙江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4468" y="2975759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吉林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4678" y="3283536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北京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88924" y="3543699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天津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86733" y="3695925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河北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37028" y="4163809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江苏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29076" y="4333577"/>
            <a:ext cx="6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上海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85947" y="608242"/>
            <a:ext cx="1004764" cy="803811"/>
            <a:chOff x="5473354" y="2717816"/>
            <a:chExt cx="1004764" cy="803811"/>
          </a:xfrm>
        </p:grpSpPr>
        <p:sp>
          <p:nvSpPr>
            <p:cNvPr id="43" name="圆角矩形 42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53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6220788" y="2621816"/>
            <a:ext cx="2664296" cy="707886"/>
          </a:xfrm>
          <a:prstGeom prst="rect">
            <a:avLst/>
          </a:prstGeom>
          <a:solidFill>
            <a:srgbClr val="477AB1">
              <a:tint val="100000"/>
              <a:shade val="100000"/>
              <a:hueMod val="100000"/>
              <a:satMod val="100000"/>
            </a:srgbClr>
          </a:solidFill>
          <a:ln w="25400" cap="flat" cmpd="sng" algn="ctr">
            <a:solidFill>
              <a:srgbClr val="477AB1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zh-CN" altLang="zh-CN" sz="2000" kern="0" dirty="0">
                <a:solidFill>
                  <a:prstClr val="white"/>
                </a:solidFill>
                <a:latin typeface="Cambria"/>
                <a:ea typeface="华文楷体"/>
              </a:rPr>
              <a:t>出差</a:t>
            </a:r>
            <a:r>
              <a:rPr lang="zh-CN" altLang="zh-CN" sz="2000" kern="0" dirty="0" smtClean="0">
                <a:solidFill>
                  <a:prstClr val="white"/>
                </a:solidFill>
                <a:latin typeface="Cambria"/>
                <a:ea typeface="华文楷体"/>
              </a:rPr>
              <a:t>时间</a:t>
            </a:r>
            <a:r>
              <a:rPr lang="en-US" altLang="zh-CN" sz="2000" kern="0" dirty="0" smtClean="0">
                <a:solidFill>
                  <a:srgbClr val="FF0000"/>
                </a:solidFill>
                <a:latin typeface="Cambria"/>
                <a:ea typeface="华文楷体"/>
              </a:rPr>
              <a:t>109</a:t>
            </a:r>
            <a:r>
              <a:rPr lang="zh-CN" altLang="zh-CN" sz="2000" kern="0" dirty="0" smtClean="0">
                <a:solidFill>
                  <a:srgbClr val="FF0000"/>
                </a:solidFill>
                <a:latin typeface="Cambria"/>
                <a:ea typeface="华文楷体"/>
              </a:rPr>
              <a:t>天</a:t>
            </a:r>
            <a:r>
              <a:rPr lang="zh-CN" altLang="en-US" sz="2000" kern="0" dirty="0">
                <a:solidFill>
                  <a:prstClr val="white"/>
                </a:solidFill>
                <a:latin typeface="Cambria"/>
                <a:ea typeface="华文楷体"/>
              </a:rPr>
              <a:t>，</a:t>
            </a:r>
            <a:r>
              <a:rPr lang="zh-CN" altLang="en-US" sz="2000" kern="0" dirty="0" smtClean="0">
                <a:solidFill>
                  <a:prstClr val="white"/>
                </a:solidFill>
                <a:latin typeface="Cambria"/>
                <a:ea typeface="华文楷体"/>
              </a:rPr>
              <a:t>范围</a:t>
            </a:r>
            <a:r>
              <a:rPr lang="zh-CN" altLang="zh-CN" sz="2000" kern="0" dirty="0">
                <a:solidFill>
                  <a:prstClr val="white"/>
                </a:solidFill>
                <a:latin typeface="Cambria"/>
                <a:ea typeface="华文楷体"/>
              </a:rPr>
              <a:t>跨越</a:t>
            </a:r>
            <a:r>
              <a:rPr lang="en-US" altLang="zh-CN" sz="2000" kern="0" dirty="0">
                <a:solidFill>
                  <a:srgbClr val="FF0000"/>
                </a:solidFill>
                <a:latin typeface="Cambria"/>
                <a:ea typeface="华文楷体"/>
              </a:rPr>
              <a:t>10</a:t>
            </a:r>
            <a:r>
              <a:rPr lang="zh-CN" altLang="zh-CN" sz="2000" kern="0" dirty="0">
                <a:solidFill>
                  <a:srgbClr val="FF0000"/>
                </a:solidFill>
                <a:latin typeface="Cambria"/>
                <a:ea typeface="华文楷体"/>
              </a:rPr>
              <a:t>个</a:t>
            </a:r>
            <a:r>
              <a:rPr lang="zh-CN" altLang="zh-CN" sz="2000" kern="0" dirty="0">
                <a:solidFill>
                  <a:prstClr val="white"/>
                </a:solidFill>
                <a:latin typeface="Cambria"/>
                <a:ea typeface="华文楷体"/>
              </a:rPr>
              <a:t>省</a:t>
            </a:r>
            <a:r>
              <a:rPr lang="zh-CN" altLang="en-US" sz="2000" kern="0" dirty="0">
                <a:solidFill>
                  <a:prstClr val="white"/>
                </a:solidFill>
                <a:latin typeface="Cambria"/>
                <a:ea typeface="华文楷体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Cambria"/>
                <a:ea typeface="华文楷体"/>
              </a:rPr>
              <a:t>19</a:t>
            </a:r>
            <a:r>
              <a:rPr lang="zh-CN" altLang="en-US" sz="2000" kern="0" dirty="0">
                <a:solidFill>
                  <a:srgbClr val="FF0000"/>
                </a:solidFill>
                <a:latin typeface="Cambria"/>
                <a:ea typeface="华文楷体"/>
              </a:rPr>
              <a:t>个</a:t>
            </a:r>
            <a:r>
              <a:rPr lang="zh-CN" altLang="en-US" sz="2000" kern="0" dirty="0">
                <a:solidFill>
                  <a:prstClr val="white"/>
                </a:solidFill>
                <a:latin typeface="Cambria"/>
                <a:ea typeface="华文楷体"/>
              </a:rPr>
              <a:t>市</a:t>
            </a:r>
            <a:r>
              <a:rPr lang="zh-CN" altLang="en-US" sz="2000" kern="0" dirty="0" smtClean="0">
                <a:solidFill>
                  <a:prstClr val="white"/>
                </a:solidFill>
                <a:latin typeface="Cambria"/>
                <a:ea typeface="华文楷体"/>
              </a:rPr>
              <a:t>）</a:t>
            </a:r>
            <a:endParaRPr lang="zh-CN" altLang="en-US" sz="2000" kern="0" dirty="0">
              <a:solidFill>
                <a:prstClr val="white"/>
              </a:solidFill>
              <a:latin typeface="Cambria"/>
              <a:ea typeface="华文楷体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454911" y="2107080"/>
            <a:ext cx="2870067" cy="400110"/>
          </a:xfrm>
          <a:prstGeom prst="rect">
            <a:avLst/>
          </a:prstGeom>
          <a:solidFill>
            <a:srgbClr val="477AB1">
              <a:tint val="100000"/>
              <a:shade val="100000"/>
              <a:hueMod val="100000"/>
              <a:satMod val="100000"/>
            </a:srgbClr>
          </a:solidFill>
          <a:ln w="25400" cap="flat" cmpd="sng" algn="ctr">
            <a:solidFill>
              <a:srgbClr val="477AB1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zh-CN" altLang="en-US" sz="2000" kern="0" dirty="0" smtClean="0">
                <a:solidFill>
                  <a:prstClr val="white"/>
                </a:solidFill>
                <a:latin typeface="Cambria"/>
                <a:ea typeface="华文楷体"/>
              </a:rPr>
              <a:t>现场检查</a:t>
            </a:r>
            <a:r>
              <a:rPr lang="en-US" altLang="zh-CN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</a:t>
            </a:r>
            <a:r>
              <a:rPr lang="zh-CN" altLang="en-US" sz="2000" kern="0" dirty="0" smtClean="0">
                <a:solidFill>
                  <a:prstClr val="white"/>
                </a:solidFill>
                <a:latin typeface="Cambria"/>
                <a:ea typeface="华文楷体"/>
              </a:rPr>
              <a:t>个水利工程</a:t>
            </a:r>
            <a:endParaRPr lang="zh-CN" altLang="en-US" sz="2000" kern="0" dirty="0">
              <a:solidFill>
                <a:prstClr val="white"/>
              </a:solidFill>
              <a:latin typeface="Cambria"/>
              <a:ea typeface="华文楷体"/>
            </a:endParaRPr>
          </a:p>
        </p:txBody>
      </p:sp>
      <p:pic>
        <p:nvPicPr>
          <p:cNvPr id="58" name="图片 57" descr="G:\DCIM\100MSDCF\DSC026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64" y="3439448"/>
            <a:ext cx="3176915" cy="210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admin\Desktop\安监处照片\1443590213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13" y="4590438"/>
            <a:ext cx="3177911" cy="210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820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628" y="8224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践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工作经历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5540" y="866314"/>
            <a:ext cx="3299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检查水利工程 出差是常态</a:t>
            </a:r>
            <a:endParaRPr lang="zh-CN" altLang="en-US" sz="20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1237392" y="1443505"/>
            <a:ext cx="2389664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/>
              </a:gs>
              <a:gs pos="100000">
                <a:srgbClr val="A3F25F">
                  <a:gamma/>
                  <a:shade val="89804"/>
                  <a:invGamma/>
                </a:srgbClr>
              </a:gs>
            </a:gsLst>
            <a:lin ang="5400000" scaled="1"/>
          </a:gradFill>
          <a:ln w="38100">
            <a:solidFill>
              <a:srgbClr val="EDF8FE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水利稽察工作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9341" y="2175009"/>
            <a:ext cx="49128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sz="24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完成</a:t>
            </a:r>
            <a:r>
              <a:rPr lang="zh-CN" altLang="zh-CN" sz="24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稽察、考核报告</a:t>
            </a:r>
            <a:r>
              <a:rPr lang="zh-CN" altLang="zh-CN" sz="2400" b="1" kern="100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三</a:t>
            </a:r>
            <a:r>
              <a:rPr lang="zh-CN" altLang="zh-CN" sz="24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份，检查报告</a:t>
            </a:r>
            <a:r>
              <a:rPr lang="zh-CN" altLang="zh-CN" sz="2400" b="1" kern="100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三</a:t>
            </a:r>
            <a:r>
              <a:rPr lang="zh-CN" altLang="zh-CN" sz="2400" b="1" kern="1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份</a:t>
            </a:r>
            <a:endParaRPr lang="en-US" altLang="zh-CN" sz="2400" b="1" kern="100" dirty="0" smtClean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两次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参加水利部稽察成果汇报会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在政务外网上发表通知、工作动态共计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42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条，在太湖网发表新闻稿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篇，向水利部安监司网站投稿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篇</a:t>
            </a:r>
            <a:endParaRPr lang="zh-CN" altLang="en-US" sz="24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</p:txBody>
      </p:sp>
      <p:pic>
        <p:nvPicPr>
          <p:cNvPr id="8198" name="Picture 6" descr="C:\Users\admin\Desktop\20160731_140517_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61" y="2107080"/>
            <a:ext cx="1945867" cy="26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AppData\Roaming\Tencent\Users\1227873518\QQ\WinTemp\RichOle\3L9YERGLX00EYFN}U@CKCN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88" y="2107080"/>
            <a:ext cx="1917896" cy="27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AppData\Roaming\Tencent\Users\1227873518\QQ\WinTemp\RichOle\_}@])HA)AL2TJ%(TKC(~46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15" y="2089418"/>
            <a:ext cx="1898826" cy="26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AppData\Roaming\Tencent\Users\1227873518\QQ\WinTemp\RichOle\8%LZGG2L91F9%W}1VVC3RH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27" y="2113772"/>
            <a:ext cx="1908392" cy="26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esktop\20160731_140554_副本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61" y="3457778"/>
            <a:ext cx="1935329" cy="27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admin\AppData\Roaming\Tencent\Users\1227873518\QQ\WinTemp\RichOle\4QQ4DF3$S)%BMY)I((K5N4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88" y="3457778"/>
            <a:ext cx="2196654" cy="26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组合 41"/>
          <p:cNvGrpSpPr/>
          <p:nvPr/>
        </p:nvGrpSpPr>
        <p:grpSpPr>
          <a:xfrm>
            <a:off x="385947" y="608242"/>
            <a:ext cx="1004764" cy="803811"/>
            <a:chOff x="5473354" y="2717816"/>
            <a:chExt cx="1004764" cy="803811"/>
          </a:xfrm>
        </p:grpSpPr>
        <p:sp>
          <p:nvSpPr>
            <p:cNvPr id="43" name="圆角矩形 42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53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 descr="C:\Users\admin\AppData\Roaming\Tencent\Users\1227873518\QQ\WinTemp\RichOle\4)QU456OFQ}U(_[BILKWW$Q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"/>
          <a:stretch/>
        </p:blipFill>
        <p:spPr bwMode="auto">
          <a:xfrm>
            <a:off x="5957567" y="3830010"/>
            <a:ext cx="3084833" cy="22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AppData\Roaming\Tencent\Users\1227873518\QQ\WinTemp\RichOle\{130BM_A5J`$@85U@ZR25F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15" y="4490206"/>
            <a:ext cx="2211761" cy="16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\Desktop\苏州管理局\基层锻炼照片\DSCN50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" y="4494851"/>
            <a:ext cx="3147615" cy="213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苏州管理局基层锻炼\基层锻炼照片\水政巡查\mmexport14460204575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" r="11376" b="344"/>
          <a:stretch/>
        </p:blipFill>
        <p:spPr bwMode="auto">
          <a:xfrm>
            <a:off x="3840709" y="4494850"/>
            <a:ext cx="3365229" cy="2132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340"/>
          <a:stretch/>
        </p:blipFill>
        <p:spPr bwMode="auto">
          <a:xfrm>
            <a:off x="1997245" y="1839880"/>
            <a:ext cx="3305907" cy="2128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36" y="1839880"/>
            <a:ext cx="3071430" cy="2057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790851" y="3647096"/>
            <a:ext cx="1351168" cy="1224136"/>
            <a:chOff x="570278" y="1445073"/>
            <a:chExt cx="2052923" cy="2343317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 flipV="1">
              <a:off x="570278" y="1445073"/>
              <a:ext cx="2052923" cy="2343317"/>
            </a:xfrm>
            <a:custGeom>
              <a:avLst/>
              <a:gdLst>
                <a:gd name="T0" fmla="*/ 1112 w 1328"/>
                <a:gd name="T1" fmla="*/ 1328 h 1328"/>
                <a:gd name="T2" fmla="*/ 1142 w 1328"/>
                <a:gd name="T3" fmla="*/ 880 h 1328"/>
                <a:gd name="T4" fmla="*/ 1156 w 1328"/>
                <a:gd name="T5" fmla="*/ 886 h 1328"/>
                <a:gd name="T6" fmla="*/ 1188 w 1328"/>
                <a:gd name="T7" fmla="*/ 894 h 1328"/>
                <a:gd name="T8" fmla="*/ 1204 w 1328"/>
                <a:gd name="T9" fmla="*/ 896 h 1328"/>
                <a:gd name="T10" fmla="*/ 1228 w 1328"/>
                <a:gd name="T11" fmla="*/ 894 h 1328"/>
                <a:gd name="T12" fmla="*/ 1252 w 1328"/>
                <a:gd name="T13" fmla="*/ 886 h 1328"/>
                <a:gd name="T14" fmla="*/ 1292 w 1328"/>
                <a:gd name="T15" fmla="*/ 860 h 1328"/>
                <a:gd name="T16" fmla="*/ 1318 w 1328"/>
                <a:gd name="T17" fmla="*/ 820 h 1328"/>
                <a:gd name="T18" fmla="*/ 1326 w 1328"/>
                <a:gd name="T19" fmla="*/ 796 h 1328"/>
                <a:gd name="T20" fmla="*/ 1328 w 1328"/>
                <a:gd name="T21" fmla="*/ 772 h 1328"/>
                <a:gd name="T22" fmla="*/ 1328 w 1328"/>
                <a:gd name="T23" fmla="*/ 760 h 1328"/>
                <a:gd name="T24" fmla="*/ 1322 w 1328"/>
                <a:gd name="T25" fmla="*/ 736 h 1328"/>
                <a:gd name="T26" fmla="*/ 1306 w 1328"/>
                <a:gd name="T27" fmla="*/ 702 h 1328"/>
                <a:gd name="T28" fmla="*/ 1274 w 1328"/>
                <a:gd name="T29" fmla="*/ 670 h 1328"/>
                <a:gd name="T30" fmla="*/ 1240 w 1328"/>
                <a:gd name="T31" fmla="*/ 654 h 1328"/>
                <a:gd name="T32" fmla="*/ 1216 w 1328"/>
                <a:gd name="T33" fmla="*/ 648 h 1328"/>
                <a:gd name="T34" fmla="*/ 1204 w 1328"/>
                <a:gd name="T35" fmla="*/ 648 h 1328"/>
                <a:gd name="T36" fmla="*/ 1172 w 1328"/>
                <a:gd name="T37" fmla="*/ 652 h 1328"/>
                <a:gd name="T38" fmla="*/ 1142 w 1328"/>
                <a:gd name="T39" fmla="*/ 664 h 1328"/>
                <a:gd name="T40" fmla="*/ 1112 w 1328"/>
                <a:gd name="T41" fmla="*/ 682 h 1328"/>
                <a:gd name="T42" fmla="*/ 1112 w 1328"/>
                <a:gd name="T43" fmla="*/ 216 h 1328"/>
                <a:gd name="T44" fmla="*/ 664 w 1328"/>
                <a:gd name="T45" fmla="*/ 186 h 1328"/>
                <a:gd name="T46" fmla="*/ 670 w 1328"/>
                <a:gd name="T47" fmla="*/ 172 h 1328"/>
                <a:gd name="T48" fmla="*/ 678 w 1328"/>
                <a:gd name="T49" fmla="*/ 140 h 1328"/>
                <a:gd name="T50" fmla="*/ 680 w 1328"/>
                <a:gd name="T51" fmla="*/ 124 h 1328"/>
                <a:gd name="T52" fmla="*/ 678 w 1328"/>
                <a:gd name="T53" fmla="*/ 100 h 1328"/>
                <a:gd name="T54" fmla="*/ 670 w 1328"/>
                <a:gd name="T55" fmla="*/ 76 h 1328"/>
                <a:gd name="T56" fmla="*/ 644 w 1328"/>
                <a:gd name="T57" fmla="*/ 36 h 1328"/>
                <a:gd name="T58" fmla="*/ 604 w 1328"/>
                <a:gd name="T59" fmla="*/ 10 h 1328"/>
                <a:gd name="T60" fmla="*/ 580 w 1328"/>
                <a:gd name="T61" fmla="*/ 2 h 1328"/>
                <a:gd name="T62" fmla="*/ 556 w 1328"/>
                <a:gd name="T63" fmla="*/ 0 h 1328"/>
                <a:gd name="T64" fmla="*/ 544 w 1328"/>
                <a:gd name="T65" fmla="*/ 0 h 1328"/>
                <a:gd name="T66" fmla="*/ 520 w 1328"/>
                <a:gd name="T67" fmla="*/ 6 h 1328"/>
                <a:gd name="T68" fmla="*/ 486 w 1328"/>
                <a:gd name="T69" fmla="*/ 22 h 1328"/>
                <a:gd name="T70" fmla="*/ 454 w 1328"/>
                <a:gd name="T71" fmla="*/ 54 h 1328"/>
                <a:gd name="T72" fmla="*/ 438 w 1328"/>
                <a:gd name="T73" fmla="*/ 88 h 1328"/>
                <a:gd name="T74" fmla="*/ 432 w 1328"/>
                <a:gd name="T75" fmla="*/ 112 h 1328"/>
                <a:gd name="T76" fmla="*/ 432 w 1328"/>
                <a:gd name="T77" fmla="*/ 124 h 1328"/>
                <a:gd name="T78" fmla="*/ 436 w 1328"/>
                <a:gd name="T79" fmla="*/ 156 h 1328"/>
                <a:gd name="T80" fmla="*/ 448 w 1328"/>
                <a:gd name="T81" fmla="*/ 186 h 1328"/>
                <a:gd name="T82" fmla="*/ 432 w 1328"/>
                <a:gd name="T83" fmla="*/ 216 h 1328"/>
                <a:gd name="T84" fmla="*/ 0 w 1328"/>
                <a:gd name="T85" fmla="*/ 216 h 1328"/>
                <a:gd name="T86" fmla="*/ 1112 w 1328"/>
                <a:gd name="T87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8" h="1328">
                  <a:moveTo>
                    <a:pt x="1112" y="1328"/>
                  </a:moveTo>
                  <a:lnTo>
                    <a:pt x="1112" y="1328"/>
                  </a:lnTo>
                  <a:lnTo>
                    <a:pt x="1112" y="862"/>
                  </a:lnTo>
                  <a:lnTo>
                    <a:pt x="1142" y="880"/>
                  </a:lnTo>
                  <a:lnTo>
                    <a:pt x="1142" y="880"/>
                  </a:lnTo>
                  <a:lnTo>
                    <a:pt x="1156" y="886"/>
                  </a:lnTo>
                  <a:lnTo>
                    <a:pt x="1172" y="892"/>
                  </a:lnTo>
                  <a:lnTo>
                    <a:pt x="1188" y="894"/>
                  </a:lnTo>
                  <a:lnTo>
                    <a:pt x="1204" y="896"/>
                  </a:lnTo>
                  <a:lnTo>
                    <a:pt x="1204" y="896"/>
                  </a:lnTo>
                  <a:lnTo>
                    <a:pt x="1216" y="896"/>
                  </a:lnTo>
                  <a:lnTo>
                    <a:pt x="1228" y="894"/>
                  </a:lnTo>
                  <a:lnTo>
                    <a:pt x="1240" y="890"/>
                  </a:lnTo>
                  <a:lnTo>
                    <a:pt x="1252" y="886"/>
                  </a:lnTo>
                  <a:lnTo>
                    <a:pt x="1274" y="874"/>
                  </a:lnTo>
                  <a:lnTo>
                    <a:pt x="1292" y="860"/>
                  </a:lnTo>
                  <a:lnTo>
                    <a:pt x="1306" y="842"/>
                  </a:lnTo>
                  <a:lnTo>
                    <a:pt x="1318" y="820"/>
                  </a:lnTo>
                  <a:lnTo>
                    <a:pt x="1322" y="808"/>
                  </a:lnTo>
                  <a:lnTo>
                    <a:pt x="1326" y="796"/>
                  </a:lnTo>
                  <a:lnTo>
                    <a:pt x="1328" y="784"/>
                  </a:lnTo>
                  <a:lnTo>
                    <a:pt x="1328" y="772"/>
                  </a:lnTo>
                  <a:lnTo>
                    <a:pt x="1328" y="772"/>
                  </a:lnTo>
                  <a:lnTo>
                    <a:pt x="1328" y="760"/>
                  </a:lnTo>
                  <a:lnTo>
                    <a:pt x="1326" y="748"/>
                  </a:lnTo>
                  <a:lnTo>
                    <a:pt x="1322" y="736"/>
                  </a:lnTo>
                  <a:lnTo>
                    <a:pt x="1318" y="724"/>
                  </a:lnTo>
                  <a:lnTo>
                    <a:pt x="1306" y="702"/>
                  </a:lnTo>
                  <a:lnTo>
                    <a:pt x="1292" y="684"/>
                  </a:lnTo>
                  <a:lnTo>
                    <a:pt x="1274" y="670"/>
                  </a:lnTo>
                  <a:lnTo>
                    <a:pt x="1252" y="658"/>
                  </a:lnTo>
                  <a:lnTo>
                    <a:pt x="1240" y="654"/>
                  </a:lnTo>
                  <a:lnTo>
                    <a:pt x="1228" y="650"/>
                  </a:lnTo>
                  <a:lnTo>
                    <a:pt x="1216" y="648"/>
                  </a:lnTo>
                  <a:lnTo>
                    <a:pt x="1204" y="648"/>
                  </a:lnTo>
                  <a:lnTo>
                    <a:pt x="1204" y="648"/>
                  </a:lnTo>
                  <a:lnTo>
                    <a:pt x="1188" y="650"/>
                  </a:lnTo>
                  <a:lnTo>
                    <a:pt x="1172" y="652"/>
                  </a:lnTo>
                  <a:lnTo>
                    <a:pt x="1156" y="658"/>
                  </a:lnTo>
                  <a:lnTo>
                    <a:pt x="1142" y="664"/>
                  </a:lnTo>
                  <a:lnTo>
                    <a:pt x="1112" y="682"/>
                  </a:lnTo>
                  <a:lnTo>
                    <a:pt x="1112" y="682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646" y="216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70" y="172"/>
                  </a:lnTo>
                  <a:lnTo>
                    <a:pt x="676" y="156"/>
                  </a:lnTo>
                  <a:lnTo>
                    <a:pt x="678" y="140"/>
                  </a:lnTo>
                  <a:lnTo>
                    <a:pt x="680" y="124"/>
                  </a:lnTo>
                  <a:lnTo>
                    <a:pt x="680" y="124"/>
                  </a:lnTo>
                  <a:lnTo>
                    <a:pt x="680" y="112"/>
                  </a:lnTo>
                  <a:lnTo>
                    <a:pt x="678" y="100"/>
                  </a:lnTo>
                  <a:lnTo>
                    <a:pt x="674" y="88"/>
                  </a:lnTo>
                  <a:lnTo>
                    <a:pt x="670" y="76"/>
                  </a:lnTo>
                  <a:lnTo>
                    <a:pt x="658" y="54"/>
                  </a:lnTo>
                  <a:lnTo>
                    <a:pt x="644" y="36"/>
                  </a:lnTo>
                  <a:lnTo>
                    <a:pt x="626" y="22"/>
                  </a:lnTo>
                  <a:lnTo>
                    <a:pt x="604" y="10"/>
                  </a:lnTo>
                  <a:lnTo>
                    <a:pt x="592" y="6"/>
                  </a:lnTo>
                  <a:lnTo>
                    <a:pt x="580" y="2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44" y="0"/>
                  </a:lnTo>
                  <a:lnTo>
                    <a:pt x="532" y="2"/>
                  </a:lnTo>
                  <a:lnTo>
                    <a:pt x="520" y="6"/>
                  </a:lnTo>
                  <a:lnTo>
                    <a:pt x="508" y="10"/>
                  </a:lnTo>
                  <a:lnTo>
                    <a:pt x="486" y="22"/>
                  </a:lnTo>
                  <a:lnTo>
                    <a:pt x="468" y="36"/>
                  </a:lnTo>
                  <a:lnTo>
                    <a:pt x="454" y="54"/>
                  </a:lnTo>
                  <a:lnTo>
                    <a:pt x="442" y="76"/>
                  </a:lnTo>
                  <a:lnTo>
                    <a:pt x="438" y="88"/>
                  </a:lnTo>
                  <a:lnTo>
                    <a:pt x="434" y="100"/>
                  </a:lnTo>
                  <a:lnTo>
                    <a:pt x="432" y="112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34" y="140"/>
                  </a:lnTo>
                  <a:lnTo>
                    <a:pt x="436" y="156"/>
                  </a:lnTo>
                  <a:lnTo>
                    <a:pt x="442" y="172"/>
                  </a:lnTo>
                  <a:lnTo>
                    <a:pt x="448" y="186"/>
                  </a:lnTo>
                  <a:lnTo>
                    <a:pt x="466" y="216"/>
                  </a:lnTo>
                  <a:lnTo>
                    <a:pt x="432" y="216"/>
                  </a:lnTo>
                  <a:lnTo>
                    <a:pt x="432" y="216"/>
                  </a:lnTo>
                  <a:lnTo>
                    <a:pt x="0" y="216"/>
                  </a:lnTo>
                  <a:lnTo>
                    <a:pt x="0" y="1328"/>
                  </a:lnTo>
                  <a:lnTo>
                    <a:pt x="1112" y="1328"/>
                  </a:lnTo>
                  <a:close/>
                </a:path>
              </a:pathLst>
            </a:custGeom>
            <a:solidFill>
              <a:srgbClr val="297FB8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0278" y="1603187"/>
              <a:ext cx="1800923" cy="159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标准化培训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2914084" y="3493764"/>
            <a:ext cx="1391949" cy="1224136"/>
            <a:chOff x="1914034" y="1851555"/>
            <a:chExt cx="2114883" cy="2343317"/>
          </a:xfrm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 flipV="1">
              <a:off x="1914034" y="1851555"/>
              <a:ext cx="2052922" cy="2343317"/>
            </a:xfrm>
            <a:custGeom>
              <a:avLst/>
              <a:gdLst>
                <a:gd name="T0" fmla="*/ 1112 w 1328"/>
                <a:gd name="T1" fmla="*/ 862 h 1328"/>
                <a:gd name="T2" fmla="*/ 1156 w 1328"/>
                <a:gd name="T3" fmla="*/ 886 h 1328"/>
                <a:gd name="T4" fmla="*/ 1204 w 1328"/>
                <a:gd name="T5" fmla="*/ 896 h 1328"/>
                <a:gd name="T6" fmla="*/ 1228 w 1328"/>
                <a:gd name="T7" fmla="*/ 894 h 1328"/>
                <a:gd name="T8" fmla="*/ 1274 w 1328"/>
                <a:gd name="T9" fmla="*/ 874 h 1328"/>
                <a:gd name="T10" fmla="*/ 1318 w 1328"/>
                <a:gd name="T11" fmla="*/ 820 h 1328"/>
                <a:gd name="T12" fmla="*/ 1328 w 1328"/>
                <a:gd name="T13" fmla="*/ 784 h 1328"/>
                <a:gd name="T14" fmla="*/ 1328 w 1328"/>
                <a:gd name="T15" fmla="*/ 760 h 1328"/>
                <a:gd name="T16" fmla="*/ 1318 w 1328"/>
                <a:gd name="T17" fmla="*/ 724 h 1328"/>
                <a:gd name="T18" fmla="*/ 1274 w 1328"/>
                <a:gd name="T19" fmla="*/ 670 h 1328"/>
                <a:gd name="T20" fmla="*/ 1228 w 1328"/>
                <a:gd name="T21" fmla="*/ 650 h 1328"/>
                <a:gd name="T22" fmla="*/ 1204 w 1328"/>
                <a:gd name="T23" fmla="*/ 648 h 1328"/>
                <a:gd name="T24" fmla="*/ 1156 w 1328"/>
                <a:gd name="T25" fmla="*/ 658 h 1328"/>
                <a:gd name="T26" fmla="*/ 1112 w 1328"/>
                <a:gd name="T27" fmla="*/ 682 h 1328"/>
                <a:gd name="T28" fmla="*/ 646 w 1328"/>
                <a:gd name="T29" fmla="*/ 216 h 1328"/>
                <a:gd name="T30" fmla="*/ 670 w 1328"/>
                <a:gd name="T31" fmla="*/ 172 h 1328"/>
                <a:gd name="T32" fmla="*/ 680 w 1328"/>
                <a:gd name="T33" fmla="*/ 124 h 1328"/>
                <a:gd name="T34" fmla="*/ 678 w 1328"/>
                <a:gd name="T35" fmla="*/ 100 h 1328"/>
                <a:gd name="T36" fmla="*/ 658 w 1328"/>
                <a:gd name="T37" fmla="*/ 54 h 1328"/>
                <a:gd name="T38" fmla="*/ 604 w 1328"/>
                <a:gd name="T39" fmla="*/ 10 h 1328"/>
                <a:gd name="T40" fmla="*/ 568 w 1328"/>
                <a:gd name="T41" fmla="*/ 0 h 1328"/>
                <a:gd name="T42" fmla="*/ 544 w 1328"/>
                <a:gd name="T43" fmla="*/ 0 h 1328"/>
                <a:gd name="T44" fmla="*/ 508 w 1328"/>
                <a:gd name="T45" fmla="*/ 10 h 1328"/>
                <a:gd name="T46" fmla="*/ 454 w 1328"/>
                <a:gd name="T47" fmla="*/ 54 h 1328"/>
                <a:gd name="T48" fmla="*/ 434 w 1328"/>
                <a:gd name="T49" fmla="*/ 100 h 1328"/>
                <a:gd name="T50" fmla="*/ 432 w 1328"/>
                <a:gd name="T51" fmla="*/ 124 h 1328"/>
                <a:gd name="T52" fmla="*/ 442 w 1328"/>
                <a:gd name="T53" fmla="*/ 172 h 1328"/>
                <a:gd name="T54" fmla="*/ 432 w 1328"/>
                <a:gd name="T55" fmla="*/ 216 h 1328"/>
                <a:gd name="T56" fmla="*/ 0 w 1328"/>
                <a:gd name="T57" fmla="*/ 216 h 1328"/>
                <a:gd name="T58" fmla="*/ 26 w 1328"/>
                <a:gd name="T59" fmla="*/ 610 h 1328"/>
                <a:gd name="T60" fmla="*/ 68 w 1328"/>
                <a:gd name="T61" fmla="*/ 608 h 1328"/>
                <a:gd name="T62" fmla="*/ 116 w 1328"/>
                <a:gd name="T63" fmla="*/ 620 h 1328"/>
                <a:gd name="T64" fmla="*/ 156 w 1328"/>
                <a:gd name="T65" fmla="*/ 646 h 1328"/>
                <a:gd name="T66" fmla="*/ 188 w 1328"/>
                <a:gd name="T67" fmla="*/ 680 h 1328"/>
                <a:gd name="T68" fmla="*/ 208 w 1328"/>
                <a:gd name="T69" fmla="*/ 724 h 1328"/>
                <a:gd name="T70" fmla="*/ 216 w 1328"/>
                <a:gd name="T71" fmla="*/ 772 h 1328"/>
                <a:gd name="T72" fmla="*/ 212 w 1328"/>
                <a:gd name="T73" fmla="*/ 806 h 1328"/>
                <a:gd name="T74" fmla="*/ 196 w 1328"/>
                <a:gd name="T75" fmla="*/ 850 h 1328"/>
                <a:gd name="T76" fmla="*/ 168 w 1328"/>
                <a:gd name="T77" fmla="*/ 888 h 1328"/>
                <a:gd name="T78" fmla="*/ 130 w 1328"/>
                <a:gd name="T79" fmla="*/ 916 h 1328"/>
                <a:gd name="T80" fmla="*/ 86 w 1328"/>
                <a:gd name="T81" fmla="*/ 932 h 1328"/>
                <a:gd name="T82" fmla="*/ 52 w 1328"/>
                <a:gd name="T83" fmla="*/ 936 h 1328"/>
                <a:gd name="T84" fmla="*/ 0 w 1328"/>
                <a:gd name="T85" fmla="*/ 9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8" h="1328">
                  <a:moveTo>
                    <a:pt x="1112" y="1328"/>
                  </a:moveTo>
                  <a:lnTo>
                    <a:pt x="1112" y="1328"/>
                  </a:lnTo>
                  <a:lnTo>
                    <a:pt x="1112" y="862"/>
                  </a:lnTo>
                  <a:lnTo>
                    <a:pt x="1142" y="880"/>
                  </a:lnTo>
                  <a:lnTo>
                    <a:pt x="1142" y="880"/>
                  </a:lnTo>
                  <a:lnTo>
                    <a:pt x="1156" y="886"/>
                  </a:lnTo>
                  <a:lnTo>
                    <a:pt x="1172" y="892"/>
                  </a:lnTo>
                  <a:lnTo>
                    <a:pt x="1188" y="894"/>
                  </a:lnTo>
                  <a:lnTo>
                    <a:pt x="1204" y="896"/>
                  </a:lnTo>
                  <a:lnTo>
                    <a:pt x="1204" y="896"/>
                  </a:lnTo>
                  <a:lnTo>
                    <a:pt x="1216" y="896"/>
                  </a:lnTo>
                  <a:lnTo>
                    <a:pt x="1228" y="894"/>
                  </a:lnTo>
                  <a:lnTo>
                    <a:pt x="1240" y="890"/>
                  </a:lnTo>
                  <a:lnTo>
                    <a:pt x="1252" y="886"/>
                  </a:lnTo>
                  <a:lnTo>
                    <a:pt x="1274" y="874"/>
                  </a:lnTo>
                  <a:lnTo>
                    <a:pt x="1292" y="860"/>
                  </a:lnTo>
                  <a:lnTo>
                    <a:pt x="1306" y="842"/>
                  </a:lnTo>
                  <a:lnTo>
                    <a:pt x="1318" y="820"/>
                  </a:lnTo>
                  <a:lnTo>
                    <a:pt x="1322" y="808"/>
                  </a:lnTo>
                  <a:lnTo>
                    <a:pt x="1326" y="796"/>
                  </a:lnTo>
                  <a:lnTo>
                    <a:pt x="1328" y="784"/>
                  </a:lnTo>
                  <a:lnTo>
                    <a:pt x="1328" y="772"/>
                  </a:lnTo>
                  <a:lnTo>
                    <a:pt x="1328" y="772"/>
                  </a:lnTo>
                  <a:lnTo>
                    <a:pt x="1328" y="760"/>
                  </a:lnTo>
                  <a:lnTo>
                    <a:pt x="1326" y="748"/>
                  </a:lnTo>
                  <a:lnTo>
                    <a:pt x="1322" y="736"/>
                  </a:lnTo>
                  <a:lnTo>
                    <a:pt x="1318" y="724"/>
                  </a:lnTo>
                  <a:lnTo>
                    <a:pt x="1306" y="702"/>
                  </a:lnTo>
                  <a:lnTo>
                    <a:pt x="1292" y="684"/>
                  </a:lnTo>
                  <a:lnTo>
                    <a:pt x="1274" y="670"/>
                  </a:lnTo>
                  <a:lnTo>
                    <a:pt x="1252" y="658"/>
                  </a:lnTo>
                  <a:lnTo>
                    <a:pt x="1240" y="654"/>
                  </a:lnTo>
                  <a:lnTo>
                    <a:pt x="1228" y="650"/>
                  </a:lnTo>
                  <a:lnTo>
                    <a:pt x="1216" y="648"/>
                  </a:lnTo>
                  <a:lnTo>
                    <a:pt x="1204" y="648"/>
                  </a:lnTo>
                  <a:lnTo>
                    <a:pt x="1204" y="648"/>
                  </a:lnTo>
                  <a:lnTo>
                    <a:pt x="1188" y="650"/>
                  </a:lnTo>
                  <a:lnTo>
                    <a:pt x="1172" y="652"/>
                  </a:lnTo>
                  <a:lnTo>
                    <a:pt x="1156" y="658"/>
                  </a:lnTo>
                  <a:lnTo>
                    <a:pt x="1142" y="664"/>
                  </a:lnTo>
                  <a:lnTo>
                    <a:pt x="1112" y="682"/>
                  </a:lnTo>
                  <a:lnTo>
                    <a:pt x="1112" y="682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646" y="216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70" y="172"/>
                  </a:lnTo>
                  <a:lnTo>
                    <a:pt x="676" y="156"/>
                  </a:lnTo>
                  <a:lnTo>
                    <a:pt x="678" y="140"/>
                  </a:lnTo>
                  <a:lnTo>
                    <a:pt x="680" y="124"/>
                  </a:lnTo>
                  <a:lnTo>
                    <a:pt x="680" y="124"/>
                  </a:lnTo>
                  <a:lnTo>
                    <a:pt x="680" y="112"/>
                  </a:lnTo>
                  <a:lnTo>
                    <a:pt x="678" y="100"/>
                  </a:lnTo>
                  <a:lnTo>
                    <a:pt x="674" y="88"/>
                  </a:lnTo>
                  <a:lnTo>
                    <a:pt x="670" y="76"/>
                  </a:lnTo>
                  <a:lnTo>
                    <a:pt x="658" y="54"/>
                  </a:lnTo>
                  <a:lnTo>
                    <a:pt x="644" y="36"/>
                  </a:lnTo>
                  <a:lnTo>
                    <a:pt x="626" y="22"/>
                  </a:lnTo>
                  <a:lnTo>
                    <a:pt x="604" y="10"/>
                  </a:lnTo>
                  <a:lnTo>
                    <a:pt x="592" y="6"/>
                  </a:lnTo>
                  <a:lnTo>
                    <a:pt x="580" y="2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44" y="0"/>
                  </a:lnTo>
                  <a:lnTo>
                    <a:pt x="532" y="2"/>
                  </a:lnTo>
                  <a:lnTo>
                    <a:pt x="520" y="6"/>
                  </a:lnTo>
                  <a:lnTo>
                    <a:pt x="508" y="10"/>
                  </a:lnTo>
                  <a:lnTo>
                    <a:pt x="486" y="22"/>
                  </a:lnTo>
                  <a:lnTo>
                    <a:pt x="468" y="36"/>
                  </a:lnTo>
                  <a:lnTo>
                    <a:pt x="454" y="54"/>
                  </a:lnTo>
                  <a:lnTo>
                    <a:pt x="442" y="76"/>
                  </a:lnTo>
                  <a:lnTo>
                    <a:pt x="438" y="88"/>
                  </a:lnTo>
                  <a:lnTo>
                    <a:pt x="434" y="100"/>
                  </a:lnTo>
                  <a:lnTo>
                    <a:pt x="432" y="112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34" y="140"/>
                  </a:lnTo>
                  <a:lnTo>
                    <a:pt x="436" y="156"/>
                  </a:lnTo>
                  <a:lnTo>
                    <a:pt x="442" y="172"/>
                  </a:lnTo>
                  <a:lnTo>
                    <a:pt x="448" y="186"/>
                  </a:lnTo>
                  <a:lnTo>
                    <a:pt x="466" y="216"/>
                  </a:lnTo>
                  <a:lnTo>
                    <a:pt x="432" y="216"/>
                  </a:lnTo>
                  <a:lnTo>
                    <a:pt x="432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26" y="610"/>
                  </a:lnTo>
                  <a:lnTo>
                    <a:pt x="52" y="608"/>
                  </a:lnTo>
                  <a:lnTo>
                    <a:pt x="52" y="608"/>
                  </a:lnTo>
                  <a:lnTo>
                    <a:pt x="68" y="608"/>
                  </a:lnTo>
                  <a:lnTo>
                    <a:pt x="86" y="612"/>
                  </a:lnTo>
                  <a:lnTo>
                    <a:pt x="100" y="616"/>
                  </a:lnTo>
                  <a:lnTo>
                    <a:pt x="116" y="620"/>
                  </a:lnTo>
                  <a:lnTo>
                    <a:pt x="130" y="628"/>
                  </a:lnTo>
                  <a:lnTo>
                    <a:pt x="144" y="636"/>
                  </a:lnTo>
                  <a:lnTo>
                    <a:pt x="156" y="646"/>
                  </a:lnTo>
                  <a:lnTo>
                    <a:pt x="168" y="656"/>
                  </a:lnTo>
                  <a:lnTo>
                    <a:pt x="178" y="668"/>
                  </a:lnTo>
                  <a:lnTo>
                    <a:pt x="188" y="680"/>
                  </a:lnTo>
                  <a:lnTo>
                    <a:pt x="196" y="694"/>
                  </a:lnTo>
                  <a:lnTo>
                    <a:pt x="204" y="708"/>
                  </a:lnTo>
                  <a:lnTo>
                    <a:pt x="208" y="724"/>
                  </a:lnTo>
                  <a:lnTo>
                    <a:pt x="212" y="738"/>
                  </a:lnTo>
                  <a:lnTo>
                    <a:pt x="216" y="756"/>
                  </a:lnTo>
                  <a:lnTo>
                    <a:pt x="216" y="772"/>
                  </a:lnTo>
                  <a:lnTo>
                    <a:pt x="216" y="772"/>
                  </a:lnTo>
                  <a:lnTo>
                    <a:pt x="216" y="788"/>
                  </a:lnTo>
                  <a:lnTo>
                    <a:pt x="212" y="806"/>
                  </a:lnTo>
                  <a:lnTo>
                    <a:pt x="208" y="820"/>
                  </a:lnTo>
                  <a:lnTo>
                    <a:pt x="204" y="836"/>
                  </a:lnTo>
                  <a:lnTo>
                    <a:pt x="196" y="850"/>
                  </a:lnTo>
                  <a:lnTo>
                    <a:pt x="188" y="864"/>
                  </a:lnTo>
                  <a:lnTo>
                    <a:pt x="178" y="876"/>
                  </a:lnTo>
                  <a:lnTo>
                    <a:pt x="168" y="888"/>
                  </a:lnTo>
                  <a:lnTo>
                    <a:pt x="156" y="898"/>
                  </a:lnTo>
                  <a:lnTo>
                    <a:pt x="144" y="908"/>
                  </a:lnTo>
                  <a:lnTo>
                    <a:pt x="130" y="916"/>
                  </a:lnTo>
                  <a:lnTo>
                    <a:pt x="116" y="924"/>
                  </a:lnTo>
                  <a:lnTo>
                    <a:pt x="100" y="928"/>
                  </a:lnTo>
                  <a:lnTo>
                    <a:pt x="86" y="932"/>
                  </a:lnTo>
                  <a:lnTo>
                    <a:pt x="68" y="936"/>
                  </a:lnTo>
                  <a:lnTo>
                    <a:pt x="52" y="936"/>
                  </a:lnTo>
                  <a:lnTo>
                    <a:pt x="52" y="936"/>
                  </a:lnTo>
                  <a:lnTo>
                    <a:pt x="26" y="934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0" y="1328"/>
                  </a:lnTo>
                  <a:lnTo>
                    <a:pt x="1112" y="1328"/>
                  </a:lnTo>
                  <a:close/>
                </a:path>
              </a:pathLst>
            </a:custGeom>
            <a:solidFill>
              <a:srgbClr val="A1B6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298453" y="2446012"/>
              <a:ext cx="1224533" cy="785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V="1">
              <a:off x="2252145" y="2061877"/>
              <a:ext cx="1776772" cy="159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档案</a:t>
              </a: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整理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18705" y="3629466"/>
            <a:ext cx="1351168" cy="1224136"/>
            <a:chOff x="4068670" y="2194091"/>
            <a:chExt cx="2052922" cy="2343317"/>
          </a:xfrm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 flipV="1">
              <a:off x="4068670" y="2194091"/>
              <a:ext cx="2052922" cy="2343317"/>
            </a:xfrm>
            <a:custGeom>
              <a:avLst/>
              <a:gdLst>
                <a:gd name="T0" fmla="*/ 1112 w 1328"/>
                <a:gd name="T1" fmla="*/ 862 h 1328"/>
                <a:gd name="T2" fmla="*/ 1156 w 1328"/>
                <a:gd name="T3" fmla="*/ 886 h 1328"/>
                <a:gd name="T4" fmla="*/ 1204 w 1328"/>
                <a:gd name="T5" fmla="*/ 896 h 1328"/>
                <a:gd name="T6" fmla="*/ 1228 w 1328"/>
                <a:gd name="T7" fmla="*/ 894 h 1328"/>
                <a:gd name="T8" fmla="*/ 1274 w 1328"/>
                <a:gd name="T9" fmla="*/ 874 h 1328"/>
                <a:gd name="T10" fmla="*/ 1318 w 1328"/>
                <a:gd name="T11" fmla="*/ 820 h 1328"/>
                <a:gd name="T12" fmla="*/ 1328 w 1328"/>
                <a:gd name="T13" fmla="*/ 784 h 1328"/>
                <a:gd name="T14" fmla="*/ 1328 w 1328"/>
                <a:gd name="T15" fmla="*/ 760 h 1328"/>
                <a:gd name="T16" fmla="*/ 1318 w 1328"/>
                <a:gd name="T17" fmla="*/ 724 h 1328"/>
                <a:gd name="T18" fmla="*/ 1274 w 1328"/>
                <a:gd name="T19" fmla="*/ 670 h 1328"/>
                <a:gd name="T20" fmla="*/ 1228 w 1328"/>
                <a:gd name="T21" fmla="*/ 650 h 1328"/>
                <a:gd name="T22" fmla="*/ 1204 w 1328"/>
                <a:gd name="T23" fmla="*/ 648 h 1328"/>
                <a:gd name="T24" fmla="*/ 1156 w 1328"/>
                <a:gd name="T25" fmla="*/ 658 h 1328"/>
                <a:gd name="T26" fmla="*/ 1112 w 1328"/>
                <a:gd name="T27" fmla="*/ 682 h 1328"/>
                <a:gd name="T28" fmla="*/ 646 w 1328"/>
                <a:gd name="T29" fmla="*/ 216 h 1328"/>
                <a:gd name="T30" fmla="*/ 670 w 1328"/>
                <a:gd name="T31" fmla="*/ 172 h 1328"/>
                <a:gd name="T32" fmla="*/ 680 w 1328"/>
                <a:gd name="T33" fmla="*/ 124 h 1328"/>
                <a:gd name="T34" fmla="*/ 678 w 1328"/>
                <a:gd name="T35" fmla="*/ 100 h 1328"/>
                <a:gd name="T36" fmla="*/ 658 w 1328"/>
                <a:gd name="T37" fmla="*/ 54 h 1328"/>
                <a:gd name="T38" fmla="*/ 604 w 1328"/>
                <a:gd name="T39" fmla="*/ 10 h 1328"/>
                <a:gd name="T40" fmla="*/ 568 w 1328"/>
                <a:gd name="T41" fmla="*/ 0 h 1328"/>
                <a:gd name="T42" fmla="*/ 544 w 1328"/>
                <a:gd name="T43" fmla="*/ 0 h 1328"/>
                <a:gd name="T44" fmla="*/ 508 w 1328"/>
                <a:gd name="T45" fmla="*/ 10 h 1328"/>
                <a:gd name="T46" fmla="*/ 454 w 1328"/>
                <a:gd name="T47" fmla="*/ 54 h 1328"/>
                <a:gd name="T48" fmla="*/ 434 w 1328"/>
                <a:gd name="T49" fmla="*/ 100 h 1328"/>
                <a:gd name="T50" fmla="*/ 432 w 1328"/>
                <a:gd name="T51" fmla="*/ 124 h 1328"/>
                <a:gd name="T52" fmla="*/ 442 w 1328"/>
                <a:gd name="T53" fmla="*/ 172 h 1328"/>
                <a:gd name="T54" fmla="*/ 432 w 1328"/>
                <a:gd name="T55" fmla="*/ 216 h 1328"/>
                <a:gd name="T56" fmla="*/ 0 w 1328"/>
                <a:gd name="T57" fmla="*/ 216 h 1328"/>
                <a:gd name="T58" fmla="*/ 26 w 1328"/>
                <a:gd name="T59" fmla="*/ 610 h 1328"/>
                <a:gd name="T60" fmla="*/ 68 w 1328"/>
                <a:gd name="T61" fmla="*/ 608 h 1328"/>
                <a:gd name="T62" fmla="*/ 116 w 1328"/>
                <a:gd name="T63" fmla="*/ 620 h 1328"/>
                <a:gd name="T64" fmla="*/ 156 w 1328"/>
                <a:gd name="T65" fmla="*/ 646 h 1328"/>
                <a:gd name="T66" fmla="*/ 188 w 1328"/>
                <a:gd name="T67" fmla="*/ 680 h 1328"/>
                <a:gd name="T68" fmla="*/ 208 w 1328"/>
                <a:gd name="T69" fmla="*/ 724 h 1328"/>
                <a:gd name="T70" fmla="*/ 216 w 1328"/>
                <a:gd name="T71" fmla="*/ 772 h 1328"/>
                <a:gd name="T72" fmla="*/ 212 w 1328"/>
                <a:gd name="T73" fmla="*/ 806 h 1328"/>
                <a:gd name="T74" fmla="*/ 196 w 1328"/>
                <a:gd name="T75" fmla="*/ 850 h 1328"/>
                <a:gd name="T76" fmla="*/ 168 w 1328"/>
                <a:gd name="T77" fmla="*/ 888 h 1328"/>
                <a:gd name="T78" fmla="*/ 130 w 1328"/>
                <a:gd name="T79" fmla="*/ 916 h 1328"/>
                <a:gd name="T80" fmla="*/ 86 w 1328"/>
                <a:gd name="T81" fmla="*/ 932 h 1328"/>
                <a:gd name="T82" fmla="*/ 52 w 1328"/>
                <a:gd name="T83" fmla="*/ 936 h 1328"/>
                <a:gd name="T84" fmla="*/ 0 w 1328"/>
                <a:gd name="T85" fmla="*/ 9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8" h="1328">
                  <a:moveTo>
                    <a:pt x="1112" y="1328"/>
                  </a:moveTo>
                  <a:lnTo>
                    <a:pt x="1112" y="1328"/>
                  </a:lnTo>
                  <a:lnTo>
                    <a:pt x="1112" y="862"/>
                  </a:lnTo>
                  <a:lnTo>
                    <a:pt x="1142" y="880"/>
                  </a:lnTo>
                  <a:lnTo>
                    <a:pt x="1142" y="880"/>
                  </a:lnTo>
                  <a:lnTo>
                    <a:pt x="1156" y="886"/>
                  </a:lnTo>
                  <a:lnTo>
                    <a:pt x="1172" y="892"/>
                  </a:lnTo>
                  <a:lnTo>
                    <a:pt x="1188" y="894"/>
                  </a:lnTo>
                  <a:lnTo>
                    <a:pt x="1204" y="896"/>
                  </a:lnTo>
                  <a:lnTo>
                    <a:pt x="1204" y="896"/>
                  </a:lnTo>
                  <a:lnTo>
                    <a:pt x="1216" y="896"/>
                  </a:lnTo>
                  <a:lnTo>
                    <a:pt x="1228" y="894"/>
                  </a:lnTo>
                  <a:lnTo>
                    <a:pt x="1240" y="890"/>
                  </a:lnTo>
                  <a:lnTo>
                    <a:pt x="1252" y="886"/>
                  </a:lnTo>
                  <a:lnTo>
                    <a:pt x="1274" y="874"/>
                  </a:lnTo>
                  <a:lnTo>
                    <a:pt x="1292" y="860"/>
                  </a:lnTo>
                  <a:lnTo>
                    <a:pt x="1306" y="842"/>
                  </a:lnTo>
                  <a:lnTo>
                    <a:pt x="1318" y="820"/>
                  </a:lnTo>
                  <a:lnTo>
                    <a:pt x="1322" y="808"/>
                  </a:lnTo>
                  <a:lnTo>
                    <a:pt x="1326" y="796"/>
                  </a:lnTo>
                  <a:lnTo>
                    <a:pt x="1328" y="784"/>
                  </a:lnTo>
                  <a:lnTo>
                    <a:pt x="1328" y="772"/>
                  </a:lnTo>
                  <a:lnTo>
                    <a:pt x="1328" y="772"/>
                  </a:lnTo>
                  <a:lnTo>
                    <a:pt x="1328" y="760"/>
                  </a:lnTo>
                  <a:lnTo>
                    <a:pt x="1326" y="748"/>
                  </a:lnTo>
                  <a:lnTo>
                    <a:pt x="1322" y="736"/>
                  </a:lnTo>
                  <a:lnTo>
                    <a:pt x="1318" y="724"/>
                  </a:lnTo>
                  <a:lnTo>
                    <a:pt x="1306" y="702"/>
                  </a:lnTo>
                  <a:lnTo>
                    <a:pt x="1292" y="684"/>
                  </a:lnTo>
                  <a:lnTo>
                    <a:pt x="1274" y="670"/>
                  </a:lnTo>
                  <a:lnTo>
                    <a:pt x="1252" y="658"/>
                  </a:lnTo>
                  <a:lnTo>
                    <a:pt x="1240" y="654"/>
                  </a:lnTo>
                  <a:lnTo>
                    <a:pt x="1228" y="650"/>
                  </a:lnTo>
                  <a:lnTo>
                    <a:pt x="1216" y="648"/>
                  </a:lnTo>
                  <a:lnTo>
                    <a:pt x="1204" y="648"/>
                  </a:lnTo>
                  <a:lnTo>
                    <a:pt x="1204" y="648"/>
                  </a:lnTo>
                  <a:lnTo>
                    <a:pt x="1188" y="650"/>
                  </a:lnTo>
                  <a:lnTo>
                    <a:pt x="1172" y="652"/>
                  </a:lnTo>
                  <a:lnTo>
                    <a:pt x="1156" y="658"/>
                  </a:lnTo>
                  <a:lnTo>
                    <a:pt x="1142" y="664"/>
                  </a:lnTo>
                  <a:lnTo>
                    <a:pt x="1112" y="682"/>
                  </a:lnTo>
                  <a:lnTo>
                    <a:pt x="1112" y="682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646" y="216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70" y="172"/>
                  </a:lnTo>
                  <a:lnTo>
                    <a:pt x="676" y="156"/>
                  </a:lnTo>
                  <a:lnTo>
                    <a:pt x="678" y="140"/>
                  </a:lnTo>
                  <a:lnTo>
                    <a:pt x="680" y="124"/>
                  </a:lnTo>
                  <a:lnTo>
                    <a:pt x="680" y="124"/>
                  </a:lnTo>
                  <a:lnTo>
                    <a:pt x="680" y="112"/>
                  </a:lnTo>
                  <a:lnTo>
                    <a:pt x="678" y="100"/>
                  </a:lnTo>
                  <a:lnTo>
                    <a:pt x="674" y="88"/>
                  </a:lnTo>
                  <a:lnTo>
                    <a:pt x="670" y="76"/>
                  </a:lnTo>
                  <a:lnTo>
                    <a:pt x="658" y="54"/>
                  </a:lnTo>
                  <a:lnTo>
                    <a:pt x="644" y="36"/>
                  </a:lnTo>
                  <a:lnTo>
                    <a:pt x="626" y="22"/>
                  </a:lnTo>
                  <a:lnTo>
                    <a:pt x="604" y="10"/>
                  </a:lnTo>
                  <a:lnTo>
                    <a:pt x="592" y="6"/>
                  </a:lnTo>
                  <a:lnTo>
                    <a:pt x="580" y="2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44" y="0"/>
                  </a:lnTo>
                  <a:lnTo>
                    <a:pt x="532" y="2"/>
                  </a:lnTo>
                  <a:lnTo>
                    <a:pt x="520" y="6"/>
                  </a:lnTo>
                  <a:lnTo>
                    <a:pt x="508" y="10"/>
                  </a:lnTo>
                  <a:lnTo>
                    <a:pt x="486" y="22"/>
                  </a:lnTo>
                  <a:lnTo>
                    <a:pt x="468" y="36"/>
                  </a:lnTo>
                  <a:lnTo>
                    <a:pt x="454" y="54"/>
                  </a:lnTo>
                  <a:lnTo>
                    <a:pt x="442" y="76"/>
                  </a:lnTo>
                  <a:lnTo>
                    <a:pt x="438" y="88"/>
                  </a:lnTo>
                  <a:lnTo>
                    <a:pt x="434" y="100"/>
                  </a:lnTo>
                  <a:lnTo>
                    <a:pt x="432" y="112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34" y="140"/>
                  </a:lnTo>
                  <a:lnTo>
                    <a:pt x="436" y="156"/>
                  </a:lnTo>
                  <a:lnTo>
                    <a:pt x="442" y="172"/>
                  </a:lnTo>
                  <a:lnTo>
                    <a:pt x="448" y="186"/>
                  </a:lnTo>
                  <a:lnTo>
                    <a:pt x="466" y="216"/>
                  </a:lnTo>
                  <a:lnTo>
                    <a:pt x="432" y="216"/>
                  </a:lnTo>
                  <a:lnTo>
                    <a:pt x="432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26" y="610"/>
                  </a:lnTo>
                  <a:lnTo>
                    <a:pt x="52" y="608"/>
                  </a:lnTo>
                  <a:lnTo>
                    <a:pt x="52" y="608"/>
                  </a:lnTo>
                  <a:lnTo>
                    <a:pt x="68" y="608"/>
                  </a:lnTo>
                  <a:lnTo>
                    <a:pt x="86" y="612"/>
                  </a:lnTo>
                  <a:lnTo>
                    <a:pt x="100" y="616"/>
                  </a:lnTo>
                  <a:lnTo>
                    <a:pt x="116" y="620"/>
                  </a:lnTo>
                  <a:lnTo>
                    <a:pt x="130" y="628"/>
                  </a:lnTo>
                  <a:lnTo>
                    <a:pt x="144" y="636"/>
                  </a:lnTo>
                  <a:lnTo>
                    <a:pt x="156" y="646"/>
                  </a:lnTo>
                  <a:lnTo>
                    <a:pt x="168" y="656"/>
                  </a:lnTo>
                  <a:lnTo>
                    <a:pt x="178" y="668"/>
                  </a:lnTo>
                  <a:lnTo>
                    <a:pt x="188" y="680"/>
                  </a:lnTo>
                  <a:lnTo>
                    <a:pt x="196" y="694"/>
                  </a:lnTo>
                  <a:lnTo>
                    <a:pt x="204" y="708"/>
                  </a:lnTo>
                  <a:lnTo>
                    <a:pt x="208" y="724"/>
                  </a:lnTo>
                  <a:lnTo>
                    <a:pt x="212" y="738"/>
                  </a:lnTo>
                  <a:lnTo>
                    <a:pt x="216" y="756"/>
                  </a:lnTo>
                  <a:lnTo>
                    <a:pt x="216" y="772"/>
                  </a:lnTo>
                  <a:lnTo>
                    <a:pt x="216" y="772"/>
                  </a:lnTo>
                  <a:lnTo>
                    <a:pt x="216" y="788"/>
                  </a:lnTo>
                  <a:lnTo>
                    <a:pt x="212" y="806"/>
                  </a:lnTo>
                  <a:lnTo>
                    <a:pt x="208" y="820"/>
                  </a:lnTo>
                  <a:lnTo>
                    <a:pt x="204" y="836"/>
                  </a:lnTo>
                  <a:lnTo>
                    <a:pt x="196" y="850"/>
                  </a:lnTo>
                  <a:lnTo>
                    <a:pt x="188" y="864"/>
                  </a:lnTo>
                  <a:lnTo>
                    <a:pt x="178" y="876"/>
                  </a:lnTo>
                  <a:lnTo>
                    <a:pt x="168" y="888"/>
                  </a:lnTo>
                  <a:lnTo>
                    <a:pt x="156" y="898"/>
                  </a:lnTo>
                  <a:lnTo>
                    <a:pt x="144" y="908"/>
                  </a:lnTo>
                  <a:lnTo>
                    <a:pt x="130" y="916"/>
                  </a:lnTo>
                  <a:lnTo>
                    <a:pt x="116" y="924"/>
                  </a:lnTo>
                  <a:lnTo>
                    <a:pt x="100" y="928"/>
                  </a:lnTo>
                  <a:lnTo>
                    <a:pt x="86" y="932"/>
                  </a:lnTo>
                  <a:lnTo>
                    <a:pt x="68" y="936"/>
                  </a:lnTo>
                  <a:lnTo>
                    <a:pt x="52" y="936"/>
                  </a:lnTo>
                  <a:lnTo>
                    <a:pt x="52" y="936"/>
                  </a:lnTo>
                  <a:lnTo>
                    <a:pt x="26" y="934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0" y="1328"/>
                  </a:lnTo>
                  <a:lnTo>
                    <a:pt x="1112" y="1328"/>
                  </a:lnTo>
                  <a:close/>
                </a:path>
              </a:pathLst>
            </a:custGeom>
            <a:solidFill>
              <a:srgbClr val="EE9C1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361341" y="2349301"/>
              <a:ext cx="1246289" cy="159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2400" b="1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水政巡查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42764" y="3493764"/>
            <a:ext cx="1351168" cy="1224136"/>
            <a:chOff x="5556526" y="2070725"/>
            <a:chExt cx="2052922" cy="2343317"/>
          </a:xfrm>
        </p:grpSpPr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556526" y="2070725"/>
              <a:ext cx="2052922" cy="2343317"/>
            </a:xfrm>
            <a:custGeom>
              <a:avLst/>
              <a:gdLst>
                <a:gd name="T0" fmla="*/ 1112 w 1328"/>
                <a:gd name="T1" fmla="*/ 862 h 1328"/>
                <a:gd name="T2" fmla="*/ 1156 w 1328"/>
                <a:gd name="T3" fmla="*/ 886 h 1328"/>
                <a:gd name="T4" fmla="*/ 1204 w 1328"/>
                <a:gd name="T5" fmla="*/ 896 h 1328"/>
                <a:gd name="T6" fmla="*/ 1228 w 1328"/>
                <a:gd name="T7" fmla="*/ 894 h 1328"/>
                <a:gd name="T8" fmla="*/ 1274 w 1328"/>
                <a:gd name="T9" fmla="*/ 874 h 1328"/>
                <a:gd name="T10" fmla="*/ 1318 w 1328"/>
                <a:gd name="T11" fmla="*/ 820 h 1328"/>
                <a:gd name="T12" fmla="*/ 1328 w 1328"/>
                <a:gd name="T13" fmla="*/ 784 h 1328"/>
                <a:gd name="T14" fmla="*/ 1328 w 1328"/>
                <a:gd name="T15" fmla="*/ 760 h 1328"/>
                <a:gd name="T16" fmla="*/ 1318 w 1328"/>
                <a:gd name="T17" fmla="*/ 724 h 1328"/>
                <a:gd name="T18" fmla="*/ 1274 w 1328"/>
                <a:gd name="T19" fmla="*/ 670 h 1328"/>
                <a:gd name="T20" fmla="*/ 1228 w 1328"/>
                <a:gd name="T21" fmla="*/ 650 h 1328"/>
                <a:gd name="T22" fmla="*/ 1204 w 1328"/>
                <a:gd name="T23" fmla="*/ 648 h 1328"/>
                <a:gd name="T24" fmla="*/ 1156 w 1328"/>
                <a:gd name="T25" fmla="*/ 658 h 1328"/>
                <a:gd name="T26" fmla="*/ 1112 w 1328"/>
                <a:gd name="T27" fmla="*/ 682 h 1328"/>
                <a:gd name="T28" fmla="*/ 646 w 1328"/>
                <a:gd name="T29" fmla="*/ 216 h 1328"/>
                <a:gd name="T30" fmla="*/ 670 w 1328"/>
                <a:gd name="T31" fmla="*/ 172 h 1328"/>
                <a:gd name="T32" fmla="*/ 680 w 1328"/>
                <a:gd name="T33" fmla="*/ 124 h 1328"/>
                <a:gd name="T34" fmla="*/ 678 w 1328"/>
                <a:gd name="T35" fmla="*/ 100 h 1328"/>
                <a:gd name="T36" fmla="*/ 658 w 1328"/>
                <a:gd name="T37" fmla="*/ 54 h 1328"/>
                <a:gd name="T38" fmla="*/ 604 w 1328"/>
                <a:gd name="T39" fmla="*/ 10 h 1328"/>
                <a:gd name="T40" fmla="*/ 568 w 1328"/>
                <a:gd name="T41" fmla="*/ 0 h 1328"/>
                <a:gd name="T42" fmla="*/ 544 w 1328"/>
                <a:gd name="T43" fmla="*/ 0 h 1328"/>
                <a:gd name="T44" fmla="*/ 508 w 1328"/>
                <a:gd name="T45" fmla="*/ 10 h 1328"/>
                <a:gd name="T46" fmla="*/ 454 w 1328"/>
                <a:gd name="T47" fmla="*/ 54 h 1328"/>
                <a:gd name="T48" fmla="*/ 434 w 1328"/>
                <a:gd name="T49" fmla="*/ 100 h 1328"/>
                <a:gd name="T50" fmla="*/ 432 w 1328"/>
                <a:gd name="T51" fmla="*/ 124 h 1328"/>
                <a:gd name="T52" fmla="*/ 442 w 1328"/>
                <a:gd name="T53" fmla="*/ 172 h 1328"/>
                <a:gd name="T54" fmla="*/ 432 w 1328"/>
                <a:gd name="T55" fmla="*/ 216 h 1328"/>
                <a:gd name="T56" fmla="*/ 0 w 1328"/>
                <a:gd name="T57" fmla="*/ 216 h 1328"/>
                <a:gd name="T58" fmla="*/ 26 w 1328"/>
                <a:gd name="T59" fmla="*/ 610 h 1328"/>
                <a:gd name="T60" fmla="*/ 68 w 1328"/>
                <a:gd name="T61" fmla="*/ 608 h 1328"/>
                <a:gd name="T62" fmla="*/ 116 w 1328"/>
                <a:gd name="T63" fmla="*/ 620 h 1328"/>
                <a:gd name="T64" fmla="*/ 156 w 1328"/>
                <a:gd name="T65" fmla="*/ 646 h 1328"/>
                <a:gd name="T66" fmla="*/ 188 w 1328"/>
                <a:gd name="T67" fmla="*/ 680 h 1328"/>
                <a:gd name="T68" fmla="*/ 208 w 1328"/>
                <a:gd name="T69" fmla="*/ 724 h 1328"/>
                <a:gd name="T70" fmla="*/ 216 w 1328"/>
                <a:gd name="T71" fmla="*/ 772 h 1328"/>
                <a:gd name="T72" fmla="*/ 212 w 1328"/>
                <a:gd name="T73" fmla="*/ 806 h 1328"/>
                <a:gd name="T74" fmla="*/ 196 w 1328"/>
                <a:gd name="T75" fmla="*/ 850 h 1328"/>
                <a:gd name="T76" fmla="*/ 168 w 1328"/>
                <a:gd name="T77" fmla="*/ 888 h 1328"/>
                <a:gd name="T78" fmla="*/ 130 w 1328"/>
                <a:gd name="T79" fmla="*/ 916 h 1328"/>
                <a:gd name="T80" fmla="*/ 86 w 1328"/>
                <a:gd name="T81" fmla="*/ 932 h 1328"/>
                <a:gd name="T82" fmla="*/ 52 w 1328"/>
                <a:gd name="T83" fmla="*/ 936 h 1328"/>
                <a:gd name="T84" fmla="*/ 0 w 1328"/>
                <a:gd name="T85" fmla="*/ 9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8" h="1328">
                  <a:moveTo>
                    <a:pt x="1112" y="1328"/>
                  </a:moveTo>
                  <a:lnTo>
                    <a:pt x="1112" y="1328"/>
                  </a:lnTo>
                  <a:lnTo>
                    <a:pt x="1112" y="862"/>
                  </a:lnTo>
                  <a:lnTo>
                    <a:pt x="1142" y="880"/>
                  </a:lnTo>
                  <a:lnTo>
                    <a:pt x="1142" y="880"/>
                  </a:lnTo>
                  <a:lnTo>
                    <a:pt x="1156" y="886"/>
                  </a:lnTo>
                  <a:lnTo>
                    <a:pt x="1172" y="892"/>
                  </a:lnTo>
                  <a:lnTo>
                    <a:pt x="1188" y="894"/>
                  </a:lnTo>
                  <a:lnTo>
                    <a:pt x="1204" y="896"/>
                  </a:lnTo>
                  <a:lnTo>
                    <a:pt x="1204" y="896"/>
                  </a:lnTo>
                  <a:lnTo>
                    <a:pt x="1216" y="896"/>
                  </a:lnTo>
                  <a:lnTo>
                    <a:pt x="1228" y="894"/>
                  </a:lnTo>
                  <a:lnTo>
                    <a:pt x="1240" y="890"/>
                  </a:lnTo>
                  <a:lnTo>
                    <a:pt x="1252" y="886"/>
                  </a:lnTo>
                  <a:lnTo>
                    <a:pt x="1274" y="874"/>
                  </a:lnTo>
                  <a:lnTo>
                    <a:pt x="1292" y="860"/>
                  </a:lnTo>
                  <a:lnTo>
                    <a:pt x="1306" y="842"/>
                  </a:lnTo>
                  <a:lnTo>
                    <a:pt x="1318" y="820"/>
                  </a:lnTo>
                  <a:lnTo>
                    <a:pt x="1322" y="808"/>
                  </a:lnTo>
                  <a:lnTo>
                    <a:pt x="1326" y="796"/>
                  </a:lnTo>
                  <a:lnTo>
                    <a:pt x="1328" y="784"/>
                  </a:lnTo>
                  <a:lnTo>
                    <a:pt x="1328" y="772"/>
                  </a:lnTo>
                  <a:lnTo>
                    <a:pt x="1328" y="772"/>
                  </a:lnTo>
                  <a:lnTo>
                    <a:pt x="1328" y="760"/>
                  </a:lnTo>
                  <a:lnTo>
                    <a:pt x="1326" y="748"/>
                  </a:lnTo>
                  <a:lnTo>
                    <a:pt x="1322" y="736"/>
                  </a:lnTo>
                  <a:lnTo>
                    <a:pt x="1318" y="724"/>
                  </a:lnTo>
                  <a:lnTo>
                    <a:pt x="1306" y="702"/>
                  </a:lnTo>
                  <a:lnTo>
                    <a:pt x="1292" y="684"/>
                  </a:lnTo>
                  <a:lnTo>
                    <a:pt x="1274" y="670"/>
                  </a:lnTo>
                  <a:lnTo>
                    <a:pt x="1252" y="658"/>
                  </a:lnTo>
                  <a:lnTo>
                    <a:pt x="1240" y="654"/>
                  </a:lnTo>
                  <a:lnTo>
                    <a:pt x="1228" y="650"/>
                  </a:lnTo>
                  <a:lnTo>
                    <a:pt x="1216" y="648"/>
                  </a:lnTo>
                  <a:lnTo>
                    <a:pt x="1204" y="648"/>
                  </a:lnTo>
                  <a:lnTo>
                    <a:pt x="1204" y="648"/>
                  </a:lnTo>
                  <a:lnTo>
                    <a:pt x="1188" y="650"/>
                  </a:lnTo>
                  <a:lnTo>
                    <a:pt x="1172" y="652"/>
                  </a:lnTo>
                  <a:lnTo>
                    <a:pt x="1156" y="658"/>
                  </a:lnTo>
                  <a:lnTo>
                    <a:pt x="1142" y="664"/>
                  </a:lnTo>
                  <a:lnTo>
                    <a:pt x="1112" y="682"/>
                  </a:lnTo>
                  <a:lnTo>
                    <a:pt x="1112" y="682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646" y="216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70" y="172"/>
                  </a:lnTo>
                  <a:lnTo>
                    <a:pt x="676" y="156"/>
                  </a:lnTo>
                  <a:lnTo>
                    <a:pt x="678" y="140"/>
                  </a:lnTo>
                  <a:lnTo>
                    <a:pt x="680" y="124"/>
                  </a:lnTo>
                  <a:lnTo>
                    <a:pt x="680" y="124"/>
                  </a:lnTo>
                  <a:lnTo>
                    <a:pt x="680" y="112"/>
                  </a:lnTo>
                  <a:lnTo>
                    <a:pt x="678" y="100"/>
                  </a:lnTo>
                  <a:lnTo>
                    <a:pt x="674" y="88"/>
                  </a:lnTo>
                  <a:lnTo>
                    <a:pt x="670" y="76"/>
                  </a:lnTo>
                  <a:lnTo>
                    <a:pt x="658" y="54"/>
                  </a:lnTo>
                  <a:lnTo>
                    <a:pt x="644" y="36"/>
                  </a:lnTo>
                  <a:lnTo>
                    <a:pt x="626" y="22"/>
                  </a:lnTo>
                  <a:lnTo>
                    <a:pt x="604" y="10"/>
                  </a:lnTo>
                  <a:lnTo>
                    <a:pt x="592" y="6"/>
                  </a:lnTo>
                  <a:lnTo>
                    <a:pt x="580" y="2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44" y="0"/>
                  </a:lnTo>
                  <a:lnTo>
                    <a:pt x="532" y="2"/>
                  </a:lnTo>
                  <a:lnTo>
                    <a:pt x="520" y="6"/>
                  </a:lnTo>
                  <a:lnTo>
                    <a:pt x="508" y="10"/>
                  </a:lnTo>
                  <a:lnTo>
                    <a:pt x="486" y="22"/>
                  </a:lnTo>
                  <a:lnTo>
                    <a:pt x="468" y="36"/>
                  </a:lnTo>
                  <a:lnTo>
                    <a:pt x="454" y="54"/>
                  </a:lnTo>
                  <a:lnTo>
                    <a:pt x="442" y="76"/>
                  </a:lnTo>
                  <a:lnTo>
                    <a:pt x="438" y="88"/>
                  </a:lnTo>
                  <a:lnTo>
                    <a:pt x="434" y="100"/>
                  </a:lnTo>
                  <a:lnTo>
                    <a:pt x="432" y="112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34" y="140"/>
                  </a:lnTo>
                  <a:lnTo>
                    <a:pt x="436" y="156"/>
                  </a:lnTo>
                  <a:lnTo>
                    <a:pt x="442" y="172"/>
                  </a:lnTo>
                  <a:lnTo>
                    <a:pt x="448" y="186"/>
                  </a:lnTo>
                  <a:lnTo>
                    <a:pt x="466" y="216"/>
                  </a:lnTo>
                  <a:lnTo>
                    <a:pt x="432" y="216"/>
                  </a:lnTo>
                  <a:lnTo>
                    <a:pt x="432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26" y="610"/>
                  </a:lnTo>
                  <a:lnTo>
                    <a:pt x="52" y="608"/>
                  </a:lnTo>
                  <a:lnTo>
                    <a:pt x="52" y="608"/>
                  </a:lnTo>
                  <a:lnTo>
                    <a:pt x="68" y="608"/>
                  </a:lnTo>
                  <a:lnTo>
                    <a:pt x="86" y="612"/>
                  </a:lnTo>
                  <a:lnTo>
                    <a:pt x="100" y="616"/>
                  </a:lnTo>
                  <a:lnTo>
                    <a:pt x="116" y="620"/>
                  </a:lnTo>
                  <a:lnTo>
                    <a:pt x="130" y="628"/>
                  </a:lnTo>
                  <a:lnTo>
                    <a:pt x="144" y="636"/>
                  </a:lnTo>
                  <a:lnTo>
                    <a:pt x="156" y="646"/>
                  </a:lnTo>
                  <a:lnTo>
                    <a:pt x="168" y="656"/>
                  </a:lnTo>
                  <a:lnTo>
                    <a:pt x="178" y="668"/>
                  </a:lnTo>
                  <a:lnTo>
                    <a:pt x="188" y="680"/>
                  </a:lnTo>
                  <a:lnTo>
                    <a:pt x="196" y="694"/>
                  </a:lnTo>
                  <a:lnTo>
                    <a:pt x="204" y="708"/>
                  </a:lnTo>
                  <a:lnTo>
                    <a:pt x="208" y="724"/>
                  </a:lnTo>
                  <a:lnTo>
                    <a:pt x="212" y="738"/>
                  </a:lnTo>
                  <a:lnTo>
                    <a:pt x="216" y="756"/>
                  </a:lnTo>
                  <a:lnTo>
                    <a:pt x="216" y="772"/>
                  </a:lnTo>
                  <a:lnTo>
                    <a:pt x="216" y="772"/>
                  </a:lnTo>
                  <a:lnTo>
                    <a:pt x="216" y="788"/>
                  </a:lnTo>
                  <a:lnTo>
                    <a:pt x="212" y="806"/>
                  </a:lnTo>
                  <a:lnTo>
                    <a:pt x="208" y="820"/>
                  </a:lnTo>
                  <a:lnTo>
                    <a:pt x="204" y="836"/>
                  </a:lnTo>
                  <a:lnTo>
                    <a:pt x="196" y="850"/>
                  </a:lnTo>
                  <a:lnTo>
                    <a:pt x="188" y="864"/>
                  </a:lnTo>
                  <a:lnTo>
                    <a:pt x="178" y="876"/>
                  </a:lnTo>
                  <a:lnTo>
                    <a:pt x="168" y="888"/>
                  </a:lnTo>
                  <a:lnTo>
                    <a:pt x="156" y="898"/>
                  </a:lnTo>
                  <a:lnTo>
                    <a:pt x="144" y="908"/>
                  </a:lnTo>
                  <a:lnTo>
                    <a:pt x="130" y="916"/>
                  </a:lnTo>
                  <a:lnTo>
                    <a:pt x="116" y="924"/>
                  </a:lnTo>
                  <a:lnTo>
                    <a:pt x="100" y="928"/>
                  </a:lnTo>
                  <a:lnTo>
                    <a:pt x="86" y="932"/>
                  </a:lnTo>
                  <a:lnTo>
                    <a:pt x="68" y="936"/>
                  </a:lnTo>
                  <a:lnTo>
                    <a:pt x="52" y="936"/>
                  </a:lnTo>
                  <a:lnTo>
                    <a:pt x="52" y="936"/>
                  </a:lnTo>
                  <a:lnTo>
                    <a:pt x="26" y="934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0" y="1328"/>
                  </a:lnTo>
                  <a:lnTo>
                    <a:pt x="1112" y="1328"/>
                  </a:lnTo>
                  <a:close/>
                </a:path>
              </a:pathLst>
            </a:custGeom>
            <a:solidFill>
              <a:srgbClr val="BE3427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644933" y="2581988"/>
              <a:ext cx="1768524" cy="159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管理所实习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32" name="Straight Connector 21"/>
          <p:cNvCxnSpPr/>
          <p:nvPr/>
        </p:nvCxnSpPr>
        <p:spPr>
          <a:xfrm>
            <a:off x="3550877" y="5104757"/>
            <a:ext cx="5635038" cy="0"/>
          </a:xfrm>
          <a:prstGeom prst="line">
            <a:avLst/>
          </a:prstGeom>
          <a:noFill/>
          <a:ln w="6350" cap="flat" cmpd="sng" algn="ctr">
            <a:solidFill>
              <a:srgbClr val="B8B8B8"/>
            </a:solidFill>
            <a:prstDash val="solid"/>
            <a:headEnd type="oval" w="sm" len="sm"/>
            <a:tailEnd type="oval" w="sm" len="sm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623698" y="1485937"/>
            <a:ext cx="3216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000" b="1" i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沉下心   两耳不闻窗外事</a:t>
            </a:r>
            <a:endParaRPr lang="zh-CN" altLang="en-US" sz="2000" b="1" i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>
            <a:off x="1237392" y="1443505"/>
            <a:ext cx="2556426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/>
              </a:gs>
              <a:gs pos="100000">
                <a:srgbClr val="A3F25F">
                  <a:gamma/>
                  <a:shade val="89804"/>
                  <a:invGamma/>
                </a:srgbClr>
              </a:gs>
            </a:gsLst>
            <a:lin ang="5400000" scaled="1"/>
          </a:gradFill>
          <a:ln w="38100">
            <a:solidFill>
              <a:srgbClr val="EDF8FE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基层锻炼期间工作</a:t>
            </a:r>
            <a:endParaRPr kumimoji="1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74430" y="781786"/>
            <a:ext cx="257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/>
              <a:t> </a:t>
            </a:r>
            <a:r>
              <a:rPr lang="zh-CN" altLang="en-US" sz="2800" b="1" i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在实践中收获</a:t>
            </a:r>
            <a:endParaRPr lang="zh-CN" altLang="en-US" sz="2800" b="1" i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7" y="269208"/>
            <a:ext cx="1063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385947" y="608242"/>
            <a:ext cx="1004764" cy="803811"/>
            <a:chOff x="5473354" y="2717816"/>
            <a:chExt cx="1004764" cy="803811"/>
          </a:xfrm>
        </p:grpSpPr>
        <p:sp>
          <p:nvSpPr>
            <p:cNvPr id="30" name="圆角矩形 29"/>
            <p:cNvSpPr/>
            <p:nvPr/>
          </p:nvSpPr>
          <p:spPr>
            <a:xfrm>
              <a:off x="5473354" y="2717816"/>
              <a:ext cx="1004764" cy="8038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1" name="圆角矩形 4"/>
            <p:cNvSpPr/>
            <p:nvPr/>
          </p:nvSpPr>
          <p:spPr>
            <a:xfrm>
              <a:off x="5496897" y="2741359"/>
              <a:ext cx="957678" cy="7567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61628" y="8224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践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﹒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工作经历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3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3639</TotalTime>
  <Words>627</Words>
  <Application>Microsoft Office PowerPoint</Application>
  <PresentationFormat>全屏显示(4:3)</PresentationFormat>
  <Paragraphs>156</Paragraphs>
  <Slides>16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刘倩怡</dc:creator>
  <cp:lastModifiedBy>刘倩怡</cp:lastModifiedBy>
  <cp:revision>85</cp:revision>
  <dcterms:created xsi:type="dcterms:W3CDTF">2016-07-30T09:03:19Z</dcterms:created>
  <dcterms:modified xsi:type="dcterms:W3CDTF">2016-08-02T12:55:20Z</dcterms:modified>
</cp:coreProperties>
</file>