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  <p:sldMasterId id="2147483657" r:id="rId4"/>
    <p:sldMasterId id="2147483669" r:id="rId5"/>
  </p:sldMasterIdLst>
  <p:notesMasterIdLst>
    <p:notesMasterId r:id="rId16"/>
  </p:notesMasterIdLst>
  <p:handoutMasterIdLst>
    <p:handoutMasterId r:id="rId17"/>
  </p:handoutMasterIdLst>
  <p:sldIdLst>
    <p:sldId id="256" r:id="rId6"/>
    <p:sldId id="318" r:id="rId7"/>
    <p:sldId id="257" r:id="rId8"/>
    <p:sldId id="322" r:id="rId9"/>
    <p:sldId id="323" r:id="rId10"/>
    <p:sldId id="316" r:id="rId11"/>
    <p:sldId id="259" r:id="rId12"/>
    <p:sldId id="321" r:id="rId13"/>
    <p:sldId id="324" r:id="rId14"/>
    <p:sldId id="30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366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7" orient="horz" pos="1185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11" orient="horz" pos="15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C26"/>
    <a:srgbClr val="ED1D24"/>
    <a:srgbClr val="5A9BD5"/>
    <a:srgbClr val="EC3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7" autoAdjust="0"/>
    <p:restoredTop sz="87661" autoAdjust="0"/>
  </p:normalViewPr>
  <p:slideViewPr>
    <p:cSldViewPr snapToGrid="0" showGuides="1">
      <p:cViewPr>
        <p:scale>
          <a:sx n="60" d="100"/>
          <a:sy n="60" d="100"/>
        </p:scale>
        <p:origin x="-1158" y="-126"/>
      </p:cViewPr>
      <p:guideLst>
        <p:guide orient="horz" pos="1185"/>
        <p:guide orient="horz" pos="2341"/>
        <p:guide orient="horz" pos="1593"/>
        <p:guide pos="2366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BE04D-61C5-45D6-B1CF-EA196B52D4FB}" type="datetimeFigureOut">
              <a:rPr lang="zh-CN" altLang="en-US" smtClean="0"/>
              <a:t>2016/8/15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82057-9169-4EB1-A4E8-81CB3516A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9800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442CD-E565-40F3-9DC4-5F970CA3AD61}" type="datetimeFigureOut">
              <a:rPr lang="zh-CN" altLang="en-US" smtClean="0"/>
              <a:t>2016/8/15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58E95-6F4C-46F3-A6A3-2ACCCA00F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4652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尊敬的各位领导、同事，大家好！</a:t>
            </a:r>
          </a:p>
          <a:p>
            <a:r>
              <a:rPr lang="zh-CN" altLang="en-US" dirty="0" smtClean="0"/>
              <a:t>我是蓝泰公司的马媛，首先感谢人事处组织的这次新进人员成果交流会，给了我向大家汇报工作、分享体会、学习经验的宝贵机会。今天汇报的主题是：学思践悟，砥砺前行。</a:t>
            </a:r>
          </a:p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37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月，我加入了太湖局这个大家庭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，通过参加太湖局组织的新进人员培训，使我对单位环境、流域的基本情况和各项法律法规有所了解，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一年来，我先后在水文局水情处和预警系统项目办工作，在领导和同事们的悉心指导和积极帮助下，我尽快完成角色转换，融入团队。一年来，我立足岗位、认真履职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78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从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个方面将一年来的工作和学习情况简要汇报如下：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564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5</a:t>
            </a:r>
            <a:r>
              <a:rPr lang="zh-CN" altLang="en-US" dirty="0" smtClean="0"/>
              <a:t>月至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年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，我在水文局水情处工作，主要从事水文预报与水情分析工作。这个水文局最年轻的业务部门，为我提供了学以致用、用以促学、学用相长的良好平台。随着工作的逐步开展，任务愈发具体。在经历了太湖高水位时的紧张和超强台风防御的忙碌后，我更加深刻地认识到做好水情工作的责任感和使命感，也使我更加清晰地看到了自己水情业务能力上的短板。找准方向，勤奋认真一定会有所获。认识到自己的不足，意识到只有立足岗位，踏实勤奋才是做好工作的必由之路。每天跑一遍模型，分析预报出现的情况，不断总结经验；虚心请教、认真对待、反复演练做好会商准备；工作中注重规划和报告的学习与思考</a:t>
            </a:r>
            <a:r>
              <a:rPr lang="en-US" altLang="zh-CN" dirty="0" smtClean="0"/>
              <a:t>,</a:t>
            </a:r>
            <a:r>
              <a:rPr lang="zh-CN" altLang="en-US" dirty="0" smtClean="0"/>
              <a:t>在项目报告编写中字斟句酌、积累经验、不断成长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实践让我的业务技能不断增长，工作能力不断加强。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37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日常水情预报、会商、值班，加深了我对流域社情、水情和工情的了解；汛情快报、值班周报的编写，使我对流域水情特点、变化规律有了深刻地认识；浙闽地区新增预报断面的建模和率定工作，加深了我对浙闽地区产汇流建模思路的理解，提升了业务工作水平，主笔编写了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瓶窑水文站洪水预报方案研究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等论文；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年度“一湖两河”主要口门出入水量平衡调查分析项目的参与，使我更直观地了解和掌握流域水情、工情及其水资源开发利用状况；江苏省中小河流预警指标和发布办法确定项目的开展，锻炼了我的管理、沟通和组织能力，同时也让我在实践中开拓了工作思路，优化了工作方法，积累了工作经验，沉淀了知识技能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2016</a:t>
            </a:r>
            <a:r>
              <a:rPr lang="zh-CN" altLang="en-US" dirty="0" smtClean="0"/>
              <a:t>年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，根据工作需要，我的岗位调整到太湖流域水资源监控与保护预警项目办，任应用系统开发部主任，主要负责预警中心业务应用系统、预警模型完善与开发项目建设管理和部门日常管理等工作。能够参加预警项目建设是个难得的学习与锻炼的机会，同时也充满压力和挑战。项目建设管理与之前仅需做好领导布置的某一项具体工作不同，需要主动熟悉工程建管有关的法律法规、规程规范和规章制度，对综合管理、协调、决断能力要求很高，几乎每天都有新问题需要解决。尤其是在项目建设现场，与不同的施工单位、供电、供水、交通、海事、地方政府部门甚至村民打交道，需要协调处理难以预料的各种问题。作为部门负责人，需要组织部门内部各司其职、加强与各方的沟通协调、做好项目建设关键节点及质量的管控等，加之预警项目建设内容多、专业跨度大、涉及面广，时间紧、任务重、要求高，需要我及时调整工作思路，转换视角，从以往单纯的执行者转换为具体的组织者，既要管大局又要把细节，既要组织更要执行。年轻就是资本，压力也是动力。我对照自己的岗位职责，积极学习有关规章制度，熟悉项目质量管理、招投标法、安全生产、水利工程监理等规程规范知识，在实践中提高沟通协调的能力。通过克服一系列困难，也促使自己逐步从单纯执行向主动思考转变，从独自完成向协同合作转变，实现了角色的转换。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108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在此将一些感悟与大家分享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21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58E95-6F4C-46F3-A6A3-2ACCCA00F447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9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E09D-A3D4-47FF-A6B1-39CD3C248D1B}" type="datetime1">
              <a:rPr lang="zh-CN" altLang="en-US" smtClean="0"/>
              <a:t>2016/8/15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D24D-B36F-4053-9FC6-B0B64256BB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0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9951" y="1641475"/>
            <a:ext cx="5183716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56868" y="1641475"/>
            <a:ext cx="5185833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17887-B7B1-41DA-AD98-5A3B4C599874}" type="datetime1">
              <a:rPr lang="zh-CN" altLang="en-US" smtClean="0">
                <a:solidFill>
                  <a:srgbClr val="000000"/>
                </a:solidFill>
              </a:rPr>
              <a:t>2016/8/15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5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1782A1-9BDF-4170-9FE0-BAFB9F5043B3}" type="datetime1">
              <a:rPr lang="zh-CN" altLang="en-US" smtClean="0">
                <a:solidFill>
                  <a:srgbClr val="000000"/>
                </a:solidFill>
              </a:rPr>
              <a:t>2016/8/15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26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B4585-0DC3-452A-AB5A-87B59C866ED4}" type="datetime1">
              <a:rPr lang="zh-CN" altLang="en-US" smtClean="0">
                <a:solidFill>
                  <a:srgbClr val="000000"/>
                </a:solidFill>
              </a:rPr>
              <a:t>2016/8/15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97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31972-CB57-4F9B-BFAC-D1682297F138}" type="datetime1">
              <a:rPr lang="zh-CN" altLang="en-US" smtClean="0">
                <a:solidFill>
                  <a:srgbClr val="000000"/>
                </a:solidFill>
              </a:rPr>
              <a:t>2016/8/15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34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80827-A6E1-44D3-AC3D-F36D8112DA50}" type="datetime1">
              <a:rPr lang="zh-CN" altLang="en-US" smtClean="0">
                <a:solidFill>
                  <a:srgbClr val="000000"/>
                </a:solidFill>
              </a:rPr>
              <a:t>2016/8/15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99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03116-733D-4BC8-8EEA-0AEC3B38C1D6}" type="datetime1">
              <a:rPr lang="zh-CN" altLang="en-US" smtClean="0">
                <a:solidFill>
                  <a:srgbClr val="000000"/>
                </a:solidFill>
              </a:rPr>
              <a:t>2016/8/15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2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487635-D8C2-4DD9-A1C6-39927F6F642F}" type="datetime1">
              <a:rPr lang="zh-CN" altLang="en-US" smtClean="0">
                <a:solidFill>
                  <a:srgbClr val="000000"/>
                </a:solidFill>
              </a:rPr>
              <a:t>2016/8/15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01100" y="430214"/>
            <a:ext cx="2641600" cy="54054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69951" y="430214"/>
            <a:ext cx="7727949" cy="54054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966305-50CC-403C-B117-020682FD0E39}" type="datetime1">
              <a:rPr lang="zh-CN" altLang="en-US" smtClean="0">
                <a:solidFill>
                  <a:srgbClr val="000000"/>
                </a:solidFill>
              </a:rPr>
              <a:t>2016/8/15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96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00E3-6458-4B56-BD1A-DA0B0A3F32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D24D-B36F-4053-9FC6-B0B64256BB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9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9CA-D9C1-46BB-9DC6-4D6682AC1C8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134-26F0-457D-97BD-CBBFDCF6D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4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B26-A795-4185-AC85-2D67FBE8BC98}" type="datetime1">
              <a:rPr lang="zh-CN" altLang="en-US" smtClean="0"/>
              <a:t>2016/8/15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134-26F0-457D-97BD-CBBFDCF6D9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05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5833-107B-4C07-B38B-85B1BA96FC0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D24D-B36F-4053-9FC6-B0B64256BB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4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AD19-5FFE-4316-9830-DE031D6511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134-26F0-457D-97BD-CBBFDCF6D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7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F4D1-AAA6-4133-A247-401542375BE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D24D-B36F-4053-9FC6-B0B64256BB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31D2-18AB-4218-84FA-1E7409C9F4A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134-26F0-457D-97BD-CBBFDCF6D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0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Logo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34" y="5589589"/>
            <a:ext cx="1018117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638"/>
            <a:ext cx="1219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848785" y="1392239"/>
            <a:ext cx="7071783" cy="1666875"/>
          </a:xfrm>
        </p:spPr>
        <p:txBody>
          <a:bodyPr/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2285" y="3182939"/>
            <a:ext cx="7073900" cy="865187"/>
          </a:xfrm>
        </p:spPr>
        <p:txBody>
          <a:bodyPr lIns="80035" tIns="40018" rIns="80035" bIns="40018"/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869951" y="6207125"/>
            <a:ext cx="2761032" cy="2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20" tIns="40014" rIns="80020" bIns="40014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40163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80168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20173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160178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0589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5161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29733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4305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smtClean="0">
                <a:solidFill>
                  <a:srgbClr val="000000"/>
                </a:solidFill>
                <a:latin typeface="FrutigerNext LT Bold" charset="0"/>
                <a:ea typeface="MS PGothic" pitchFamily="34" charset="-128"/>
              </a:rPr>
              <a:t>HUAWEI TECHNOLOGIES CO., LTD.</a:t>
            </a:r>
            <a:endParaRPr lang="en-US" altLang="zh-CN" sz="2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9632951" y="4094164"/>
            <a:ext cx="1345773" cy="2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20" tIns="40014" rIns="80020" bIns="40014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40163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80168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20173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160178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0589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5161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29733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4305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smtClean="0">
                <a:solidFill>
                  <a:srgbClr val="FFFFFF"/>
                </a:solidFill>
                <a:latin typeface="FrutigerNext LT Regular" charset="0"/>
                <a:ea typeface="MS PGothic" pitchFamily="34" charset="-128"/>
              </a:rPr>
              <a:t>www.huawei.com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5312833" y="6207125"/>
            <a:ext cx="1565769" cy="26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9988" tIns="39994" rIns="79988" bIns="39994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40163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80168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20173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160178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0589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5161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29733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4305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smtClean="0">
                <a:solidFill>
                  <a:srgbClr val="000000"/>
                </a:solidFill>
                <a:latin typeface="FrutigerNext LT Bold" charset="0"/>
                <a:ea typeface="MS PGothic" pitchFamily="34" charset="-128"/>
              </a:rPr>
              <a:t>Huawei Confidential 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9057218" y="247650"/>
            <a:ext cx="1484016" cy="29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9988" tIns="39994" rIns="79988" bIns="39994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40163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80168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20173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160178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0589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5161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29733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4305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smtClean="0">
                <a:solidFill>
                  <a:srgbClr val="666666"/>
                </a:solidFill>
                <a:latin typeface="FrutigerNext LT Regular" charset="0"/>
                <a:ea typeface="MS PGothic" pitchFamily="34" charset="-128"/>
              </a:rPr>
              <a:t>Security Level: </a:t>
            </a:r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dt" sz="quarter" idx="2"/>
          </p:nvPr>
        </p:nvSpPr>
        <p:spPr>
          <a:xfrm>
            <a:off x="912284" y="282575"/>
            <a:ext cx="2844800" cy="474663"/>
          </a:xfrm>
        </p:spPr>
        <p:txBody>
          <a:bodyPr lIns="80035" tIns="40018" rIns="80035" bIns="40018"/>
          <a:lstStyle>
            <a:lvl1pPr>
              <a:lnSpc>
                <a:spcPct val="100000"/>
              </a:lnSpc>
              <a:defRPr>
                <a:latin typeface="+mn-lt"/>
              </a:defRPr>
            </a:lvl1pPr>
          </a:lstStyle>
          <a:p>
            <a:fld id="{5BE909B6-E3F0-4F0B-8F89-5B27CE0898CC}" type="datetime1">
              <a:rPr lang="zh-CN" altLang="en-US" smtClean="0">
                <a:solidFill>
                  <a:srgbClr val="000000"/>
                </a:solidFill>
              </a:rPr>
              <a:t>2016/8/15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-2624667" y="1322388"/>
            <a:ext cx="2624667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035" tIns="40018" rIns="80035" bIns="40018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40163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80168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20173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160178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0589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5161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29733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4305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mtClean="0">
                <a:solidFill>
                  <a:srgbClr val="FFFFFF"/>
                </a:solidFill>
                <a:ea typeface="华文细黑" pitchFamily="2" charset="-122"/>
              </a:rPr>
              <a:t>英文标题</a:t>
            </a:r>
            <a:r>
              <a:rPr lang="en-US" altLang="zh-CN" sz="1100" smtClean="0">
                <a:solidFill>
                  <a:srgbClr val="FFFFFF"/>
                </a:solidFill>
                <a:ea typeface="华文细黑" pitchFamily="2" charset="-122"/>
              </a:rPr>
              <a:t>:40-47pt  </a:t>
            </a:r>
          </a:p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mtClean="0">
                <a:solidFill>
                  <a:srgbClr val="FFFFFF"/>
                </a:solidFill>
                <a:ea typeface="华文细黑" pitchFamily="2" charset="-122"/>
              </a:rPr>
              <a:t>副标题</a:t>
            </a:r>
            <a:r>
              <a:rPr lang="en-US" altLang="zh-CN" sz="1100" smtClean="0">
                <a:solidFill>
                  <a:srgbClr val="FFFFFF"/>
                </a:solidFill>
                <a:ea typeface="华文细黑" pitchFamily="2" charset="-122"/>
              </a:rPr>
              <a:t>:26-30pt</a:t>
            </a:r>
          </a:p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mtClean="0">
                <a:solidFill>
                  <a:srgbClr val="FFFFFF"/>
                </a:solidFill>
                <a:ea typeface="华文细黑" pitchFamily="2" charset="-122"/>
              </a:rPr>
              <a:t>字体颜色</a:t>
            </a:r>
            <a:r>
              <a:rPr lang="en-US" altLang="zh-CN" sz="1100" smtClean="0">
                <a:solidFill>
                  <a:srgbClr val="FFFFFF"/>
                </a:solidFill>
                <a:ea typeface="华文细黑" pitchFamily="2" charset="-122"/>
              </a:rPr>
              <a:t>:</a:t>
            </a:r>
            <a:r>
              <a:rPr lang="zh-CN" altLang="en-US" sz="1100" smtClean="0">
                <a:solidFill>
                  <a:srgbClr val="FFFFFF"/>
                </a:solidFill>
                <a:ea typeface="华文细黑" pitchFamily="2" charset="-122"/>
              </a:rPr>
              <a:t>反白</a:t>
            </a:r>
          </a:p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mtClean="0">
                <a:solidFill>
                  <a:srgbClr val="FFFFFF"/>
                </a:solidFill>
                <a:ea typeface="华文细黑" pitchFamily="2" charset="-122"/>
              </a:rPr>
              <a:t>内部使用字体 </a:t>
            </a:r>
            <a:r>
              <a:rPr lang="en-US" altLang="zh-CN" sz="1100" smtClean="0">
                <a:solidFill>
                  <a:srgbClr val="FFFFFF"/>
                </a:solidFill>
                <a:ea typeface="华文细黑" pitchFamily="2" charset="-122"/>
              </a:rPr>
              <a:t>:</a:t>
            </a:r>
          </a:p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100" smtClean="0">
                <a:solidFill>
                  <a:srgbClr val="FFFFFF"/>
                </a:solidFill>
                <a:ea typeface="华文细黑" pitchFamily="2" charset="-122"/>
              </a:rPr>
              <a:t>FrutigerNext LT Medium</a:t>
            </a:r>
          </a:p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mtClean="0">
                <a:solidFill>
                  <a:srgbClr val="FFFFFF"/>
                </a:solidFill>
                <a:ea typeface="华文细黑" pitchFamily="2" charset="-122"/>
              </a:rPr>
              <a:t>外部使用字体 </a:t>
            </a:r>
            <a:r>
              <a:rPr lang="en-US" altLang="zh-CN" sz="1100" smtClean="0">
                <a:solidFill>
                  <a:srgbClr val="FFFFFF"/>
                </a:solidFill>
                <a:ea typeface="华文细黑" pitchFamily="2" charset="-122"/>
              </a:rPr>
              <a:t>: Arial</a:t>
            </a:r>
          </a:p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smtClean="0">
              <a:solidFill>
                <a:srgbClr val="FFFFFF"/>
              </a:solidFill>
              <a:ea typeface="华文细黑" pitchFamily="2" charset="-122"/>
            </a:endParaRPr>
          </a:p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smtClean="0">
              <a:solidFill>
                <a:srgbClr val="FFFFFF"/>
              </a:solidFill>
              <a:ea typeface="华文细黑" pitchFamily="2" charset="-122"/>
            </a:endParaRPr>
          </a:p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mtClean="0">
                <a:solidFill>
                  <a:srgbClr val="FFFFFF"/>
                </a:solidFill>
                <a:ea typeface="华文细黑" pitchFamily="2" charset="-122"/>
              </a:rPr>
              <a:t>中文标题</a:t>
            </a:r>
            <a:r>
              <a:rPr lang="en-US" altLang="zh-CN" sz="1100" smtClean="0">
                <a:solidFill>
                  <a:srgbClr val="FFFFFF"/>
                </a:solidFill>
                <a:ea typeface="华文细黑" pitchFamily="2" charset="-122"/>
              </a:rPr>
              <a:t>:35-47pt</a:t>
            </a:r>
          </a:p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mtClean="0">
                <a:solidFill>
                  <a:srgbClr val="FFFFFF"/>
                </a:solidFill>
                <a:ea typeface="华文细黑" pitchFamily="2" charset="-122"/>
              </a:rPr>
              <a:t>字体</a:t>
            </a:r>
            <a:r>
              <a:rPr lang="en-US" altLang="zh-CN" sz="1100" smtClean="0">
                <a:solidFill>
                  <a:srgbClr val="FFFFFF"/>
                </a:solidFill>
                <a:ea typeface="华文细黑" pitchFamily="2" charset="-122"/>
              </a:rPr>
              <a:t>:</a:t>
            </a:r>
            <a:r>
              <a:rPr lang="zh-CN" altLang="en-US" sz="1100" smtClean="0">
                <a:solidFill>
                  <a:srgbClr val="FFFFFF"/>
                </a:solidFill>
                <a:ea typeface="华文细黑" pitchFamily="2" charset="-122"/>
              </a:rPr>
              <a:t>黑体</a:t>
            </a:r>
          </a:p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mtClean="0">
                <a:solidFill>
                  <a:srgbClr val="FFFFFF"/>
                </a:solidFill>
                <a:ea typeface="华文细黑" pitchFamily="2" charset="-122"/>
              </a:rPr>
              <a:t>  副标题</a:t>
            </a:r>
            <a:r>
              <a:rPr lang="en-US" altLang="zh-CN" sz="1100" smtClean="0">
                <a:solidFill>
                  <a:srgbClr val="FFFFFF"/>
                </a:solidFill>
                <a:ea typeface="华文细黑" pitchFamily="2" charset="-122"/>
              </a:rPr>
              <a:t>:24-28pt</a:t>
            </a:r>
          </a:p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mtClean="0">
                <a:solidFill>
                  <a:srgbClr val="FFFFFF"/>
                </a:solidFill>
                <a:ea typeface="华文细黑" pitchFamily="2" charset="-122"/>
              </a:rPr>
              <a:t>字体颜色</a:t>
            </a:r>
            <a:r>
              <a:rPr lang="en-US" altLang="zh-CN" sz="1100" smtClean="0">
                <a:solidFill>
                  <a:srgbClr val="FFFFFF"/>
                </a:solidFill>
                <a:ea typeface="华文细黑" pitchFamily="2" charset="-122"/>
              </a:rPr>
              <a:t>:</a:t>
            </a:r>
            <a:r>
              <a:rPr lang="zh-CN" altLang="en-US" sz="1100" smtClean="0">
                <a:solidFill>
                  <a:srgbClr val="FFFFFF"/>
                </a:solidFill>
                <a:ea typeface="华文细黑" pitchFamily="2" charset="-122"/>
              </a:rPr>
              <a:t>反白</a:t>
            </a:r>
          </a:p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mtClean="0">
                <a:solidFill>
                  <a:srgbClr val="FFFFFF"/>
                </a:solidFill>
                <a:ea typeface="华文细黑" pitchFamily="2" charset="-122"/>
              </a:rPr>
              <a:t>字体</a:t>
            </a:r>
            <a:r>
              <a:rPr lang="en-US" altLang="zh-CN" sz="1100" smtClean="0">
                <a:solidFill>
                  <a:srgbClr val="FFFFFF"/>
                </a:solidFill>
                <a:ea typeface="华文细黑" pitchFamily="2" charset="-122"/>
              </a:rPr>
              <a:t>:</a:t>
            </a:r>
            <a:r>
              <a:rPr lang="zh-CN" altLang="en-US" sz="1100" smtClean="0">
                <a:solidFill>
                  <a:srgbClr val="FFFFFF"/>
                </a:solidFill>
                <a:ea typeface="华文细黑" pitchFamily="2" charset="-122"/>
              </a:rPr>
              <a:t>细黑体</a:t>
            </a:r>
          </a:p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100" smtClean="0">
              <a:solidFill>
                <a:srgbClr val="FFFFFF"/>
              </a:solidFill>
              <a:ea typeface="华文细黑" pitchFamily="2" charset="-122"/>
            </a:endParaRPr>
          </a:p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100" smtClean="0">
              <a:solidFill>
                <a:srgbClr val="FFFFFF"/>
              </a:solidFill>
              <a:ea typeface="华文细黑" pitchFamily="2" charset="-122"/>
            </a:endParaRPr>
          </a:p>
          <a:p>
            <a:pPr algn="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100" smtClean="0">
              <a:solidFill>
                <a:srgbClr val="FFFFFF"/>
              </a:solidFill>
              <a:ea typeface="华文细黑" pitchFamily="2" charset="-122"/>
            </a:endParaRPr>
          </a:p>
          <a:p>
            <a:pPr algn="r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CN" sz="1100" smtClean="0">
              <a:solidFill>
                <a:srgbClr val="000000"/>
              </a:solidFill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36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6BC66D-926C-4875-8D03-775FFA75CB9B}" type="datetime1">
              <a:rPr lang="zh-CN" altLang="en-US" smtClean="0">
                <a:solidFill>
                  <a:srgbClr val="000000"/>
                </a:solidFill>
              </a:rPr>
              <a:t>2016/8/15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4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2008A-390C-420C-AA2B-97937605671B}" type="datetime1">
              <a:rPr lang="zh-CN" altLang="en-US" smtClean="0">
                <a:solidFill>
                  <a:srgbClr val="000000"/>
                </a:solidFill>
              </a:rPr>
              <a:t>2016/8/15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4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9F1B0-EF48-4EAB-8CE4-5D7EA8D76911}" type="datetime1">
              <a:rPr lang="zh-CN" altLang="en-US" smtClean="0"/>
              <a:t>2016/8/15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3D24D-B36F-4053-9FC6-B0B64256BB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47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A4DF-C290-46A2-A3FE-E5BD4BDD1BD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3D24D-B36F-4053-9FC6-B0B64256BB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0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DA30-1A0F-4F10-9FFF-34383229862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3D24D-B36F-4053-9FC6-B0B64256BB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8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d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9"/>
            <a:ext cx="1220046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869951" y="6438900"/>
            <a:ext cx="2761032" cy="2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20" tIns="40014" rIns="80020" bIns="40014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40163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80168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20173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160178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0589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5161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29733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4305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smtClean="0">
                <a:solidFill>
                  <a:srgbClr val="000000"/>
                </a:solidFill>
                <a:latin typeface="FrutigerNext LT Bold" charset="0"/>
                <a:ea typeface="MS PGothic" pitchFamily="34" charset="-128"/>
              </a:rPr>
              <a:t>HUAWEI TECHNOLOGIES CO., LTD.</a:t>
            </a:r>
            <a:endParaRPr lang="en-US" altLang="zh-CN" sz="2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86020" name="Picture 4" descr="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34" y="6399214"/>
            <a:ext cx="1748367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81485" y="6489701"/>
            <a:ext cx="2796116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01688" eaLnBrk="0" hangingPunct="0">
              <a:lnSpc>
                <a:spcPct val="85000"/>
              </a:lnSpc>
              <a:defRPr sz="1200">
                <a:latin typeface="FrutigerNext LT Bold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FE1458-4D2C-4649-8ED8-C8BED84C6CCE}" type="datetime1">
              <a:rPr lang="zh-CN" altLang="en-US" smtClean="0">
                <a:solidFill>
                  <a:srgbClr val="000000"/>
                </a:solidFill>
              </a:rPr>
              <a:t>2016/8/15</a:t>
            </a:fld>
            <a:endParaRPr lang="en-GB" altLang="zh-CN" smtClean="0">
              <a:solidFill>
                <a:srgbClr val="000000"/>
              </a:solidFill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9951" y="430214"/>
            <a:ext cx="10327216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035" tIns="40018" rIns="80035" bIns="400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5190067" y="6438900"/>
            <a:ext cx="1565769" cy="26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9988" tIns="39994" rIns="79988" bIns="39994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40163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80168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20173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1601788" defTabSz="801688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0589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5161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29733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430588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smtClean="0">
                <a:solidFill>
                  <a:srgbClr val="000000"/>
                </a:solidFill>
                <a:latin typeface="FrutigerNext LT Bold" charset="0"/>
                <a:ea typeface="MS PGothic" pitchFamily="34" charset="-128"/>
              </a:rPr>
              <a:t>Huawei Confidential 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-2544233" y="528638"/>
            <a:ext cx="2459567" cy="530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20" tIns="40014" rIns="80020" bIns="40014"/>
          <a:lstStyle>
            <a:lvl1pPr defTabSz="801688">
              <a:lnSpc>
                <a:spcPct val="140000"/>
              </a:lnSpc>
              <a:buClr>
                <a:schemeClr val="bg2"/>
              </a:buClr>
              <a:buSzPct val="60000"/>
              <a:buFont typeface="Wingdings" pitchFamily="2" charset="2"/>
              <a:buChar char="l"/>
              <a:defRPr sz="1700" b="1">
                <a:solidFill>
                  <a:schemeClr val="tx1"/>
                </a:solidFill>
                <a:latin typeface="FrutigerNext LT Regular" charset="0"/>
                <a:ea typeface="宋体" charset="-122"/>
              </a:defRPr>
            </a:lvl1pPr>
            <a:lvl2pPr marL="401638" defTabSz="801688">
              <a:lnSpc>
                <a:spcPct val="140000"/>
              </a:lnSpc>
              <a:buClr>
                <a:schemeClr val="tx1"/>
              </a:buClr>
              <a:buSzPct val="50000"/>
              <a:buFont typeface="Wingdings" pitchFamily="2" charset="2"/>
              <a:buChar char="p"/>
              <a:defRPr sz="1700">
                <a:solidFill>
                  <a:schemeClr val="tx1"/>
                </a:solidFill>
                <a:latin typeface="FrutigerNext LT Regular" charset="0"/>
                <a:ea typeface="宋体" charset="-122"/>
              </a:defRPr>
            </a:lvl2pPr>
            <a:lvl3pPr marL="1003300" indent="-201613" defTabSz="801688">
              <a:lnSpc>
                <a:spcPct val="140000"/>
              </a:lnSpc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Next LT Light" pitchFamily="34" charset="0"/>
                <a:ea typeface="宋体" charset="-122"/>
              </a:defRPr>
            </a:lvl3pPr>
            <a:lvl4pPr marL="1401763" indent="-200025" defTabSz="801688">
              <a:lnSpc>
                <a:spcPct val="140000"/>
              </a:lnSpc>
              <a:buChar char="–"/>
              <a:defRPr sz="12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4pPr>
            <a:lvl5pPr marL="1803400" indent="-201613" defTabSz="801688">
              <a:lnSpc>
                <a:spcPct val="140000"/>
              </a:lnSpc>
              <a:buFont typeface="FrutigerNext LT Medium" pitchFamily="34" charset="0"/>
              <a:buChar char="~"/>
              <a:defRPr sz="10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5pPr>
            <a:lvl6pPr marL="2260600" indent="-201613" defTabSz="801688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0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6pPr>
            <a:lvl7pPr marL="2717800" indent="-201613" defTabSz="801688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0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7pPr>
            <a:lvl8pPr marL="3175000" indent="-201613" defTabSz="801688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0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8pPr>
            <a:lvl9pPr marL="3632200" indent="-201613" defTabSz="801688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0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9pPr>
          </a:lstStyle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英文标题</a:t>
            </a:r>
            <a:r>
              <a:rPr lang="en-US" altLang="zh-CN" sz="1100" b="0" smtClean="0">
                <a:solidFill>
                  <a:srgbClr val="FFFFFF"/>
                </a:solidFill>
                <a:latin typeface="Arial" charset="0"/>
              </a:rPr>
              <a:t>:32-35pt  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颜色</a:t>
            </a:r>
            <a:r>
              <a:rPr lang="en-US" altLang="zh-CN" sz="1100" b="0" smtClean="0">
                <a:solidFill>
                  <a:srgbClr val="FFFFFF"/>
                </a:solidFill>
                <a:latin typeface="Arial" charset="0"/>
              </a:rPr>
              <a:t>: R153 G0 B0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</a:rPr>
              <a:t>内部使用字体 </a:t>
            </a:r>
            <a:r>
              <a:rPr lang="en-US" altLang="zh-CN" sz="1100" b="0" smtClean="0">
                <a:solidFill>
                  <a:srgbClr val="FFFFFF"/>
                </a:solidFill>
              </a:rPr>
              <a:t>: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en-US" altLang="zh-CN" sz="1100" b="0" smtClean="0">
                <a:solidFill>
                  <a:srgbClr val="FFFFFF"/>
                </a:solidFill>
              </a:rPr>
              <a:t>FrutigerNext LT Medium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</a:rPr>
              <a:t>外部使用字体 </a:t>
            </a:r>
            <a:r>
              <a:rPr lang="en-US" altLang="zh-CN" sz="1100" b="0" smtClean="0">
                <a:solidFill>
                  <a:srgbClr val="FFFFFF"/>
                </a:solidFill>
              </a:rPr>
              <a:t>: Arial</a:t>
            </a:r>
          </a:p>
          <a:p>
            <a:pPr algn="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endParaRPr lang="en-US" altLang="zh-CN" sz="1100" b="0" smtClean="0">
              <a:solidFill>
                <a:srgbClr val="FFFFFF"/>
              </a:solidFill>
              <a:latin typeface="Arial" charset="0"/>
            </a:endParaRP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中文标题</a:t>
            </a:r>
            <a:r>
              <a:rPr lang="en-US" altLang="zh-CN" sz="1100" b="0" smtClean="0">
                <a:solidFill>
                  <a:srgbClr val="FFFFFF"/>
                </a:solidFill>
                <a:latin typeface="Arial" charset="0"/>
              </a:rPr>
              <a:t>:30-32pt  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颜色</a:t>
            </a:r>
            <a:r>
              <a:rPr lang="en-US" altLang="zh-CN" sz="1100" b="0" smtClean="0">
                <a:solidFill>
                  <a:srgbClr val="FFFFFF"/>
                </a:solidFill>
                <a:latin typeface="Arial" charset="0"/>
              </a:rPr>
              <a:t>: R153 G0 B0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字体</a:t>
            </a:r>
            <a:r>
              <a:rPr lang="en-US" altLang="zh-CN" sz="1100" b="0" smtClean="0">
                <a:solidFill>
                  <a:srgbClr val="FFFFFF"/>
                </a:solidFill>
                <a:latin typeface="Arial" charset="0"/>
              </a:rPr>
              <a:t>:</a:t>
            </a: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黑体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endParaRPr lang="zh-CN" altLang="en-US" sz="1100" b="0" smtClean="0">
              <a:solidFill>
                <a:srgbClr val="FFFFFF"/>
              </a:solidFill>
              <a:latin typeface="Arial" charset="0"/>
            </a:endParaRP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endParaRPr lang="zh-CN" altLang="en-US" sz="1100" b="0" smtClean="0">
              <a:solidFill>
                <a:srgbClr val="FFFFFF"/>
              </a:solidFill>
              <a:latin typeface="Arial" charset="0"/>
            </a:endParaRP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endParaRPr lang="zh-CN" altLang="en-US" sz="1100" b="0" smtClean="0">
              <a:solidFill>
                <a:srgbClr val="FFFFFF"/>
              </a:solidFill>
              <a:latin typeface="Arial" charset="0"/>
            </a:endParaRP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英文正文</a:t>
            </a:r>
            <a:r>
              <a:rPr lang="en-US" altLang="zh-CN" sz="1100" b="0" smtClean="0">
                <a:solidFill>
                  <a:srgbClr val="FFFFFF"/>
                </a:solidFill>
                <a:latin typeface="Arial" charset="0"/>
              </a:rPr>
              <a:t>:20-22pt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子目录 </a:t>
            </a:r>
            <a:r>
              <a:rPr lang="en-US" altLang="zh-CN" sz="1100" b="0" smtClean="0">
                <a:solidFill>
                  <a:srgbClr val="FFFFFF"/>
                </a:solidFill>
                <a:latin typeface="Arial" charset="0"/>
              </a:rPr>
              <a:t>(2-5</a:t>
            </a: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级</a:t>
            </a:r>
            <a:r>
              <a:rPr lang="en-US" altLang="zh-CN" sz="1100" b="0" smtClean="0">
                <a:solidFill>
                  <a:srgbClr val="FFFFFF"/>
                </a:solidFill>
                <a:latin typeface="Arial" charset="0"/>
              </a:rPr>
              <a:t>) :18pt  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颜色</a:t>
            </a:r>
            <a:r>
              <a:rPr lang="en-US" altLang="zh-CN" sz="1100" b="0" smtClean="0">
                <a:solidFill>
                  <a:srgbClr val="FFFFFF"/>
                </a:solidFill>
                <a:latin typeface="Arial" charset="0"/>
              </a:rPr>
              <a:t>:</a:t>
            </a: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黑色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</a:rPr>
              <a:t>内部使用字体 </a:t>
            </a:r>
            <a:r>
              <a:rPr lang="en-US" altLang="zh-CN" sz="1100" b="0" smtClean="0">
                <a:solidFill>
                  <a:srgbClr val="FFFFFF"/>
                </a:solidFill>
              </a:rPr>
              <a:t>: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en-US" altLang="zh-CN" sz="1100" b="0" smtClean="0">
                <a:solidFill>
                  <a:srgbClr val="FFFFFF"/>
                </a:solidFill>
              </a:rPr>
              <a:t>FrutigerNext LT Regular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</a:rPr>
              <a:t>外部使用字体 </a:t>
            </a:r>
            <a:r>
              <a:rPr lang="en-US" altLang="zh-CN" sz="1100" b="0" smtClean="0">
                <a:solidFill>
                  <a:srgbClr val="FFFFFF"/>
                </a:solidFill>
              </a:rPr>
              <a:t>: Arial</a:t>
            </a:r>
          </a:p>
          <a:p>
            <a:pPr algn="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endParaRPr lang="en-US" altLang="zh-CN" sz="1100" b="0" smtClean="0">
              <a:solidFill>
                <a:srgbClr val="FFFFFF"/>
              </a:solidFill>
              <a:latin typeface="Arial" charset="0"/>
            </a:endParaRP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中文正文</a:t>
            </a:r>
            <a:r>
              <a:rPr lang="en-US" altLang="zh-CN" sz="1100" b="0" smtClean="0">
                <a:solidFill>
                  <a:srgbClr val="FFFFFF"/>
                </a:solidFill>
                <a:latin typeface="Arial" charset="0"/>
              </a:rPr>
              <a:t>:18-20pt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子目录</a:t>
            </a:r>
            <a:r>
              <a:rPr lang="en-US" altLang="zh-CN" sz="1100" b="0" smtClean="0">
                <a:solidFill>
                  <a:srgbClr val="FFFFFF"/>
                </a:solidFill>
                <a:latin typeface="Arial" charset="0"/>
              </a:rPr>
              <a:t>(2-5</a:t>
            </a: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级</a:t>
            </a:r>
            <a:r>
              <a:rPr lang="en-US" altLang="zh-CN" sz="1100" b="0" smtClean="0">
                <a:solidFill>
                  <a:srgbClr val="FFFFFF"/>
                </a:solidFill>
                <a:latin typeface="Arial" charset="0"/>
              </a:rPr>
              <a:t>):18pt 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颜色</a:t>
            </a:r>
            <a:r>
              <a:rPr lang="en-US" altLang="zh-CN" sz="1100" b="0" smtClean="0">
                <a:solidFill>
                  <a:srgbClr val="FFFFFF"/>
                </a:solidFill>
                <a:latin typeface="Arial" charset="0"/>
              </a:rPr>
              <a:t>:</a:t>
            </a: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黑色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字体</a:t>
            </a:r>
            <a:r>
              <a:rPr lang="en-US" altLang="zh-CN" sz="1100" b="0" smtClean="0">
                <a:solidFill>
                  <a:srgbClr val="FFFFFF"/>
                </a:solidFill>
                <a:latin typeface="Arial" charset="0"/>
              </a:rPr>
              <a:t>:</a:t>
            </a:r>
            <a:r>
              <a:rPr lang="zh-CN" altLang="en-US" sz="1100" b="0" smtClean="0">
                <a:solidFill>
                  <a:srgbClr val="FFFFFF"/>
                </a:solidFill>
                <a:latin typeface="Arial" charset="0"/>
              </a:rPr>
              <a:t>细黑体 </a:t>
            </a: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endParaRPr lang="zh-CN" altLang="en-US" sz="1100" b="0" smtClean="0">
              <a:solidFill>
                <a:srgbClr val="FFFFFF"/>
              </a:solidFill>
              <a:latin typeface="Arial" charset="0"/>
            </a:endParaRP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endParaRPr lang="zh-CN" altLang="en-US" sz="1100" b="0" smtClean="0">
              <a:solidFill>
                <a:srgbClr val="FFFFFF"/>
              </a:solidFill>
              <a:latin typeface="Arial" charset="0"/>
            </a:endParaRP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endParaRPr lang="zh-CN" altLang="en-US" sz="1100" b="0" smtClean="0">
              <a:solidFill>
                <a:srgbClr val="FFFFFF"/>
              </a:solidFill>
              <a:latin typeface="Arial" charset="0"/>
            </a:endParaRP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endParaRPr lang="zh-CN" altLang="en-US" sz="1100" b="0" smtClean="0">
              <a:solidFill>
                <a:srgbClr val="FFFFFF"/>
              </a:solidFill>
              <a:latin typeface="Arial" charset="0"/>
            </a:endParaRP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endParaRPr lang="en-US" altLang="zh-CN" sz="11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12266085" y="1423988"/>
            <a:ext cx="1399116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20" tIns="40014" rIns="80020" bIns="40014"/>
          <a:lstStyle>
            <a:lvl1pPr defTabSz="801688">
              <a:lnSpc>
                <a:spcPct val="140000"/>
              </a:lnSpc>
              <a:buClr>
                <a:schemeClr val="bg2"/>
              </a:buClr>
              <a:buSzPct val="60000"/>
              <a:buFont typeface="Wingdings" pitchFamily="2" charset="2"/>
              <a:buChar char="l"/>
              <a:defRPr sz="1700" b="1">
                <a:solidFill>
                  <a:schemeClr val="tx1"/>
                </a:solidFill>
                <a:latin typeface="FrutigerNext LT Regular" charset="0"/>
                <a:ea typeface="宋体" charset="-122"/>
              </a:defRPr>
            </a:lvl1pPr>
            <a:lvl2pPr marL="401638" defTabSz="801688">
              <a:lnSpc>
                <a:spcPct val="140000"/>
              </a:lnSpc>
              <a:buClr>
                <a:schemeClr val="tx1"/>
              </a:buClr>
              <a:buSzPct val="50000"/>
              <a:buFont typeface="Wingdings" pitchFamily="2" charset="2"/>
              <a:buChar char="p"/>
              <a:defRPr sz="1700">
                <a:solidFill>
                  <a:schemeClr val="tx1"/>
                </a:solidFill>
                <a:latin typeface="FrutigerNext LT Regular" charset="0"/>
                <a:ea typeface="宋体" charset="-122"/>
              </a:defRPr>
            </a:lvl2pPr>
            <a:lvl3pPr marL="1003300" indent="-201613" defTabSz="801688">
              <a:lnSpc>
                <a:spcPct val="140000"/>
              </a:lnSpc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Next LT Light" pitchFamily="34" charset="0"/>
                <a:ea typeface="宋体" charset="-122"/>
              </a:defRPr>
            </a:lvl3pPr>
            <a:lvl4pPr marL="1401763" indent="-200025" defTabSz="801688">
              <a:lnSpc>
                <a:spcPct val="140000"/>
              </a:lnSpc>
              <a:buChar char="–"/>
              <a:defRPr sz="12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4pPr>
            <a:lvl5pPr marL="1803400" indent="-201613" defTabSz="801688">
              <a:lnSpc>
                <a:spcPct val="140000"/>
              </a:lnSpc>
              <a:buFont typeface="FrutigerNext LT Medium" pitchFamily="34" charset="0"/>
              <a:buChar char="~"/>
              <a:defRPr sz="10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5pPr>
            <a:lvl6pPr marL="2260600" indent="-201613" defTabSz="801688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0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6pPr>
            <a:lvl7pPr marL="2717800" indent="-201613" defTabSz="801688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0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7pPr>
            <a:lvl8pPr marL="3175000" indent="-201613" defTabSz="801688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0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8pPr>
            <a:lvl9pPr marL="3632200" indent="-201613" defTabSz="801688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0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  <a:latin typeface="华文细黑" pitchFamily="2" charset="-122"/>
              </a:rPr>
              <a:t>配色参考方案：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  <a:latin typeface="华文细黑" pitchFamily="2" charset="-122"/>
              </a:rPr>
              <a:t>建议同一页面内不超过四种颜色，以下是</a:t>
            </a:r>
            <a:r>
              <a:rPr lang="en-US" altLang="zh-CN" sz="1100" b="0" smtClean="0">
                <a:solidFill>
                  <a:srgbClr val="FFFFFF"/>
                </a:solidFill>
                <a:latin typeface="华文细黑" pitchFamily="2" charset="-122"/>
              </a:rPr>
              <a:t>13</a:t>
            </a:r>
            <a:r>
              <a:rPr lang="zh-CN" altLang="en-US" sz="1100" b="0" smtClean="0">
                <a:solidFill>
                  <a:srgbClr val="FFFFFF"/>
                </a:solidFill>
                <a:latin typeface="华文细黑" pitchFamily="2" charset="-122"/>
              </a:rPr>
              <a:t>组配色方案，同一页面内只选择一组使用。（仅供参考）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endParaRPr lang="zh-CN" altLang="en-US" sz="1100" b="0" smtClean="0">
              <a:solidFill>
                <a:srgbClr val="FFFFFF"/>
              </a:solidFill>
              <a:latin typeface="华文细黑" pitchFamily="2" charset="-122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</a:pPr>
            <a:endParaRPr lang="zh-CN" altLang="en-US" sz="1100" b="0" smtClean="0">
              <a:solidFill>
                <a:srgbClr val="FFFFFF"/>
              </a:solidFill>
              <a:latin typeface="华文细黑" pitchFamily="2" charset="-122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</a:pPr>
            <a:endParaRPr lang="en-US" altLang="zh-CN" sz="1100" b="0" smtClean="0">
              <a:solidFill>
                <a:srgbClr val="FFFFFF"/>
              </a:solidFill>
              <a:latin typeface="华文细黑" pitchFamily="2" charset="-122"/>
            </a:endParaRP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12266085" y="-61913"/>
            <a:ext cx="1399116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20" tIns="40014" rIns="80020" bIns="40014"/>
          <a:lstStyle>
            <a:lvl1pPr defTabSz="801688">
              <a:lnSpc>
                <a:spcPct val="140000"/>
              </a:lnSpc>
              <a:buClr>
                <a:schemeClr val="bg2"/>
              </a:buClr>
              <a:buSzPct val="60000"/>
              <a:buFont typeface="Wingdings" pitchFamily="2" charset="2"/>
              <a:buChar char="l"/>
              <a:defRPr sz="1700" b="1">
                <a:solidFill>
                  <a:schemeClr val="tx1"/>
                </a:solidFill>
                <a:latin typeface="FrutigerNext LT Regular" charset="0"/>
                <a:ea typeface="宋体" charset="-122"/>
              </a:defRPr>
            </a:lvl1pPr>
            <a:lvl2pPr marL="401638" defTabSz="801688">
              <a:lnSpc>
                <a:spcPct val="140000"/>
              </a:lnSpc>
              <a:buClr>
                <a:schemeClr val="tx1"/>
              </a:buClr>
              <a:buSzPct val="50000"/>
              <a:buFont typeface="Wingdings" pitchFamily="2" charset="2"/>
              <a:buChar char="p"/>
              <a:defRPr sz="1700">
                <a:solidFill>
                  <a:schemeClr val="tx1"/>
                </a:solidFill>
                <a:latin typeface="FrutigerNext LT Regular" charset="0"/>
                <a:ea typeface="宋体" charset="-122"/>
              </a:defRPr>
            </a:lvl2pPr>
            <a:lvl3pPr marL="1003300" indent="-201613" defTabSz="801688">
              <a:lnSpc>
                <a:spcPct val="140000"/>
              </a:lnSpc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Next LT Light" pitchFamily="34" charset="0"/>
                <a:ea typeface="宋体" charset="-122"/>
              </a:defRPr>
            </a:lvl3pPr>
            <a:lvl4pPr marL="1401763" indent="-200025" defTabSz="801688">
              <a:lnSpc>
                <a:spcPct val="140000"/>
              </a:lnSpc>
              <a:buChar char="–"/>
              <a:defRPr sz="12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4pPr>
            <a:lvl5pPr marL="1803400" indent="-201613" defTabSz="801688">
              <a:lnSpc>
                <a:spcPct val="140000"/>
              </a:lnSpc>
              <a:buFont typeface="FrutigerNext LT Medium" pitchFamily="34" charset="0"/>
              <a:buChar char="~"/>
              <a:defRPr sz="10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5pPr>
            <a:lvl6pPr marL="2260600" indent="-201613" defTabSz="801688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0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6pPr>
            <a:lvl7pPr marL="2717800" indent="-201613" defTabSz="801688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0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7pPr>
            <a:lvl8pPr marL="3175000" indent="-201613" defTabSz="801688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0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8pPr>
            <a:lvl9pPr marL="3632200" indent="-201613" defTabSz="801688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000">
                <a:solidFill>
                  <a:schemeClr val="tx1"/>
                </a:solidFill>
                <a:latin typeface="FrutigerNext LT Medium" pitchFamily="34" charset="0"/>
                <a:ea typeface="宋体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zh-CN" altLang="en-US" sz="1100" b="0" smtClean="0">
                <a:solidFill>
                  <a:srgbClr val="FFFFFF"/>
                </a:solidFill>
                <a:latin typeface="华文细黑" pitchFamily="2" charset="-122"/>
              </a:rPr>
              <a:t>客户或者合作伙伴的标志放在右上角</a:t>
            </a:r>
            <a:r>
              <a:rPr lang="en-US" altLang="zh-CN" sz="1100" b="0" smtClean="0">
                <a:solidFill>
                  <a:srgbClr val="FFFFFF"/>
                </a:solidFill>
                <a:latin typeface="华文细黑" pitchFamily="2" charset="-122"/>
              </a:rPr>
              <a:t>.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Font typeface="Wingdings" pitchFamily="2" charset="2"/>
              <a:buNone/>
            </a:pPr>
            <a:endParaRPr lang="en-US" altLang="zh-CN" sz="1100" b="0" smtClean="0">
              <a:solidFill>
                <a:srgbClr val="FFFFFF"/>
              </a:solidFill>
              <a:latin typeface="华文细黑" pitchFamily="2" charset="-122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</a:pPr>
            <a:endParaRPr lang="en-US" altLang="zh-CN" sz="1100" b="0" smtClean="0">
              <a:solidFill>
                <a:srgbClr val="FFFFFF"/>
              </a:solidFill>
              <a:latin typeface="华文细黑" pitchFamily="2" charset="-122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</a:pPr>
            <a:endParaRPr lang="en-US" altLang="zh-CN" sz="1100" b="0" smtClean="0">
              <a:solidFill>
                <a:srgbClr val="FFFFFF"/>
              </a:solidFill>
              <a:latin typeface="华文细黑" pitchFamily="2" charset="-122"/>
            </a:endParaRPr>
          </a:p>
        </p:txBody>
      </p:sp>
      <p:sp>
        <p:nvSpPr>
          <p:cNvPr id="86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1" y="1641475"/>
            <a:ext cx="10572749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051" tIns="40026" rIns="80051" bIns="40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12359218" y="4989799"/>
            <a:ext cx="1225549" cy="369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5" tIns="45712" rIns="91425" bIns="45712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6029" name="Group 13"/>
          <p:cNvGrpSpPr>
            <a:grpSpLocks/>
          </p:cNvGrpSpPr>
          <p:nvPr/>
        </p:nvGrpSpPr>
        <p:grpSpPr bwMode="auto">
          <a:xfrm>
            <a:off x="12473518" y="3789363"/>
            <a:ext cx="986367" cy="182562"/>
            <a:chOff x="5893" y="2387"/>
            <a:chExt cx="466" cy="115"/>
          </a:xfrm>
        </p:grpSpPr>
        <p:sp>
          <p:nvSpPr>
            <p:cNvPr id="86030" name="Rectangle 14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31" name="Rectangle 15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32" name="Rectangle 16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33" name="Rectangle 17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2473518" y="4005263"/>
            <a:ext cx="986367" cy="182562"/>
            <a:chOff x="5893" y="2523"/>
            <a:chExt cx="466" cy="115"/>
          </a:xfrm>
        </p:grpSpPr>
        <p:sp>
          <p:nvSpPr>
            <p:cNvPr id="86035" name="Rectangle 19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36" name="Rectangle 20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37" name="Rectangle 21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38" name="Rectangle 22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12473518" y="4221163"/>
            <a:ext cx="986367" cy="182562"/>
            <a:chOff x="5893" y="2659"/>
            <a:chExt cx="466" cy="115"/>
          </a:xfrm>
        </p:grpSpPr>
        <p:sp>
          <p:nvSpPr>
            <p:cNvPr id="86040" name="Rectangle 24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41" name="Rectangle 25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42" name="Rectangle 26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43" name="Rectangle 27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6044" name="Group 28"/>
          <p:cNvGrpSpPr>
            <a:grpSpLocks/>
          </p:cNvGrpSpPr>
          <p:nvPr/>
        </p:nvGrpSpPr>
        <p:grpSpPr bwMode="auto">
          <a:xfrm>
            <a:off x="12473518" y="3573463"/>
            <a:ext cx="986367" cy="188912"/>
            <a:chOff x="5893" y="2251"/>
            <a:chExt cx="466" cy="119"/>
          </a:xfrm>
        </p:grpSpPr>
        <p:sp>
          <p:nvSpPr>
            <p:cNvPr id="86045" name="Rectangle 29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46" name="Rectangle 30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47" name="Rectangle 31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48" name="Rectangle 32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6049" name="Group 33"/>
          <p:cNvGrpSpPr>
            <a:grpSpLocks/>
          </p:cNvGrpSpPr>
          <p:nvPr/>
        </p:nvGrpSpPr>
        <p:grpSpPr bwMode="auto">
          <a:xfrm>
            <a:off x="12473518" y="4581526"/>
            <a:ext cx="986367" cy="182563"/>
            <a:chOff x="5893" y="2886"/>
            <a:chExt cx="466" cy="115"/>
          </a:xfrm>
        </p:grpSpPr>
        <p:sp>
          <p:nvSpPr>
            <p:cNvPr id="86050" name="Rectangle 34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51" name="Rectangle 35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52" name="Rectangle 36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53" name="Rectangle 37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6054" name="Group 38"/>
          <p:cNvGrpSpPr>
            <a:grpSpLocks/>
          </p:cNvGrpSpPr>
          <p:nvPr/>
        </p:nvGrpSpPr>
        <p:grpSpPr bwMode="auto">
          <a:xfrm>
            <a:off x="12473518" y="4797426"/>
            <a:ext cx="986367" cy="182563"/>
            <a:chOff x="5893" y="3022"/>
            <a:chExt cx="466" cy="115"/>
          </a:xfrm>
        </p:grpSpPr>
        <p:sp>
          <p:nvSpPr>
            <p:cNvPr id="86055" name="Rectangle 39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56" name="Rectangle 40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57" name="Rectangle 41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58" name="Rectangle 42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6059" name="Group 43"/>
          <p:cNvGrpSpPr>
            <a:grpSpLocks/>
          </p:cNvGrpSpPr>
          <p:nvPr/>
        </p:nvGrpSpPr>
        <p:grpSpPr bwMode="auto">
          <a:xfrm>
            <a:off x="12473518" y="5013326"/>
            <a:ext cx="986367" cy="182563"/>
            <a:chOff x="5893" y="3158"/>
            <a:chExt cx="466" cy="115"/>
          </a:xfrm>
        </p:grpSpPr>
        <p:sp>
          <p:nvSpPr>
            <p:cNvPr id="86060" name="Rectangle 44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61" name="Rectangle 45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62" name="Rectangle 46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63" name="Rectangle 47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6064" name="Group 48"/>
          <p:cNvGrpSpPr>
            <a:grpSpLocks/>
          </p:cNvGrpSpPr>
          <p:nvPr/>
        </p:nvGrpSpPr>
        <p:grpSpPr bwMode="auto">
          <a:xfrm>
            <a:off x="12473518" y="5373688"/>
            <a:ext cx="986367" cy="182562"/>
            <a:chOff x="5893" y="3385"/>
            <a:chExt cx="466" cy="115"/>
          </a:xfrm>
        </p:grpSpPr>
        <p:sp>
          <p:nvSpPr>
            <p:cNvPr id="86065" name="Rectangle 49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66" name="Rectangle 50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67" name="Rectangle 51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68" name="Rectangle 52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6069" name="Group 53"/>
          <p:cNvGrpSpPr>
            <a:grpSpLocks/>
          </p:cNvGrpSpPr>
          <p:nvPr/>
        </p:nvGrpSpPr>
        <p:grpSpPr bwMode="auto">
          <a:xfrm>
            <a:off x="12473518" y="5589588"/>
            <a:ext cx="986367" cy="182562"/>
            <a:chOff x="5893" y="3521"/>
            <a:chExt cx="466" cy="115"/>
          </a:xfrm>
        </p:grpSpPr>
        <p:sp>
          <p:nvSpPr>
            <p:cNvPr id="86070" name="Rectangle 54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71" name="Rectangle 55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72" name="Rectangle 56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73" name="Rectangle 57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6074" name="Group 58"/>
          <p:cNvGrpSpPr>
            <a:grpSpLocks/>
          </p:cNvGrpSpPr>
          <p:nvPr/>
        </p:nvGrpSpPr>
        <p:grpSpPr bwMode="auto">
          <a:xfrm>
            <a:off x="12473518" y="5805488"/>
            <a:ext cx="986367" cy="182562"/>
            <a:chOff x="5893" y="3657"/>
            <a:chExt cx="466" cy="115"/>
          </a:xfrm>
        </p:grpSpPr>
        <p:sp>
          <p:nvSpPr>
            <p:cNvPr id="86075" name="Rectangle 59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76" name="Rectangle 60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77" name="Rectangle 61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78" name="Rectangle 62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6079" name="Group 63"/>
          <p:cNvGrpSpPr>
            <a:grpSpLocks/>
          </p:cNvGrpSpPr>
          <p:nvPr/>
        </p:nvGrpSpPr>
        <p:grpSpPr bwMode="auto">
          <a:xfrm>
            <a:off x="12473518" y="6165851"/>
            <a:ext cx="986367" cy="182563"/>
            <a:chOff x="5893" y="3884"/>
            <a:chExt cx="466" cy="115"/>
          </a:xfrm>
        </p:grpSpPr>
        <p:sp>
          <p:nvSpPr>
            <p:cNvPr id="86080" name="Rectangle 64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81" name="Rectangle 65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82" name="Rectangle 66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83" name="Rectangle 67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6084" name="Group 68"/>
          <p:cNvGrpSpPr>
            <a:grpSpLocks/>
          </p:cNvGrpSpPr>
          <p:nvPr/>
        </p:nvGrpSpPr>
        <p:grpSpPr bwMode="auto">
          <a:xfrm>
            <a:off x="12473518" y="6391276"/>
            <a:ext cx="986367" cy="182563"/>
            <a:chOff x="5893" y="4026"/>
            <a:chExt cx="466" cy="115"/>
          </a:xfrm>
        </p:grpSpPr>
        <p:sp>
          <p:nvSpPr>
            <p:cNvPr id="86085" name="Rectangle 69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86" name="Rectangle 70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87" name="Rectangle 71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88" name="Rectangle 72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6089" name="Group 73"/>
          <p:cNvGrpSpPr>
            <a:grpSpLocks/>
          </p:cNvGrpSpPr>
          <p:nvPr/>
        </p:nvGrpSpPr>
        <p:grpSpPr bwMode="auto">
          <a:xfrm>
            <a:off x="12473518" y="6615113"/>
            <a:ext cx="986367" cy="182562"/>
            <a:chOff x="5893" y="4167"/>
            <a:chExt cx="466" cy="115"/>
          </a:xfrm>
        </p:grpSpPr>
        <p:sp>
          <p:nvSpPr>
            <p:cNvPr id="86090" name="Rectangle 74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91" name="Rectangle 75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92" name="Rectangle 76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093" name="Rectangle 77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74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defTabSz="801688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+mj-lt"/>
          <a:ea typeface="+mj-ea"/>
          <a:cs typeface="+mj-cs"/>
        </a:defRPr>
      </a:lvl1pPr>
      <a:lvl2pPr algn="l" defTabSz="801688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FrutigerNext LT Medium" pitchFamily="34" charset="0"/>
          <a:ea typeface="宋体" charset="-122"/>
        </a:defRPr>
      </a:lvl2pPr>
      <a:lvl3pPr algn="l" defTabSz="801688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FrutigerNext LT Medium" pitchFamily="34" charset="0"/>
          <a:ea typeface="宋体" charset="-122"/>
        </a:defRPr>
      </a:lvl3pPr>
      <a:lvl4pPr algn="l" defTabSz="801688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FrutigerNext LT Medium" pitchFamily="34" charset="0"/>
          <a:ea typeface="宋体" charset="-122"/>
        </a:defRPr>
      </a:lvl4pPr>
      <a:lvl5pPr algn="l" defTabSz="801688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FrutigerNext LT Medium" pitchFamily="34" charset="0"/>
          <a:ea typeface="宋体" charset="-122"/>
        </a:defRPr>
      </a:lvl5pPr>
      <a:lvl6pPr marL="457200" algn="l" defTabSz="801688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FrutigerNext LT Medium" pitchFamily="34" charset="0"/>
          <a:ea typeface="宋体" charset="-122"/>
        </a:defRPr>
      </a:lvl6pPr>
      <a:lvl7pPr marL="914400" algn="l" defTabSz="801688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FrutigerNext LT Medium" pitchFamily="34" charset="0"/>
          <a:ea typeface="宋体" charset="-122"/>
        </a:defRPr>
      </a:lvl7pPr>
      <a:lvl8pPr marL="1371600" algn="l" defTabSz="801688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FrutigerNext LT Medium" pitchFamily="34" charset="0"/>
          <a:ea typeface="宋体" charset="-122"/>
        </a:defRPr>
      </a:lvl8pPr>
      <a:lvl9pPr marL="1828800" algn="l" defTabSz="801688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FrutigerNext LT Medium" pitchFamily="34" charset="0"/>
          <a:ea typeface="宋体" charset="-122"/>
        </a:defRPr>
      </a:lvl9pPr>
    </p:titleStyle>
    <p:bodyStyle>
      <a:lvl1pPr marL="300038" indent="-300038" algn="l" defTabSz="801688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52463" indent="-250825" algn="l" defTabSz="801688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</a:defRPr>
      </a:lvl2pPr>
      <a:lvl3pPr marL="1003300" indent="-201613" algn="l" defTabSz="801688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600">
          <a:solidFill>
            <a:schemeClr val="tx1"/>
          </a:solidFill>
          <a:latin typeface="FrutigerNext LT Light" pitchFamily="34" charset="0"/>
          <a:ea typeface="+mn-ea"/>
        </a:defRPr>
      </a:lvl3pPr>
      <a:lvl4pPr marL="1401763" indent="-200025" algn="l" defTabSz="801688" rtl="0" fontAlgn="base">
        <a:lnSpc>
          <a:spcPct val="140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j-lt"/>
          <a:ea typeface="+mn-ea"/>
        </a:defRPr>
      </a:lvl4pPr>
      <a:lvl5pPr marL="1803400" indent="-201613" algn="l" defTabSz="80168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200">
          <a:solidFill>
            <a:schemeClr val="tx1"/>
          </a:solidFill>
          <a:latin typeface="+mj-lt"/>
          <a:ea typeface="+mn-ea"/>
        </a:defRPr>
      </a:lvl5pPr>
      <a:lvl6pPr marL="2260600" indent="-201613" algn="l" defTabSz="80168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200">
          <a:solidFill>
            <a:schemeClr val="tx1"/>
          </a:solidFill>
          <a:latin typeface="+mj-lt"/>
          <a:ea typeface="+mn-ea"/>
        </a:defRPr>
      </a:lvl6pPr>
      <a:lvl7pPr marL="2717800" indent="-201613" algn="l" defTabSz="80168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200">
          <a:solidFill>
            <a:schemeClr val="tx1"/>
          </a:solidFill>
          <a:latin typeface="+mj-lt"/>
          <a:ea typeface="+mn-ea"/>
        </a:defRPr>
      </a:lvl7pPr>
      <a:lvl8pPr marL="3175000" indent="-201613" algn="l" defTabSz="80168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200">
          <a:solidFill>
            <a:schemeClr val="tx1"/>
          </a:solidFill>
          <a:latin typeface="+mj-lt"/>
          <a:ea typeface="+mn-ea"/>
        </a:defRPr>
      </a:lvl8pPr>
      <a:lvl9pPr marL="3632200" indent="-201613" algn="l" defTabSz="80168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400E3-6458-4B56-BD1A-DA0B0A3F32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3D24D-B36F-4053-9FC6-B0B64256BB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3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0" y="5527782"/>
            <a:ext cx="3971573" cy="1345911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78198" y="1404830"/>
            <a:ext cx="82141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学思践悟   砥砺前行  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8220427" y="0"/>
            <a:ext cx="3971573" cy="1345911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989302" y="2863757"/>
            <a:ext cx="46891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2800" b="1" dirty="0">
                <a:ln w="18415" cmpd="sng">
                  <a:noFill/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 smtClean="0">
                <a:ln w="18415" cmpd="sng">
                  <a:noFill/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2800" b="1" dirty="0" smtClean="0">
                <a:ln w="18415" cmpd="sng">
                  <a:noFill/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b="1" dirty="0">
                <a:ln w="18415" cmpd="sng">
                  <a:noFill/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新进人员成果汇报</a:t>
            </a:r>
          </a:p>
        </p:txBody>
      </p:sp>
      <p:sp>
        <p:nvSpPr>
          <p:cNvPr id="13" name="矩形 12"/>
          <p:cNvSpPr/>
          <p:nvPr/>
        </p:nvSpPr>
        <p:spPr>
          <a:xfrm>
            <a:off x="3437252" y="485331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2800" b="1" dirty="0" smtClean="0">
                <a:ln w="18415" cmpd="sng">
                  <a:noFill/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上海蓝泰信息咨询有限公司</a:t>
            </a:r>
            <a:endParaRPr lang="en-US" altLang="zh-CN" sz="2800" b="1" dirty="0" smtClean="0">
              <a:ln w="18415" cmpd="sng">
                <a:noFill/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2800" b="1" dirty="0" smtClean="0">
                <a:ln w="18415" cmpd="sng">
                  <a:noFill/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 媛</a:t>
            </a:r>
            <a:endParaRPr lang="en-US" altLang="zh-CN" sz="2800" b="1" dirty="0">
              <a:ln w="18415" cmpd="sng">
                <a:noFill/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en-US" altLang="zh-CN" sz="2400" b="1" dirty="0" smtClean="0">
                <a:ln w="18415" cmpd="sng">
                  <a:noFill/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400" b="1" dirty="0" smtClean="0">
                <a:ln w="18415" cmpd="sng">
                  <a:noFill/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ln w="18415" cmpd="sng">
                  <a:noFill/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b="1" dirty="0">
                <a:ln w="18415" cmpd="sng">
                  <a:noFill/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400" b="1" dirty="0">
              <a:ln w="18415" cmpd="sng">
                <a:noFill/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3CE3D24D-B36F-4053-9FC6-B0B64256BB01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fld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26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6"/>
          <p:cNvSpPr txBox="1"/>
          <p:nvPr/>
        </p:nvSpPr>
        <p:spPr>
          <a:xfrm>
            <a:off x="2671268" y="6259076"/>
            <a:ext cx="46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第一</a:t>
            </a:r>
            <a:r>
              <a:rPr lang="en-US" altLang="zh-CN" dirty="0" smtClean="0">
                <a:solidFill>
                  <a:srgbClr val="C000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PPT</a:t>
            </a:r>
            <a:r>
              <a:rPr lang="zh-CN" altLang="en-US" dirty="0" smtClean="0">
                <a:solidFill>
                  <a:srgbClr val="C000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模板网，</a:t>
            </a:r>
            <a:r>
              <a:rPr lang="en-US" altLang="zh-CN" dirty="0" smtClean="0">
                <a:solidFill>
                  <a:srgbClr val="C000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www.1ppt.com</a:t>
            </a:r>
            <a:endParaRPr lang="zh-CN" altLang="en-US" dirty="0">
              <a:solidFill>
                <a:srgbClr val="C00000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530350"/>
            <a:ext cx="12192000" cy="127635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583" l="10000" r="90000">
                        <a14:foregroundMark x1="66875" y1="39500" x2="57375" y2="49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8521" y="125698"/>
            <a:ext cx="4212029" cy="63180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5978731"/>
            <a:ext cx="12192000" cy="8792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56286" y="1638115"/>
            <a:ext cx="3229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谢谢</a:t>
            </a:r>
            <a:endParaRPr lang="zh-CN" altLang="en-US" sz="4000" dirty="0">
              <a:solidFill>
                <a:schemeClr val="bg1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6286" y="2884610"/>
            <a:ext cx="370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希望能对各位有所帮助</a:t>
            </a:r>
            <a:endParaRPr lang="zh-CN" altLang="en-US" dirty="0">
              <a:solidFill>
                <a:srgbClr val="C00000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3872" y="2253668"/>
            <a:ext cx="217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Thank You</a:t>
            </a:r>
            <a:endParaRPr lang="zh-CN" altLang="en-US" sz="2800" b="1" dirty="0">
              <a:solidFill>
                <a:schemeClr val="bg1"/>
              </a:solidFill>
              <a:latin typeface="Adobe Myungjo Std M" panose="02020600000000000000" pitchFamily="18" charset="-128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134-26F0-457D-97BD-CBBFDCF6D952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1" name="灯片编号占位符 2"/>
          <p:cNvSpPr txBox="1">
            <a:spLocks/>
          </p:cNvSpPr>
          <p:nvPr/>
        </p:nvSpPr>
        <p:spPr>
          <a:xfrm>
            <a:off x="9448800" y="5613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4F85D134-26F0-457D-97BD-CBBFDCF6D952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10</a:t>
            </a:fld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87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861688" y="278851"/>
            <a:ext cx="1349068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03124" y="278851"/>
            <a:ext cx="307632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-38249" y="1352551"/>
            <a:ext cx="620644" cy="11763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429" y="1356250"/>
            <a:ext cx="360258" cy="11726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1995528" y="1648813"/>
            <a:ext cx="8845219" cy="3317961"/>
          </a:xfrm>
          <a:custGeom>
            <a:avLst/>
            <a:gdLst/>
            <a:ahLst/>
            <a:cxnLst/>
            <a:rect l="l" t="t" r="r" b="b"/>
            <a:pathLst>
              <a:path w="9471331" h="4737100">
                <a:moveTo>
                  <a:pt x="9460710" y="4604172"/>
                </a:moveTo>
                <a:lnTo>
                  <a:pt x="9467460" y="4609055"/>
                </a:lnTo>
                <a:lnTo>
                  <a:pt x="9460723" y="4609055"/>
                </a:lnTo>
                <a:close/>
                <a:moveTo>
                  <a:pt x="9459779" y="4267992"/>
                </a:moveTo>
                <a:lnTo>
                  <a:pt x="9471331" y="4267992"/>
                </a:lnTo>
                <a:lnTo>
                  <a:pt x="9459806" y="4277542"/>
                </a:lnTo>
                <a:close/>
                <a:moveTo>
                  <a:pt x="8769335" y="4213223"/>
                </a:moveTo>
                <a:cubicBezTo>
                  <a:pt x="8731527" y="4213223"/>
                  <a:pt x="8700877" y="4243873"/>
                  <a:pt x="8700877" y="4281681"/>
                </a:cubicBezTo>
                <a:lnTo>
                  <a:pt x="8700877" y="4485828"/>
                </a:lnTo>
                <a:cubicBezTo>
                  <a:pt x="8700877" y="4523636"/>
                  <a:pt x="8731527" y="4554286"/>
                  <a:pt x="8769335" y="4554286"/>
                </a:cubicBezTo>
                <a:lnTo>
                  <a:pt x="8919937" y="4554286"/>
                </a:lnTo>
                <a:cubicBezTo>
                  <a:pt x="8957745" y="4554286"/>
                  <a:pt x="8988395" y="4523636"/>
                  <a:pt x="8988395" y="4485828"/>
                </a:cubicBezTo>
                <a:lnTo>
                  <a:pt x="8988395" y="4281681"/>
                </a:lnTo>
                <a:cubicBezTo>
                  <a:pt x="8988395" y="4243873"/>
                  <a:pt x="8957745" y="4213223"/>
                  <a:pt x="8919937" y="4213223"/>
                </a:cubicBezTo>
                <a:close/>
                <a:moveTo>
                  <a:pt x="8252748" y="4199483"/>
                </a:moveTo>
                <a:cubicBezTo>
                  <a:pt x="8218147" y="4199483"/>
                  <a:pt x="8190097" y="4227533"/>
                  <a:pt x="8190097" y="4262134"/>
                </a:cubicBezTo>
                <a:lnTo>
                  <a:pt x="8190097" y="4423126"/>
                </a:lnTo>
                <a:cubicBezTo>
                  <a:pt x="8190097" y="4457727"/>
                  <a:pt x="8218147" y="4485777"/>
                  <a:pt x="8252748" y="4485777"/>
                </a:cubicBezTo>
                <a:lnTo>
                  <a:pt x="8390575" y="4485777"/>
                </a:lnTo>
                <a:cubicBezTo>
                  <a:pt x="8425176" y="4485777"/>
                  <a:pt x="8453226" y="4457727"/>
                  <a:pt x="8453226" y="4423126"/>
                </a:cubicBezTo>
                <a:lnTo>
                  <a:pt x="8453226" y="4262134"/>
                </a:lnTo>
                <a:cubicBezTo>
                  <a:pt x="8453226" y="4227533"/>
                  <a:pt x="8425176" y="4199483"/>
                  <a:pt x="8390575" y="4199483"/>
                </a:cubicBezTo>
                <a:close/>
                <a:moveTo>
                  <a:pt x="7760171" y="4137570"/>
                </a:moveTo>
                <a:cubicBezTo>
                  <a:pt x="7729328" y="4137570"/>
                  <a:pt x="7704324" y="4162574"/>
                  <a:pt x="7704324" y="4193417"/>
                </a:cubicBezTo>
                <a:lnTo>
                  <a:pt x="7704324" y="4376453"/>
                </a:lnTo>
                <a:cubicBezTo>
                  <a:pt x="7704324" y="4407296"/>
                  <a:pt x="7729328" y="4432300"/>
                  <a:pt x="7760171" y="4432300"/>
                </a:cubicBezTo>
                <a:lnTo>
                  <a:pt x="7883031" y="4432300"/>
                </a:lnTo>
                <a:cubicBezTo>
                  <a:pt x="7913874" y="4432300"/>
                  <a:pt x="7938878" y="4407296"/>
                  <a:pt x="7938878" y="4376453"/>
                </a:cubicBezTo>
                <a:lnTo>
                  <a:pt x="7938878" y="4193417"/>
                </a:lnTo>
                <a:cubicBezTo>
                  <a:pt x="7938878" y="4162574"/>
                  <a:pt x="7913874" y="4137570"/>
                  <a:pt x="7883031" y="4137570"/>
                </a:cubicBezTo>
                <a:close/>
                <a:moveTo>
                  <a:pt x="7323040" y="4104233"/>
                </a:moveTo>
                <a:cubicBezTo>
                  <a:pt x="7296894" y="4104233"/>
                  <a:pt x="7275698" y="4125429"/>
                  <a:pt x="7275698" y="4151575"/>
                </a:cubicBezTo>
                <a:lnTo>
                  <a:pt x="7275698" y="4351621"/>
                </a:lnTo>
                <a:cubicBezTo>
                  <a:pt x="7275698" y="4377767"/>
                  <a:pt x="7296894" y="4398963"/>
                  <a:pt x="7323040" y="4398963"/>
                </a:cubicBezTo>
                <a:lnTo>
                  <a:pt x="7427190" y="4398963"/>
                </a:lnTo>
                <a:cubicBezTo>
                  <a:pt x="7453336" y="4398963"/>
                  <a:pt x="7474532" y="4377767"/>
                  <a:pt x="7474532" y="4351621"/>
                </a:cubicBezTo>
                <a:lnTo>
                  <a:pt x="7474532" y="4151575"/>
                </a:lnTo>
                <a:cubicBezTo>
                  <a:pt x="7474532" y="4125429"/>
                  <a:pt x="7453336" y="4104233"/>
                  <a:pt x="7427190" y="4104233"/>
                </a:cubicBezTo>
                <a:close/>
                <a:moveTo>
                  <a:pt x="6908703" y="4070350"/>
                </a:moveTo>
                <a:cubicBezTo>
                  <a:pt x="6882557" y="4070350"/>
                  <a:pt x="6861361" y="4091546"/>
                  <a:pt x="6861361" y="4117692"/>
                </a:cubicBezTo>
                <a:lnTo>
                  <a:pt x="6861361" y="4306376"/>
                </a:lnTo>
                <a:cubicBezTo>
                  <a:pt x="6861361" y="4332522"/>
                  <a:pt x="6882557" y="4353718"/>
                  <a:pt x="6908703" y="4353718"/>
                </a:cubicBezTo>
                <a:lnTo>
                  <a:pt x="7012853" y="4353718"/>
                </a:lnTo>
                <a:cubicBezTo>
                  <a:pt x="7038999" y="4353718"/>
                  <a:pt x="7060195" y="4332522"/>
                  <a:pt x="7060195" y="4306376"/>
                </a:cubicBezTo>
                <a:lnTo>
                  <a:pt x="7060195" y="4117692"/>
                </a:lnTo>
                <a:cubicBezTo>
                  <a:pt x="7060195" y="4091546"/>
                  <a:pt x="7038999" y="4070350"/>
                  <a:pt x="7012853" y="4070350"/>
                </a:cubicBezTo>
                <a:close/>
                <a:moveTo>
                  <a:pt x="6518178" y="4039394"/>
                </a:moveTo>
                <a:cubicBezTo>
                  <a:pt x="6492032" y="4039394"/>
                  <a:pt x="6470836" y="4060590"/>
                  <a:pt x="6470836" y="4086736"/>
                </a:cubicBezTo>
                <a:lnTo>
                  <a:pt x="6470836" y="4275420"/>
                </a:lnTo>
                <a:cubicBezTo>
                  <a:pt x="6470836" y="4301566"/>
                  <a:pt x="6492032" y="4322762"/>
                  <a:pt x="6518178" y="4322762"/>
                </a:cubicBezTo>
                <a:lnTo>
                  <a:pt x="6622328" y="4322762"/>
                </a:lnTo>
                <a:cubicBezTo>
                  <a:pt x="6648474" y="4322762"/>
                  <a:pt x="6669670" y="4301566"/>
                  <a:pt x="6669670" y="4275420"/>
                </a:cubicBezTo>
                <a:lnTo>
                  <a:pt x="6669670" y="4086736"/>
                </a:lnTo>
                <a:cubicBezTo>
                  <a:pt x="6669670" y="4060590"/>
                  <a:pt x="6648474" y="4039394"/>
                  <a:pt x="6622328" y="4039394"/>
                </a:cubicBezTo>
                <a:close/>
                <a:moveTo>
                  <a:pt x="6165978" y="4015582"/>
                </a:moveTo>
                <a:cubicBezTo>
                  <a:pt x="6142336" y="4015582"/>
                  <a:pt x="6123171" y="4034747"/>
                  <a:pt x="6123171" y="4058389"/>
                </a:cubicBezTo>
                <a:lnTo>
                  <a:pt x="6123171" y="4227568"/>
                </a:lnTo>
                <a:cubicBezTo>
                  <a:pt x="6123171" y="4251210"/>
                  <a:pt x="6142336" y="4270375"/>
                  <a:pt x="6165978" y="4270375"/>
                </a:cubicBezTo>
                <a:lnTo>
                  <a:pt x="6260149" y="4270375"/>
                </a:lnTo>
                <a:cubicBezTo>
                  <a:pt x="6283791" y="4270375"/>
                  <a:pt x="6302956" y="4251210"/>
                  <a:pt x="6302956" y="4227568"/>
                </a:cubicBezTo>
                <a:lnTo>
                  <a:pt x="6302956" y="4058389"/>
                </a:lnTo>
                <a:cubicBezTo>
                  <a:pt x="6302956" y="4034747"/>
                  <a:pt x="6283791" y="4015582"/>
                  <a:pt x="6260149" y="4015582"/>
                </a:cubicBezTo>
                <a:close/>
                <a:moveTo>
                  <a:pt x="5844850" y="3994147"/>
                </a:moveTo>
                <a:cubicBezTo>
                  <a:pt x="5824966" y="3994147"/>
                  <a:pt x="5808846" y="4010267"/>
                  <a:pt x="5808846" y="4030151"/>
                </a:cubicBezTo>
                <a:lnTo>
                  <a:pt x="5808846" y="4205795"/>
                </a:lnTo>
                <a:cubicBezTo>
                  <a:pt x="5808846" y="4225679"/>
                  <a:pt x="5824966" y="4241799"/>
                  <a:pt x="5844850" y="4241799"/>
                </a:cubicBezTo>
                <a:lnTo>
                  <a:pt x="5924054" y="4241799"/>
                </a:lnTo>
                <a:cubicBezTo>
                  <a:pt x="5943938" y="4241799"/>
                  <a:pt x="5960058" y="4225679"/>
                  <a:pt x="5960058" y="4205795"/>
                </a:cubicBezTo>
                <a:lnTo>
                  <a:pt x="5960058" y="4030151"/>
                </a:lnTo>
                <a:cubicBezTo>
                  <a:pt x="5960058" y="4010267"/>
                  <a:pt x="5943938" y="3994147"/>
                  <a:pt x="5924054" y="3994147"/>
                </a:cubicBezTo>
                <a:close/>
                <a:moveTo>
                  <a:pt x="5541976" y="3958428"/>
                </a:moveTo>
                <a:cubicBezTo>
                  <a:pt x="5523657" y="3958428"/>
                  <a:pt x="5508807" y="3973278"/>
                  <a:pt x="5508807" y="3991597"/>
                </a:cubicBezTo>
                <a:lnTo>
                  <a:pt x="5508807" y="4158625"/>
                </a:lnTo>
                <a:cubicBezTo>
                  <a:pt x="5508807" y="4176944"/>
                  <a:pt x="5523657" y="4191794"/>
                  <a:pt x="5541976" y="4191794"/>
                </a:cubicBezTo>
                <a:lnTo>
                  <a:pt x="5614944" y="4191794"/>
                </a:lnTo>
                <a:cubicBezTo>
                  <a:pt x="5633263" y="4191794"/>
                  <a:pt x="5648113" y="4176944"/>
                  <a:pt x="5648113" y="4158625"/>
                </a:cubicBezTo>
                <a:lnTo>
                  <a:pt x="5648113" y="3991597"/>
                </a:lnTo>
                <a:cubicBezTo>
                  <a:pt x="5648113" y="3973278"/>
                  <a:pt x="5633263" y="3958428"/>
                  <a:pt x="5614944" y="3958428"/>
                </a:cubicBezTo>
                <a:close/>
                <a:moveTo>
                  <a:pt x="5270513" y="3920328"/>
                </a:moveTo>
                <a:cubicBezTo>
                  <a:pt x="5252194" y="3920328"/>
                  <a:pt x="5237344" y="3935178"/>
                  <a:pt x="5237344" y="3953497"/>
                </a:cubicBezTo>
                <a:lnTo>
                  <a:pt x="5237344" y="4127669"/>
                </a:lnTo>
                <a:cubicBezTo>
                  <a:pt x="5237344" y="4145988"/>
                  <a:pt x="5252194" y="4160838"/>
                  <a:pt x="5270513" y="4160838"/>
                </a:cubicBezTo>
                <a:lnTo>
                  <a:pt x="5343481" y="4160838"/>
                </a:lnTo>
                <a:cubicBezTo>
                  <a:pt x="5361800" y="4160838"/>
                  <a:pt x="5376650" y="4145988"/>
                  <a:pt x="5376650" y="4127669"/>
                </a:cubicBezTo>
                <a:lnTo>
                  <a:pt x="5376650" y="3953497"/>
                </a:lnTo>
                <a:cubicBezTo>
                  <a:pt x="5376650" y="3935178"/>
                  <a:pt x="5361800" y="3920328"/>
                  <a:pt x="5343481" y="3920328"/>
                </a:cubicBezTo>
                <a:close/>
                <a:moveTo>
                  <a:pt x="5003813" y="3908421"/>
                </a:moveTo>
                <a:cubicBezTo>
                  <a:pt x="4985494" y="3908421"/>
                  <a:pt x="4970644" y="3923271"/>
                  <a:pt x="4970644" y="3941590"/>
                </a:cubicBezTo>
                <a:lnTo>
                  <a:pt x="4970644" y="4103855"/>
                </a:lnTo>
                <a:cubicBezTo>
                  <a:pt x="4970644" y="4122174"/>
                  <a:pt x="4985494" y="4137024"/>
                  <a:pt x="5003813" y="4137024"/>
                </a:cubicBezTo>
                <a:lnTo>
                  <a:pt x="5076781" y="4137024"/>
                </a:lnTo>
                <a:cubicBezTo>
                  <a:pt x="5095100" y="4137024"/>
                  <a:pt x="5109950" y="4122174"/>
                  <a:pt x="5109950" y="4103855"/>
                </a:cubicBezTo>
                <a:lnTo>
                  <a:pt x="5109950" y="3941590"/>
                </a:lnTo>
                <a:cubicBezTo>
                  <a:pt x="5109950" y="3923271"/>
                  <a:pt x="5095100" y="3908421"/>
                  <a:pt x="5076781" y="3908421"/>
                </a:cubicBezTo>
                <a:close/>
                <a:moveTo>
                  <a:pt x="4746638" y="3872702"/>
                </a:moveTo>
                <a:cubicBezTo>
                  <a:pt x="4728319" y="3872702"/>
                  <a:pt x="4713469" y="3887552"/>
                  <a:pt x="4713469" y="3905871"/>
                </a:cubicBezTo>
                <a:lnTo>
                  <a:pt x="4713469" y="4068136"/>
                </a:lnTo>
                <a:cubicBezTo>
                  <a:pt x="4713469" y="4086455"/>
                  <a:pt x="4728319" y="4101305"/>
                  <a:pt x="4746638" y="4101305"/>
                </a:cubicBezTo>
                <a:lnTo>
                  <a:pt x="4819606" y="4101305"/>
                </a:lnTo>
                <a:cubicBezTo>
                  <a:pt x="4837925" y="4101305"/>
                  <a:pt x="4852775" y="4086455"/>
                  <a:pt x="4852775" y="4068136"/>
                </a:cubicBezTo>
                <a:lnTo>
                  <a:pt x="4852775" y="3905871"/>
                </a:lnTo>
                <a:cubicBezTo>
                  <a:pt x="4852775" y="3887552"/>
                  <a:pt x="4837925" y="3872702"/>
                  <a:pt x="4819606" y="3872702"/>
                </a:cubicBezTo>
                <a:close/>
                <a:moveTo>
                  <a:pt x="4507491" y="3841744"/>
                </a:moveTo>
                <a:cubicBezTo>
                  <a:pt x="4491051" y="3841744"/>
                  <a:pt x="4477724" y="3855071"/>
                  <a:pt x="4477724" y="3871511"/>
                </a:cubicBezTo>
                <a:lnTo>
                  <a:pt x="4477724" y="4033439"/>
                </a:lnTo>
                <a:cubicBezTo>
                  <a:pt x="4477724" y="4049879"/>
                  <a:pt x="4491051" y="4063206"/>
                  <a:pt x="4507491" y="4063206"/>
                </a:cubicBezTo>
                <a:lnTo>
                  <a:pt x="4572977" y="4063206"/>
                </a:lnTo>
                <a:cubicBezTo>
                  <a:pt x="4589417" y="4063206"/>
                  <a:pt x="4602744" y="4049879"/>
                  <a:pt x="4602744" y="4033439"/>
                </a:cubicBezTo>
                <a:lnTo>
                  <a:pt x="4602744" y="3871511"/>
                </a:lnTo>
                <a:cubicBezTo>
                  <a:pt x="4602744" y="3855071"/>
                  <a:pt x="4589417" y="3841744"/>
                  <a:pt x="4572977" y="3841744"/>
                </a:cubicBezTo>
                <a:close/>
                <a:moveTo>
                  <a:pt x="4306672" y="3822693"/>
                </a:moveTo>
                <a:cubicBezTo>
                  <a:pt x="4294616" y="3822693"/>
                  <a:pt x="4284842" y="3832467"/>
                  <a:pt x="4284842" y="3844523"/>
                </a:cubicBezTo>
                <a:lnTo>
                  <a:pt x="4284842" y="3996132"/>
                </a:lnTo>
                <a:cubicBezTo>
                  <a:pt x="4284842" y="4008188"/>
                  <a:pt x="4294616" y="4017962"/>
                  <a:pt x="4306672" y="4017962"/>
                </a:cubicBezTo>
                <a:lnTo>
                  <a:pt x="4354696" y="4017962"/>
                </a:lnTo>
                <a:cubicBezTo>
                  <a:pt x="4366752" y="4017962"/>
                  <a:pt x="4376526" y="4008188"/>
                  <a:pt x="4376526" y="3996132"/>
                </a:cubicBezTo>
                <a:lnTo>
                  <a:pt x="4376526" y="3844523"/>
                </a:lnTo>
                <a:cubicBezTo>
                  <a:pt x="4376526" y="3832467"/>
                  <a:pt x="4366752" y="3822693"/>
                  <a:pt x="4354696" y="3822693"/>
                </a:cubicBezTo>
                <a:close/>
                <a:moveTo>
                  <a:pt x="4118553" y="3784593"/>
                </a:moveTo>
                <a:cubicBezTo>
                  <a:pt x="4106497" y="3784593"/>
                  <a:pt x="4096723" y="3794367"/>
                  <a:pt x="4096723" y="3806423"/>
                </a:cubicBezTo>
                <a:lnTo>
                  <a:pt x="4096723" y="3958032"/>
                </a:lnTo>
                <a:cubicBezTo>
                  <a:pt x="4096723" y="3970088"/>
                  <a:pt x="4106497" y="3979862"/>
                  <a:pt x="4118553" y="3979862"/>
                </a:cubicBezTo>
                <a:lnTo>
                  <a:pt x="4166577" y="3979862"/>
                </a:lnTo>
                <a:cubicBezTo>
                  <a:pt x="4178633" y="3979862"/>
                  <a:pt x="4188407" y="3970088"/>
                  <a:pt x="4188407" y="3958032"/>
                </a:cubicBezTo>
                <a:lnTo>
                  <a:pt x="4188407" y="3806423"/>
                </a:lnTo>
                <a:cubicBezTo>
                  <a:pt x="4188407" y="3794367"/>
                  <a:pt x="4178633" y="3784593"/>
                  <a:pt x="4166577" y="3784593"/>
                </a:cubicBezTo>
                <a:close/>
                <a:moveTo>
                  <a:pt x="3928053" y="3775068"/>
                </a:moveTo>
                <a:cubicBezTo>
                  <a:pt x="3915997" y="3775068"/>
                  <a:pt x="3906223" y="3784842"/>
                  <a:pt x="3906223" y="3796898"/>
                </a:cubicBezTo>
                <a:lnTo>
                  <a:pt x="3906223" y="3934220"/>
                </a:lnTo>
                <a:cubicBezTo>
                  <a:pt x="3906223" y="3946276"/>
                  <a:pt x="3915997" y="3956050"/>
                  <a:pt x="3928053" y="3956050"/>
                </a:cubicBezTo>
                <a:lnTo>
                  <a:pt x="3976077" y="3956050"/>
                </a:lnTo>
                <a:cubicBezTo>
                  <a:pt x="3988133" y="3956050"/>
                  <a:pt x="3997907" y="3946276"/>
                  <a:pt x="3997907" y="3934220"/>
                </a:cubicBezTo>
                <a:lnTo>
                  <a:pt x="3997907" y="3796898"/>
                </a:lnTo>
                <a:cubicBezTo>
                  <a:pt x="3997907" y="3784842"/>
                  <a:pt x="3988133" y="3775068"/>
                  <a:pt x="3976077" y="3775068"/>
                </a:cubicBezTo>
                <a:close/>
                <a:moveTo>
                  <a:pt x="3768288" y="3746500"/>
                </a:moveTo>
                <a:cubicBezTo>
                  <a:pt x="3757015" y="3746500"/>
                  <a:pt x="3747877" y="3755638"/>
                  <a:pt x="3747877" y="3766911"/>
                </a:cubicBezTo>
                <a:lnTo>
                  <a:pt x="3747877" y="3904683"/>
                </a:lnTo>
                <a:cubicBezTo>
                  <a:pt x="3747877" y="3915956"/>
                  <a:pt x="3757015" y="3925094"/>
                  <a:pt x="3768288" y="3925094"/>
                </a:cubicBezTo>
                <a:lnTo>
                  <a:pt x="3813190" y="3925094"/>
                </a:lnTo>
                <a:cubicBezTo>
                  <a:pt x="3824463" y="3925094"/>
                  <a:pt x="3833601" y="3915956"/>
                  <a:pt x="3833601" y="3904683"/>
                </a:cubicBezTo>
                <a:lnTo>
                  <a:pt x="3833601" y="3766911"/>
                </a:lnTo>
                <a:cubicBezTo>
                  <a:pt x="3833601" y="3755638"/>
                  <a:pt x="3824463" y="3746500"/>
                  <a:pt x="3813190" y="3746500"/>
                </a:cubicBezTo>
                <a:close/>
                <a:moveTo>
                  <a:pt x="3618269" y="3717925"/>
                </a:moveTo>
                <a:cubicBezTo>
                  <a:pt x="3606996" y="3717925"/>
                  <a:pt x="3597858" y="3727063"/>
                  <a:pt x="3597858" y="3738336"/>
                </a:cubicBezTo>
                <a:lnTo>
                  <a:pt x="3597858" y="3876108"/>
                </a:lnTo>
                <a:cubicBezTo>
                  <a:pt x="3597858" y="3887381"/>
                  <a:pt x="3606996" y="3896519"/>
                  <a:pt x="3618269" y="3896519"/>
                </a:cubicBezTo>
                <a:lnTo>
                  <a:pt x="3663171" y="3896519"/>
                </a:lnTo>
                <a:cubicBezTo>
                  <a:pt x="3674444" y="3896519"/>
                  <a:pt x="3683582" y="3887381"/>
                  <a:pt x="3683582" y="3876108"/>
                </a:cubicBezTo>
                <a:lnTo>
                  <a:pt x="3683582" y="3738336"/>
                </a:lnTo>
                <a:cubicBezTo>
                  <a:pt x="3683582" y="3727063"/>
                  <a:pt x="3674444" y="3717925"/>
                  <a:pt x="3663171" y="3717925"/>
                </a:cubicBezTo>
                <a:close/>
                <a:moveTo>
                  <a:pt x="3473125" y="3689350"/>
                </a:moveTo>
                <a:cubicBezTo>
                  <a:pt x="3463105" y="3689350"/>
                  <a:pt x="3454982" y="3697473"/>
                  <a:pt x="3454982" y="3707493"/>
                </a:cubicBezTo>
                <a:lnTo>
                  <a:pt x="3454982" y="3833131"/>
                </a:lnTo>
                <a:cubicBezTo>
                  <a:pt x="3454982" y="3843151"/>
                  <a:pt x="3463105" y="3851274"/>
                  <a:pt x="3473125" y="3851274"/>
                </a:cubicBezTo>
                <a:lnTo>
                  <a:pt x="3513039" y="3851274"/>
                </a:lnTo>
                <a:cubicBezTo>
                  <a:pt x="3523059" y="3851274"/>
                  <a:pt x="3531182" y="3843151"/>
                  <a:pt x="3531182" y="3833131"/>
                </a:cubicBezTo>
                <a:lnTo>
                  <a:pt x="3531182" y="3707493"/>
                </a:lnTo>
                <a:cubicBezTo>
                  <a:pt x="3531182" y="3697473"/>
                  <a:pt x="3523059" y="3689350"/>
                  <a:pt x="3513039" y="3689350"/>
                </a:cubicBezTo>
                <a:close/>
                <a:moveTo>
                  <a:pt x="3317890" y="3663156"/>
                </a:moveTo>
                <a:cubicBezTo>
                  <a:pt x="3309435" y="3663156"/>
                  <a:pt x="3302581" y="3670010"/>
                  <a:pt x="3302581" y="3678465"/>
                </a:cubicBezTo>
                <a:lnTo>
                  <a:pt x="3302581" y="3809771"/>
                </a:lnTo>
                <a:cubicBezTo>
                  <a:pt x="3302581" y="3818226"/>
                  <a:pt x="3309435" y="3825080"/>
                  <a:pt x="3317890" y="3825080"/>
                </a:cubicBezTo>
                <a:lnTo>
                  <a:pt x="3351567" y="3825080"/>
                </a:lnTo>
                <a:cubicBezTo>
                  <a:pt x="3360022" y="3825080"/>
                  <a:pt x="3366876" y="3818226"/>
                  <a:pt x="3366876" y="3809771"/>
                </a:cubicBezTo>
                <a:lnTo>
                  <a:pt x="3366876" y="3678465"/>
                </a:lnTo>
                <a:cubicBezTo>
                  <a:pt x="3366876" y="3670010"/>
                  <a:pt x="3360022" y="3663156"/>
                  <a:pt x="3351567" y="3663156"/>
                </a:cubicBezTo>
                <a:close/>
                <a:moveTo>
                  <a:pt x="3209032" y="3644102"/>
                </a:moveTo>
                <a:cubicBezTo>
                  <a:pt x="3201518" y="3644102"/>
                  <a:pt x="3195426" y="3650194"/>
                  <a:pt x="3195426" y="3657708"/>
                </a:cubicBezTo>
                <a:lnTo>
                  <a:pt x="3195426" y="3780513"/>
                </a:lnTo>
                <a:cubicBezTo>
                  <a:pt x="3195426" y="3788027"/>
                  <a:pt x="3201518" y="3794119"/>
                  <a:pt x="3209032" y="3794119"/>
                </a:cubicBezTo>
                <a:lnTo>
                  <a:pt x="3238966" y="3794119"/>
                </a:lnTo>
                <a:cubicBezTo>
                  <a:pt x="3246480" y="3794119"/>
                  <a:pt x="3252572" y="3788027"/>
                  <a:pt x="3252572" y="3780513"/>
                </a:cubicBezTo>
                <a:lnTo>
                  <a:pt x="3252572" y="3657708"/>
                </a:lnTo>
                <a:cubicBezTo>
                  <a:pt x="3252572" y="3650194"/>
                  <a:pt x="3246480" y="3644102"/>
                  <a:pt x="3238966" y="3644102"/>
                </a:cubicBezTo>
                <a:close/>
                <a:moveTo>
                  <a:pt x="3082826" y="3613145"/>
                </a:moveTo>
                <a:cubicBezTo>
                  <a:pt x="3075312" y="3613145"/>
                  <a:pt x="3069220" y="3619237"/>
                  <a:pt x="3069220" y="3626751"/>
                </a:cubicBezTo>
                <a:lnTo>
                  <a:pt x="3069220" y="3761461"/>
                </a:lnTo>
                <a:cubicBezTo>
                  <a:pt x="3069220" y="3768975"/>
                  <a:pt x="3075312" y="3775067"/>
                  <a:pt x="3082826" y="3775067"/>
                </a:cubicBezTo>
                <a:lnTo>
                  <a:pt x="3112760" y="3775067"/>
                </a:lnTo>
                <a:cubicBezTo>
                  <a:pt x="3120274" y="3775067"/>
                  <a:pt x="3126366" y="3768975"/>
                  <a:pt x="3126366" y="3761461"/>
                </a:cubicBezTo>
                <a:lnTo>
                  <a:pt x="3126366" y="3626751"/>
                </a:lnTo>
                <a:cubicBezTo>
                  <a:pt x="3126366" y="3619237"/>
                  <a:pt x="3120274" y="3613145"/>
                  <a:pt x="3112760" y="3613145"/>
                </a:cubicBezTo>
                <a:close/>
                <a:moveTo>
                  <a:pt x="2956620" y="3598858"/>
                </a:moveTo>
                <a:cubicBezTo>
                  <a:pt x="2949106" y="3598858"/>
                  <a:pt x="2943014" y="3604950"/>
                  <a:pt x="2943014" y="3612464"/>
                </a:cubicBezTo>
                <a:lnTo>
                  <a:pt x="2943014" y="3747174"/>
                </a:lnTo>
                <a:cubicBezTo>
                  <a:pt x="2943014" y="3754688"/>
                  <a:pt x="2949106" y="3760780"/>
                  <a:pt x="2956620" y="3760780"/>
                </a:cubicBezTo>
                <a:lnTo>
                  <a:pt x="2986554" y="3760780"/>
                </a:lnTo>
                <a:cubicBezTo>
                  <a:pt x="2994068" y="3760780"/>
                  <a:pt x="3000160" y="3754688"/>
                  <a:pt x="3000160" y="3747174"/>
                </a:cubicBezTo>
                <a:lnTo>
                  <a:pt x="3000160" y="3612464"/>
                </a:lnTo>
                <a:cubicBezTo>
                  <a:pt x="3000160" y="3604950"/>
                  <a:pt x="2994068" y="3598858"/>
                  <a:pt x="2986554" y="3598858"/>
                </a:cubicBezTo>
                <a:close/>
                <a:moveTo>
                  <a:pt x="2834817" y="3567902"/>
                </a:moveTo>
                <a:cubicBezTo>
                  <a:pt x="2828805" y="3567902"/>
                  <a:pt x="2823931" y="3572776"/>
                  <a:pt x="2823931" y="3578788"/>
                </a:cubicBezTo>
                <a:lnTo>
                  <a:pt x="2823931" y="3718938"/>
                </a:lnTo>
                <a:cubicBezTo>
                  <a:pt x="2823931" y="3724950"/>
                  <a:pt x="2828805" y="3729824"/>
                  <a:pt x="2834817" y="3729824"/>
                </a:cubicBezTo>
                <a:lnTo>
                  <a:pt x="2858764" y="3729824"/>
                </a:lnTo>
                <a:cubicBezTo>
                  <a:pt x="2864776" y="3729824"/>
                  <a:pt x="2869650" y="3724950"/>
                  <a:pt x="2869650" y="3718938"/>
                </a:cubicBezTo>
                <a:lnTo>
                  <a:pt x="2869650" y="3578788"/>
                </a:lnTo>
                <a:cubicBezTo>
                  <a:pt x="2869650" y="3572776"/>
                  <a:pt x="2864776" y="3567902"/>
                  <a:pt x="2858764" y="3567902"/>
                </a:cubicBezTo>
                <a:close/>
                <a:moveTo>
                  <a:pt x="2715754" y="3536946"/>
                </a:moveTo>
                <a:cubicBezTo>
                  <a:pt x="2709742" y="3536946"/>
                  <a:pt x="2704868" y="3541820"/>
                  <a:pt x="2704868" y="3547832"/>
                </a:cubicBezTo>
                <a:lnTo>
                  <a:pt x="2704868" y="3687982"/>
                </a:lnTo>
                <a:cubicBezTo>
                  <a:pt x="2704868" y="3693994"/>
                  <a:pt x="2709742" y="3698868"/>
                  <a:pt x="2715754" y="3698868"/>
                </a:cubicBezTo>
                <a:lnTo>
                  <a:pt x="2739701" y="3698868"/>
                </a:lnTo>
                <a:cubicBezTo>
                  <a:pt x="2745713" y="3698868"/>
                  <a:pt x="2750587" y="3693994"/>
                  <a:pt x="2750587" y="3687982"/>
                </a:cubicBezTo>
                <a:lnTo>
                  <a:pt x="2750587" y="3547832"/>
                </a:lnTo>
                <a:cubicBezTo>
                  <a:pt x="2750587" y="3541820"/>
                  <a:pt x="2745713" y="3536946"/>
                  <a:pt x="2739701" y="3536946"/>
                </a:cubicBezTo>
                <a:close/>
                <a:moveTo>
                  <a:pt x="2589548" y="3517896"/>
                </a:moveTo>
                <a:cubicBezTo>
                  <a:pt x="2583536" y="3517896"/>
                  <a:pt x="2578662" y="3522770"/>
                  <a:pt x="2578662" y="3528782"/>
                </a:cubicBezTo>
                <a:lnTo>
                  <a:pt x="2578662" y="3668932"/>
                </a:lnTo>
                <a:cubicBezTo>
                  <a:pt x="2578662" y="3674944"/>
                  <a:pt x="2583536" y="3679818"/>
                  <a:pt x="2589548" y="3679818"/>
                </a:cubicBezTo>
                <a:lnTo>
                  <a:pt x="2613495" y="3679818"/>
                </a:lnTo>
                <a:cubicBezTo>
                  <a:pt x="2619507" y="3679818"/>
                  <a:pt x="2624381" y="3674944"/>
                  <a:pt x="2624381" y="3668932"/>
                </a:cubicBezTo>
                <a:lnTo>
                  <a:pt x="2624381" y="3528782"/>
                </a:lnTo>
                <a:cubicBezTo>
                  <a:pt x="2624381" y="3522770"/>
                  <a:pt x="2619507" y="3517896"/>
                  <a:pt x="2613495" y="3517896"/>
                </a:cubicBezTo>
                <a:close/>
                <a:moveTo>
                  <a:pt x="2460961" y="3496465"/>
                </a:moveTo>
                <a:cubicBezTo>
                  <a:pt x="2454949" y="3496465"/>
                  <a:pt x="2450075" y="3501339"/>
                  <a:pt x="2450075" y="3507351"/>
                </a:cubicBezTo>
                <a:lnTo>
                  <a:pt x="2450075" y="3647501"/>
                </a:lnTo>
                <a:cubicBezTo>
                  <a:pt x="2450075" y="3653513"/>
                  <a:pt x="2454949" y="3658387"/>
                  <a:pt x="2460961" y="3658387"/>
                </a:cubicBezTo>
                <a:lnTo>
                  <a:pt x="2484908" y="3658387"/>
                </a:lnTo>
                <a:cubicBezTo>
                  <a:pt x="2490920" y="3658387"/>
                  <a:pt x="2495794" y="3653513"/>
                  <a:pt x="2495794" y="3647501"/>
                </a:cubicBezTo>
                <a:lnTo>
                  <a:pt x="2495794" y="3507351"/>
                </a:lnTo>
                <a:cubicBezTo>
                  <a:pt x="2495794" y="3501339"/>
                  <a:pt x="2490920" y="3496465"/>
                  <a:pt x="2484908" y="3496465"/>
                </a:cubicBezTo>
                <a:close/>
                <a:moveTo>
                  <a:pt x="2339517" y="3479794"/>
                </a:moveTo>
                <a:cubicBezTo>
                  <a:pt x="2333505" y="3479794"/>
                  <a:pt x="2328631" y="3484668"/>
                  <a:pt x="2328631" y="3490680"/>
                </a:cubicBezTo>
                <a:lnTo>
                  <a:pt x="2328631" y="3623693"/>
                </a:lnTo>
                <a:cubicBezTo>
                  <a:pt x="2328631" y="3629705"/>
                  <a:pt x="2333505" y="3634579"/>
                  <a:pt x="2339517" y="3634579"/>
                </a:cubicBezTo>
                <a:lnTo>
                  <a:pt x="2363464" y="3634579"/>
                </a:lnTo>
                <a:cubicBezTo>
                  <a:pt x="2369476" y="3634579"/>
                  <a:pt x="2374350" y="3629705"/>
                  <a:pt x="2374350" y="3623693"/>
                </a:cubicBezTo>
                <a:lnTo>
                  <a:pt x="2374350" y="3490680"/>
                </a:lnTo>
                <a:cubicBezTo>
                  <a:pt x="2374350" y="3484668"/>
                  <a:pt x="2369476" y="3479794"/>
                  <a:pt x="2363464" y="3479794"/>
                </a:cubicBezTo>
                <a:close/>
                <a:moveTo>
                  <a:pt x="2215692" y="3451219"/>
                </a:moveTo>
                <a:cubicBezTo>
                  <a:pt x="2209680" y="3451219"/>
                  <a:pt x="2204806" y="3456093"/>
                  <a:pt x="2204806" y="3462105"/>
                </a:cubicBezTo>
                <a:lnTo>
                  <a:pt x="2204806" y="3595118"/>
                </a:lnTo>
                <a:cubicBezTo>
                  <a:pt x="2204806" y="3601130"/>
                  <a:pt x="2209680" y="3606004"/>
                  <a:pt x="2215692" y="3606004"/>
                </a:cubicBezTo>
                <a:lnTo>
                  <a:pt x="2239639" y="3606004"/>
                </a:lnTo>
                <a:cubicBezTo>
                  <a:pt x="2245651" y="3606004"/>
                  <a:pt x="2250525" y="3601130"/>
                  <a:pt x="2250525" y="3595118"/>
                </a:cubicBezTo>
                <a:lnTo>
                  <a:pt x="2250525" y="3462105"/>
                </a:lnTo>
                <a:cubicBezTo>
                  <a:pt x="2250525" y="3456093"/>
                  <a:pt x="2245651" y="3451219"/>
                  <a:pt x="2239639" y="3451219"/>
                </a:cubicBezTo>
                <a:close/>
                <a:moveTo>
                  <a:pt x="2108536" y="3432169"/>
                </a:moveTo>
                <a:cubicBezTo>
                  <a:pt x="2102524" y="3432169"/>
                  <a:pt x="2097650" y="3437043"/>
                  <a:pt x="2097650" y="3443055"/>
                </a:cubicBezTo>
                <a:lnTo>
                  <a:pt x="2097650" y="3576068"/>
                </a:lnTo>
                <a:cubicBezTo>
                  <a:pt x="2097650" y="3582080"/>
                  <a:pt x="2102524" y="3586954"/>
                  <a:pt x="2108536" y="3586954"/>
                </a:cubicBezTo>
                <a:lnTo>
                  <a:pt x="2132483" y="3586954"/>
                </a:lnTo>
                <a:cubicBezTo>
                  <a:pt x="2138495" y="3586954"/>
                  <a:pt x="2143369" y="3582080"/>
                  <a:pt x="2143369" y="3576068"/>
                </a:cubicBezTo>
                <a:lnTo>
                  <a:pt x="2143369" y="3443055"/>
                </a:lnTo>
                <a:cubicBezTo>
                  <a:pt x="2143369" y="3437043"/>
                  <a:pt x="2138495" y="3432169"/>
                  <a:pt x="2132483" y="3432169"/>
                </a:cubicBezTo>
                <a:close/>
                <a:moveTo>
                  <a:pt x="1965660" y="3422645"/>
                </a:moveTo>
                <a:cubicBezTo>
                  <a:pt x="1959648" y="3422645"/>
                  <a:pt x="1954774" y="3427519"/>
                  <a:pt x="1954774" y="3433531"/>
                </a:cubicBezTo>
                <a:lnTo>
                  <a:pt x="1954774" y="3545115"/>
                </a:lnTo>
                <a:cubicBezTo>
                  <a:pt x="1954774" y="3551127"/>
                  <a:pt x="1959648" y="3556001"/>
                  <a:pt x="1965660" y="3556001"/>
                </a:cubicBezTo>
                <a:lnTo>
                  <a:pt x="1989607" y="3556001"/>
                </a:lnTo>
                <a:cubicBezTo>
                  <a:pt x="1995619" y="3556001"/>
                  <a:pt x="2000493" y="3551127"/>
                  <a:pt x="2000493" y="3545115"/>
                </a:cubicBezTo>
                <a:lnTo>
                  <a:pt x="2000493" y="3433531"/>
                </a:lnTo>
                <a:cubicBezTo>
                  <a:pt x="2000493" y="3427519"/>
                  <a:pt x="1995619" y="3422645"/>
                  <a:pt x="1989607" y="3422645"/>
                </a:cubicBezTo>
                <a:close/>
                <a:moveTo>
                  <a:pt x="1841833" y="3408358"/>
                </a:moveTo>
                <a:cubicBezTo>
                  <a:pt x="1835821" y="3408358"/>
                  <a:pt x="1830947" y="3413232"/>
                  <a:pt x="1830947" y="3419244"/>
                </a:cubicBezTo>
                <a:lnTo>
                  <a:pt x="1830947" y="3521302"/>
                </a:lnTo>
                <a:cubicBezTo>
                  <a:pt x="1830947" y="3527314"/>
                  <a:pt x="1835821" y="3532188"/>
                  <a:pt x="1841833" y="3532188"/>
                </a:cubicBezTo>
                <a:lnTo>
                  <a:pt x="1865780" y="3532188"/>
                </a:lnTo>
                <a:cubicBezTo>
                  <a:pt x="1871792" y="3532188"/>
                  <a:pt x="1876666" y="3527314"/>
                  <a:pt x="1876666" y="3521302"/>
                </a:cubicBezTo>
                <a:lnTo>
                  <a:pt x="1876666" y="3419244"/>
                </a:lnTo>
                <a:cubicBezTo>
                  <a:pt x="1876666" y="3413232"/>
                  <a:pt x="1871792" y="3408358"/>
                  <a:pt x="1865780" y="3408358"/>
                </a:cubicBezTo>
                <a:close/>
                <a:moveTo>
                  <a:pt x="1708482" y="3391689"/>
                </a:moveTo>
                <a:cubicBezTo>
                  <a:pt x="1702470" y="3391689"/>
                  <a:pt x="1697596" y="3396563"/>
                  <a:pt x="1697596" y="3402575"/>
                </a:cubicBezTo>
                <a:lnTo>
                  <a:pt x="1697596" y="3504633"/>
                </a:lnTo>
                <a:cubicBezTo>
                  <a:pt x="1697596" y="3510645"/>
                  <a:pt x="1702470" y="3515519"/>
                  <a:pt x="1708482" y="3515519"/>
                </a:cubicBezTo>
                <a:lnTo>
                  <a:pt x="1732429" y="3515519"/>
                </a:lnTo>
                <a:cubicBezTo>
                  <a:pt x="1738441" y="3515519"/>
                  <a:pt x="1743315" y="3510645"/>
                  <a:pt x="1743315" y="3504633"/>
                </a:cubicBezTo>
                <a:lnTo>
                  <a:pt x="1743315" y="3402575"/>
                </a:lnTo>
                <a:cubicBezTo>
                  <a:pt x="1743315" y="3396563"/>
                  <a:pt x="1738441" y="3391689"/>
                  <a:pt x="1732429" y="3391689"/>
                </a:cubicBezTo>
                <a:close/>
                <a:moveTo>
                  <a:pt x="1567989" y="3372639"/>
                </a:moveTo>
                <a:cubicBezTo>
                  <a:pt x="1561977" y="3372639"/>
                  <a:pt x="1557103" y="3377513"/>
                  <a:pt x="1557103" y="3383525"/>
                </a:cubicBezTo>
                <a:lnTo>
                  <a:pt x="1557103" y="3485583"/>
                </a:lnTo>
                <a:cubicBezTo>
                  <a:pt x="1557103" y="3491595"/>
                  <a:pt x="1561977" y="3496469"/>
                  <a:pt x="1567989" y="3496469"/>
                </a:cubicBezTo>
                <a:lnTo>
                  <a:pt x="1591936" y="3496469"/>
                </a:lnTo>
                <a:cubicBezTo>
                  <a:pt x="1597948" y="3496469"/>
                  <a:pt x="1602822" y="3491595"/>
                  <a:pt x="1602822" y="3485583"/>
                </a:cubicBezTo>
                <a:lnTo>
                  <a:pt x="1602822" y="3383525"/>
                </a:lnTo>
                <a:cubicBezTo>
                  <a:pt x="1602822" y="3377513"/>
                  <a:pt x="1597948" y="3372639"/>
                  <a:pt x="1591936" y="3372639"/>
                </a:cubicBezTo>
                <a:close/>
                <a:moveTo>
                  <a:pt x="1429877" y="3358351"/>
                </a:moveTo>
                <a:cubicBezTo>
                  <a:pt x="1423865" y="3358351"/>
                  <a:pt x="1418991" y="3363225"/>
                  <a:pt x="1418991" y="3369237"/>
                </a:cubicBezTo>
                <a:lnTo>
                  <a:pt x="1418991" y="3471295"/>
                </a:lnTo>
                <a:cubicBezTo>
                  <a:pt x="1418991" y="3477307"/>
                  <a:pt x="1423865" y="3482181"/>
                  <a:pt x="1429877" y="3482181"/>
                </a:cubicBezTo>
                <a:lnTo>
                  <a:pt x="1453824" y="3482181"/>
                </a:lnTo>
                <a:cubicBezTo>
                  <a:pt x="1459836" y="3482181"/>
                  <a:pt x="1464710" y="3477307"/>
                  <a:pt x="1464710" y="3471295"/>
                </a:cubicBezTo>
                <a:lnTo>
                  <a:pt x="1464710" y="3369237"/>
                </a:lnTo>
                <a:cubicBezTo>
                  <a:pt x="1464710" y="3363225"/>
                  <a:pt x="1459836" y="3358351"/>
                  <a:pt x="1453824" y="3358351"/>
                </a:cubicBezTo>
                <a:close/>
                <a:moveTo>
                  <a:pt x="1298909" y="3344064"/>
                </a:moveTo>
                <a:cubicBezTo>
                  <a:pt x="1292897" y="3344064"/>
                  <a:pt x="1288023" y="3348938"/>
                  <a:pt x="1288023" y="3354950"/>
                </a:cubicBezTo>
                <a:lnTo>
                  <a:pt x="1288023" y="3457008"/>
                </a:lnTo>
                <a:cubicBezTo>
                  <a:pt x="1288023" y="3463020"/>
                  <a:pt x="1292897" y="3467894"/>
                  <a:pt x="1298909" y="3467894"/>
                </a:cubicBezTo>
                <a:lnTo>
                  <a:pt x="1322856" y="3467894"/>
                </a:lnTo>
                <a:cubicBezTo>
                  <a:pt x="1328868" y="3467894"/>
                  <a:pt x="1333742" y="3463020"/>
                  <a:pt x="1333742" y="3457008"/>
                </a:cubicBezTo>
                <a:lnTo>
                  <a:pt x="1333742" y="3354950"/>
                </a:lnTo>
                <a:cubicBezTo>
                  <a:pt x="1333742" y="3348938"/>
                  <a:pt x="1328868" y="3344064"/>
                  <a:pt x="1322856" y="3344064"/>
                </a:cubicBezTo>
                <a:close/>
                <a:moveTo>
                  <a:pt x="1165559" y="3329776"/>
                </a:moveTo>
                <a:cubicBezTo>
                  <a:pt x="1159547" y="3329776"/>
                  <a:pt x="1154673" y="3334650"/>
                  <a:pt x="1154673" y="3340662"/>
                </a:cubicBezTo>
                <a:lnTo>
                  <a:pt x="1154673" y="3442720"/>
                </a:lnTo>
                <a:cubicBezTo>
                  <a:pt x="1154673" y="3448732"/>
                  <a:pt x="1159547" y="3453606"/>
                  <a:pt x="1165559" y="3453606"/>
                </a:cubicBezTo>
                <a:lnTo>
                  <a:pt x="1189506" y="3453606"/>
                </a:lnTo>
                <a:cubicBezTo>
                  <a:pt x="1195518" y="3453606"/>
                  <a:pt x="1200392" y="3448732"/>
                  <a:pt x="1200392" y="3442720"/>
                </a:cubicBezTo>
                <a:lnTo>
                  <a:pt x="1200392" y="3340662"/>
                </a:lnTo>
                <a:cubicBezTo>
                  <a:pt x="1200392" y="3334650"/>
                  <a:pt x="1195518" y="3329776"/>
                  <a:pt x="1189506" y="3329776"/>
                </a:cubicBezTo>
                <a:close/>
                <a:moveTo>
                  <a:pt x="901238" y="3325018"/>
                </a:moveTo>
                <a:cubicBezTo>
                  <a:pt x="895226" y="3325018"/>
                  <a:pt x="890352" y="3329892"/>
                  <a:pt x="890352" y="3335904"/>
                </a:cubicBezTo>
                <a:lnTo>
                  <a:pt x="890352" y="3421287"/>
                </a:lnTo>
                <a:cubicBezTo>
                  <a:pt x="890352" y="3427299"/>
                  <a:pt x="895226" y="3432173"/>
                  <a:pt x="901238" y="3432173"/>
                </a:cubicBezTo>
                <a:lnTo>
                  <a:pt x="925185" y="3432173"/>
                </a:lnTo>
                <a:cubicBezTo>
                  <a:pt x="931197" y="3432173"/>
                  <a:pt x="936071" y="3427299"/>
                  <a:pt x="936071" y="3421287"/>
                </a:cubicBezTo>
                <a:lnTo>
                  <a:pt x="936071" y="3335904"/>
                </a:lnTo>
                <a:cubicBezTo>
                  <a:pt x="936071" y="3329892"/>
                  <a:pt x="931197" y="3325018"/>
                  <a:pt x="925185" y="3325018"/>
                </a:cubicBezTo>
                <a:close/>
                <a:moveTo>
                  <a:pt x="1029826" y="3317874"/>
                </a:moveTo>
                <a:cubicBezTo>
                  <a:pt x="1023814" y="3317874"/>
                  <a:pt x="1018940" y="3322748"/>
                  <a:pt x="1018940" y="3328760"/>
                </a:cubicBezTo>
                <a:lnTo>
                  <a:pt x="1018940" y="3414143"/>
                </a:lnTo>
                <a:cubicBezTo>
                  <a:pt x="1018940" y="3420155"/>
                  <a:pt x="1023814" y="3425029"/>
                  <a:pt x="1029826" y="3425029"/>
                </a:cubicBezTo>
                <a:lnTo>
                  <a:pt x="1053773" y="3425029"/>
                </a:lnTo>
                <a:cubicBezTo>
                  <a:pt x="1059785" y="3425029"/>
                  <a:pt x="1064659" y="3420155"/>
                  <a:pt x="1064659" y="3414143"/>
                </a:cubicBezTo>
                <a:lnTo>
                  <a:pt x="1064659" y="3328760"/>
                </a:lnTo>
                <a:cubicBezTo>
                  <a:pt x="1064659" y="3322748"/>
                  <a:pt x="1059785" y="3317874"/>
                  <a:pt x="1053773" y="3317874"/>
                </a:cubicBezTo>
                <a:close/>
                <a:moveTo>
                  <a:pt x="748838" y="3303586"/>
                </a:moveTo>
                <a:cubicBezTo>
                  <a:pt x="742826" y="3303586"/>
                  <a:pt x="737952" y="3308460"/>
                  <a:pt x="737952" y="3314472"/>
                </a:cubicBezTo>
                <a:lnTo>
                  <a:pt x="737952" y="3399855"/>
                </a:lnTo>
                <a:cubicBezTo>
                  <a:pt x="737952" y="3405867"/>
                  <a:pt x="742826" y="3410741"/>
                  <a:pt x="748838" y="3410741"/>
                </a:cubicBezTo>
                <a:lnTo>
                  <a:pt x="772785" y="3410741"/>
                </a:lnTo>
                <a:cubicBezTo>
                  <a:pt x="778797" y="3410741"/>
                  <a:pt x="783671" y="3405867"/>
                  <a:pt x="783671" y="3399855"/>
                </a:cubicBezTo>
                <a:lnTo>
                  <a:pt x="783671" y="3314472"/>
                </a:lnTo>
                <a:cubicBezTo>
                  <a:pt x="783671" y="3308460"/>
                  <a:pt x="778797" y="3303586"/>
                  <a:pt x="772785" y="3303586"/>
                </a:cubicBezTo>
                <a:close/>
                <a:moveTo>
                  <a:pt x="603582" y="3284536"/>
                </a:moveTo>
                <a:cubicBezTo>
                  <a:pt x="597570" y="3284536"/>
                  <a:pt x="592696" y="3289410"/>
                  <a:pt x="592696" y="3295422"/>
                </a:cubicBezTo>
                <a:lnTo>
                  <a:pt x="592696" y="3380805"/>
                </a:lnTo>
                <a:cubicBezTo>
                  <a:pt x="592696" y="3386817"/>
                  <a:pt x="597570" y="3391691"/>
                  <a:pt x="603582" y="3391691"/>
                </a:cubicBezTo>
                <a:lnTo>
                  <a:pt x="627529" y="3391691"/>
                </a:lnTo>
                <a:cubicBezTo>
                  <a:pt x="633541" y="3391691"/>
                  <a:pt x="638415" y="3386817"/>
                  <a:pt x="638415" y="3380805"/>
                </a:cubicBezTo>
                <a:lnTo>
                  <a:pt x="638415" y="3295422"/>
                </a:lnTo>
                <a:cubicBezTo>
                  <a:pt x="638415" y="3289410"/>
                  <a:pt x="633541" y="3284536"/>
                  <a:pt x="627529" y="3284536"/>
                </a:cubicBezTo>
                <a:close/>
                <a:moveTo>
                  <a:pt x="446420" y="3277392"/>
                </a:moveTo>
                <a:cubicBezTo>
                  <a:pt x="440408" y="3277392"/>
                  <a:pt x="435534" y="3282266"/>
                  <a:pt x="435534" y="3288278"/>
                </a:cubicBezTo>
                <a:lnTo>
                  <a:pt x="435534" y="3373661"/>
                </a:lnTo>
                <a:cubicBezTo>
                  <a:pt x="435534" y="3379673"/>
                  <a:pt x="440408" y="3384547"/>
                  <a:pt x="446420" y="3384547"/>
                </a:cubicBezTo>
                <a:lnTo>
                  <a:pt x="470367" y="3384547"/>
                </a:lnTo>
                <a:cubicBezTo>
                  <a:pt x="476379" y="3384547"/>
                  <a:pt x="481253" y="3379673"/>
                  <a:pt x="481253" y="3373661"/>
                </a:cubicBezTo>
                <a:lnTo>
                  <a:pt x="481253" y="3288278"/>
                </a:lnTo>
                <a:cubicBezTo>
                  <a:pt x="481253" y="3282266"/>
                  <a:pt x="476379" y="3277392"/>
                  <a:pt x="470367" y="3277392"/>
                </a:cubicBezTo>
                <a:close/>
                <a:moveTo>
                  <a:pt x="305926" y="3263104"/>
                </a:moveTo>
                <a:cubicBezTo>
                  <a:pt x="299914" y="3263104"/>
                  <a:pt x="295040" y="3267978"/>
                  <a:pt x="295040" y="3273990"/>
                </a:cubicBezTo>
                <a:lnTo>
                  <a:pt x="295040" y="3359373"/>
                </a:lnTo>
                <a:cubicBezTo>
                  <a:pt x="295040" y="3365385"/>
                  <a:pt x="299914" y="3370259"/>
                  <a:pt x="305926" y="3370259"/>
                </a:cubicBezTo>
                <a:lnTo>
                  <a:pt x="329873" y="3370259"/>
                </a:lnTo>
                <a:cubicBezTo>
                  <a:pt x="335885" y="3370259"/>
                  <a:pt x="340759" y="3365385"/>
                  <a:pt x="340759" y="3359373"/>
                </a:cubicBezTo>
                <a:lnTo>
                  <a:pt x="340759" y="3273990"/>
                </a:lnTo>
                <a:cubicBezTo>
                  <a:pt x="340759" y="3267978"/>
                  <a:pt x="335885" y="3263104"/>
                  <a:pt x="329873" y="3263104"/>
                </a:cubicBezTo>
                <a:close/>
                <a:moveTo>
                  <a:pt x="158288" y="3255961"/>
                </a:moveTo>
                <a:cubicBezTo>
                  <a:pt x="152276" y="3255961"/>
                  <a:pt x="147402" y="3260835"/>
                  <a:pt x="147402" y="3266847"/>
                </a:cubicBezTo>
                <a:lnTo>
                  <a:pt x="147402" y="3352230"/>
                </a:lnTo>
                <a:cubicBezTo>
                  <a:pt x="147402" y="3358242"/>
                  <a:pt x="152276" y="3363116"/>
                  <a:pt x="158288" y="3363116"/>
                </a:cubicBezTo>
                <a:lnTo>
                  <a:pt x="182235" y="3363116"/>
                </a:lnTo>
                <a:cubicBezTo>
                  <a:pt x="188247" y="3363116"/>
                  <a:pt x="193121" y="3358242"/>
                  <a:pt x="193121" y="3352230"/>
                </a:cubicBezTo>
                <a:lnTo>
                  <a:pt x="193121" y="3266847"/>
                </a:lnTo>
                <a:cubicBezTo>
                  <a:pt x="193121" y="3260835"/>
                  <a:pt x="188247" y="3255961"/>
                  <a:pt x="182235" y="3255961"/>
                </a:cubicBezTo>
                <a:close/>
                <a:moveTo>
                  <a:pt x="13032" y="3253580"/>
                </a:moveTo>
                <a:cubicBezTo>
                  <a:pt x="7020" y="3253580"/>
                  <a:pt x="2146" y="3258454"/>
                  <a:pt x="2146" y="3264466"/>
                </a:cubicBezTo>
                <a:lnTo>
                  <a:pt x="2146" y="3349849"/>
                </a:lnTo>
                <a:cubicBezTo>
                  <a:pt x="2146" y="3355861"/>
                  <a:pt x="7020" y="3360735"/>
                  <a:pt x="13032" y="3360735"/>
                </a:cubicBezTo>
                <a:lnTo>
                  <a:pt x="36979" y="3360735"/>
                </a:lnTo>
                <a:cubicBezTo>
                  <a:pt x="42991" y="3360735"/>
                  <a:pt x="47865" y="3355861"/>
                  <a:pt x="47865" y="3349849"/>
                </a:cubicBezTo>
                <a:lnTo>
                  <a:pt x="47865" y="3264466"/>
                </a:lnTo>
                <a:cubicBezTo>
                  <a:pt x="47865" y="3258454"/>
                  <a:pt x="42991" y="3253580"/>
                  <a:pt x="36979" y="3253580"/>
                </a:cubicBezTo>
                <a:close/>
                <a:moveTo>
                  <a:pt x="37046" y="1858393"/>
                </a:moveTo>
                <a:cubicBezTo>
                  <a:pt x="32838" y="1858393"/>
                  <a:pt x="29426" y="1861805"/>
                  <a:pt x="29426" y="1866013"/>
                </a:cubicBezTo>
                <a:lnTo>
                  <a:pt x="29426" y="1959615"/>
                </a:lnTo>
                <a:cubicBezTo>
                  <a:pt x="29427" y="1963823"/>
                  <a:pt x="32839" y="1967235"/>
                  <a:pt x="37046" y="1967235"/>
                </a:cubicBezTo>
                <a:lnTo>
                  <a:pt x="67525" y="1967235"/>
                </a:lnTo>
                <a:cubicBezTo>
                  <a:pt x="71733" y="1967235"/>
                  <a:pt x="75145" y="1963823"/>
                  <a:pt x="75145" y="1959615"/>
                </a:cubicBezTo>
                <a:lnTo>
                  <a:pt x="75145" y="1866013"/>
                </a:lnTo>
                <a:cubicBezTo>
                  <a:pt x="75144" y="1861805"/>
                  <a:pt x="71732" y="1858393"/>
                  <a:pt x="67525" y="1858393"/>
                </a:cubicBezTo>
                <a:close/>
                <a:moveTo>
                  <a:pt x="187064" y="1839343"/>
                </a:moveTo>
                <a:cubicBezTo>
                  <a:pt x="182856" y="1839343"/>
                  <a:pt x="179444" y="1842755"/>
                  <a:pt x="179444" y="1846963"/>
                </a:cubicBezTo>
                <a:lnTo>
                  <a:pt x="179444" y="1940565"/>
                </a:lnTo>
                <a:cubicBezTo>
                  <a:pt x="179444" y="1944773"/>
                  <a:pt x="182856" y="1948185"/>
                  <a:pt x="187064" y="1948185"/>
                </a:cubicBezTo>
                <a:lnTo>
                  <a:pt x="217543" y="1948185"/>
                </a:lnTo>
                <a:cubicBezTo>
                  <a:pt x="221751" y="1948185"/>
                  <a:pt x="225163" y="1944773"/>
                  <a:pt x="225163" y="1940565"/>
                </a:cubicBezTo>
                <a:lnTo>
                  <a:pt x="225163" y="1846963"/>
                </a:lnTo>
                <a:cubicBezTo>
                  <a:pt x="225161" y="1842755"/>
                  <a:pt x="221750" y="1839343"/>
                  <a:pt x="217543" y="1839343"/>
                </a:cubicBezTo>
                <a:close/>
                <a:moveTo>
                  <a:pt x="329938" y="1813149"/>
                </a:moveTo>
                <a:cubicBezTo>
                  <a:pt x="325730" y="1813149"/>
                  <a:pt x="322318" y="1816561"/>
                  <a:pt x="322318" y="1820769"/>
                </a:cubicBezTo>
                <a:lnTo>
                  <a:pt x="322318" y="1926749"/>
                </a:lnTo>
                <a:cubicBezTo>
                  <a:pt x="322319" y="1930957"/>
                  <a:pt x="325730" y="1934369"/>
                  <a:pt x="329938" y="1934369"/>
                </a:cubicBezTo>
                <a:lnTo>
                  <a:pt x="360417" y="1934369"/>
                </a:lnTo>
                <a:cubicBezTo>
                  <a:pt x="364625" y="1934369"/>
                  <a:pt x="368037" y="1930957"/>
                  <a:pt x="368037" y="1926749"/>
                </a:cubicBezTo>
                <a:lnTo>
                  <a:pt x="368037" y="1820769"/>
                </a:lnTo>
                <a:cubicBezTo>
                  <a:pt x="368037" y="1816561"/>
                  <a:pt x="364625" y="1813149"/>
                  <a:pt x="360417" y="1813149"/>
                </a:cubicBezTo>
                <a:close/>
                <a:moveTo>
                  <a:pt x="475194" y="1794099"/>
                </a:moveTo>
                <a:cubicBezTo>
                  <a:pt x="470986" y="1794099"/>
                  <a:pt x="467574" y="1797511"/>
                  <a:pt x="467574" y="1801719"/>
                </a:cubicBezTo>
                <a:lnTo>
                  <a:pt x="467574" y="1907699"/>
                </a:lnTo>
                <a:cubicBezTo>
                  <a:pt x="467574" y="1911907"/>
                  <a:pt x="470986" y="1915319"/>
                  <a:pt x="475194" y="1915319"/>
                </a:cubicBezTo>
                <a:lnTo>
                  <a:pt x="505673" y="1915319"/>
                </a:lnTo>
                <a:cubicBezTo>
                  <a:pt x="509881" y="1915319"/>
                  <a:pt x="513293" y="1911907"/>
                  <a:pt x="513293" y="1907699"/>
                </a:cubicBezTo>
                <a:lnTo>
                  <a:pt x="513293" y="1801719"/>
                </a:lnTo>
                <a:cubicBezTo>
                  <a:pt x="513293" y="1797511"/>
                  <a:pt x="509881" y="1794099"/>
                  <a:pt x="505673" y="1794099"/>
                </a:cubicBezTo>
                <a:close/>
                <a:moveTo>
                  <a:pt x="625213" y="1775049"/>
                </a:moveTo>
                <a:cubicBezTo>
                  <a:pt x="621005" y="1775049"/>
                  <a:pt x="617593" y="1778461"/>
                  <a:pt x="617593" y="1782669"/>
                </a:cubicBezTo>
                <a:lnTo>
                  <a:pt x="617593" y="1888649"/>
                </a:lnTo>
                <a:cubicBezTo>
                  <a:pt x="617593" y="1892857"/>
                  <a:pt x="621005" y="1896269"/>
                  <a:pt x="625213" y="1896269"/>
                </a:cubicBezTo>
                <a:lnTo>
                  <a:pt x="655692" y="1896269"/>
                </a:lnTo>
                <a:cubicBezTo>
                  <a:pt x="659900" y="1896269"/>
                  <a:pt x="663312" y="1892857"/>
                  <a:pt x="663312" y="1888649"/>
                </a:cubicBezTo>
                <a:lnTo>
                  <a:pt x="663312" y="1782669"/>
                </a:lnTo>
                <a:cubicBezTo>
                  <a:pt x="663311" y="1778461"/>
                  <a:pt x="659899" y="1775049"/>
                  <a:pt x="655692" y="1775049"/>
                </a:cubicBezTo>
                <a:close/>
                <a:moveTo>
                  <a:pt x="772850" y="1755999"/>
                </a:moveTo>
                <a:cubicBezTo>
                  <a:pt x="768642" y="1755999"/>
                  <a:pt x="765230" y="1759411"/>
                  <a:pt x="765230" y="1763619"/>
                </a:cubicBezTo>
                <a:lnTo>
                  <a:pt x="765230" y="1869599"/>
                </a:lnTo>
                <a:cubicBezTo>
                  <a:pt x="765230" y="1873807"/>
                  <a:pt x="768642" y="1877219"/>
                  <a:pt x="772850" y="1877219"/>
                </a:cubicBezTo>
                <a:lnTo>
                  <a:pt x="803329" y="1877219"/>
                </a:lnTo>
                <a:cubicBezTo>
                  <a:pt x="807537" y="1877219"/>
                  <a:pt x="810949" y="1873807"/>
                  <a:pt x="810949" y="1869599"/>
                </a:cubicBezTo>
                <a:lnTo>
                  <a:pt x="810949" y="1763619"/>
                </a:lnTo>
                <a:cubicBezTo>
                  <a:pt x="810947" y="1759411"/>
                  <a:pt x="807537" y="1755999"/>
                  <a:pt x="803329" y="1755999"/>
                </a:cubicBezTo>
                <a:close/>
                <a:moveTo>
                  <a:pt x="920488" y="1736949"/>
                </a:moveTo>
                <a:cubicBezTo>
                  <a:pt x="916280" y="1736949"/>
                  <a:pt x="912868" y="1740361"/>
                  <a:pt x="912868" y="1744569"/>
                </a:cubicBezTo>
                <a:lnTo>
                  <a:pt x="912868" y="1850549"/>
                </a:lnTo>
                <a:cubicBezTo>
                  <a:pt x="912868" y="1854757"/>
                  <a:pt x="916280" y="1858169"/>
                  <a:pt x="920488" y="1858169"/>
                </a:cubicBezTo>
                <a:lnTo>
                  <a:pt x="950967" y="1858169"/>
                </a:lnTo>
                <a:cubicBezTo>
                  <a:pt x="955175" y="1858169"/>
                  <a:pt x="958587" y="1854757"/>
                  <a:pt x="958587" y="1850549"/>
                </a:cubicBezTo>
                <a:lnTo>
                  <a:pt x="958587" y="1744569"/>
                </a:lnTo>
                <a:cubicBezTo>
                  <a:pt x="958587" y="1740361"/>
                  <a:pt x="955175" y="1736949"/>
                  <a:pt x="950967" y="1736949"/>
                </a:cubicBezTo>
                <a:close/>
                <a:moveTo>
                  <a:pt x="1053838" y="1722662"/>
                </a:moveTo>
                <a:cubicBezTo>
                  <a:pt x="1049630" y="1722662"/>
                  <a:pt x="1046218" y="1726074"/>
                  <a:pt x="1046218" y="1730282"/>
                </a:cubicBezTo>
                <a:lnTo>
                  <a:pt x="1046218" y="1836262"/>
                </a:lnTo>
                <a:cubicBezTo>
                  <a:pt x="1046218" y="1840470"/>
                  <a:pt x="1049630" y="1843882"/>
                  <a:pt x="1053838" y="1843882"/>
                </a:cubicBezTo>
                <a:lnTo>
                  <a:pt x="1084317" y="1843882"/>
                </a:lnTo>
                <a:cubicBezTo>
                  <a:pt x="1088525" y="1843882"/>
                  <a:pt x="1091937" y="1840470"/>
                  <a:pt x="1091937" y="1836262"/>
                </a:cubicBezTo>
                <a:lnTo>
                  <a:pt x="1091937" y="1730282"/>
                </a:lnTo>
                <a:cubicBezTo>
                  <a:pt x="1091937" y="1726074"/>
                  <a:pt x="1088525" y="1722662"/>
                  <a:pt x="1084317" y="1722662"/>
                </a:cubicBezTo>
                <a:close/>
                <a:moveTo>
                  <a:pt x="1189570" y="1710755"/>
                </a:moveTo>
                <a:cubicBezTo>
                  <a:pt x="1185362" y="1710755"/>
                  <a:pt x="1181950" y="1714167"/>
                  <a:pt x="1181950" y="1718375"/>
                </a:cubicBezTo>
                <a:lnTo>
                  <a:pt x="1181950" y="1824355"/>
                </a:lnTo>
                <a:cubicBezTo>
                  <a:pt x="1181950" y="1828563"/>
                  <a:pt x="1185362" y="1831975"/>
                  <a:pt x="1189570" y="1831975"/>
                </a:cubicBezTo>
                <a:lnTo>
                  <a:pt x="1220049" y="1831975"/>
                </a:lnTo>
                <a:cubicBezTo>
                  <a:pt x="1224257" y="1831975"/>
                  <a:pt x="1227669" y="1828563"/>
                  <a:pt x="1227669" y="1824355"/>
                </a:cubicBezTo>
                <a:lnTo>
                  <a:pt x="1227669" y="1718375"/>
                </a:lnTo>
                <a:cubicBezTo>
                  <a:pt x="1227669" y="1714167"/>
                  <a:pt x="1224257" y="1710755"/>
                  <a:pt x="1220049" y="1710755"/>
                </a:cubicBezTo>
                <a:close/>
                <a:moveTo>
                  <a:pt x="1322919" y="1682180"/>
                </a:moveTo>
                <a:cubicBezTo>
                  <a:pt x="1318711" y="1682180"/>
                  <a:pt x="1315299" y="1685592"/>
                  <a:pt x="1315299" y="1689800"/>
                </a:cubicBezTo>
                <a:lnTo>
                  <a:pt x="1315299" y="1795780"/>
                </a:lnTo>
                <a:cubicBezTo>
                  <a:pt x="1315299" y="1799988"/>
                  <a:pt x="1318711" y="1803400"/>
                  <a:pt x="1322919" y="1803400"/>
                </a:cubicBezTo>
                <a:lnTo>
                  <a:pt x="1353398" y="1803400"/>
                </a:lnTo>
                <a:cubicBezTo>
                  <a:pt x="1357606" y="1803400"/>
                  <a:pt x="1361018" y="1799988"/>
                  <a:pt x="1361018" y="1795780"/>
                </a:cubicBezTo>
                <a:lnTo>
                  <a:pt x="1361018" y="1689800"/>
                </a:lnTo>
                <a:cubicBezTo>
                  <a:pt x="1361018" y="1685592"/>
                  <a:pt x="1357606" y="1682180"/>
                  <a:pt x="1353398" y="1682180"/>
                </a:cubicBezTo>
                <a:close/>
                <a:moveTo>
                  <a:pt x="1458650" y="1648842"/>
                </a:moveTo>
                <a:cubicBezTo>
                  <a:pt x="1454442" y="1648842"/>
                  <a:pt x="1451030" y="1652254"/>
                  <a:pt x="1451030" y="1656462"/>
                </a:cubicBezTo>
                <a:lnTo>
                  <a:pt x="1451030" y="1788636"/>
                </a:lnTo>
                <a:cubicBezTo>
                  <a:pt x="1451030" y="1792844"/>
                  <a:pt x="1454442" y="1796256"/>
                  <a:pt x="1458650" y="1796256"/>
                </a:cubicBezTo>
                <a:lnTo>
                  <a:pt x="1489129" y="1796256"/>
                </a:lnTo>
                <a:cubicBezTo>
                  <a:pt x="1493337" y="1796256"/>
                  <a:pt x="1496749" y="1792844"/>
                  <a:pt x="1496749" y="1788636"/>
                </a:cubicBezTo>
                <a:lnTo>
                  <a:pt x="1496749" y="1656462"/>
                </a:lnTo>
                <a:cubicBezTo>
                  <a:pt x="1496749" y="1652254"/>
                  <a:pt x="1493337" y="1648842"/>
                  <a:pt x="1489129" y="1648842"/>
                </a:cubicBezTo>
                <a:close/>
                <a:moveTo>
                  <a:pt x="1584856" y="1617886"/>
                </a:moveTo>
                <a:cubicBezTo>
                  <a:pt x="1580648" y="1617886"/>
                  <a:pt x="1577236" y="1621298"/>
                  <a:pt x="1577236" y="1625506"/>
                </a:cubicBezTo>
                <a:lnTo>
                  <a:pt x="1577236" y="1757680"/>
                </a:lnTo>
                <a:cubicBezTo>
                  <a:pt x="1577236" y="1761888"/>
                  <a:pt x="1580648" y="1765300"/>
                  <a:pt x="1584856" y="1765300"/>
                </a:cubicBezTo>
                <a:lnTo>
                  <a:pt x="1615335" y="1765300"/>
                </a:lnTo>
                <a:cubicBezTo>
                  <a:pt x="1619543" y="1765300"/>
                  <a:pt x="1622955" y="1761888"/>
                  <a:pt x="1622955" y="1757680"/>
                </a:cubicBezTo>
                <a:lnTo>
                  <a:pt x="1622955" y="1625506"/>
                </a:lnTo>
                <a:cubicBezTo>
                  <a:pt x="1622955" y="1621298"/>
                  <a:pt x="1619543" y="1617886"/>
                  <a:pt x="1615335" y="1617886"/>
                </a:cubicBezTo>
                <a:close/>
                <a:moveTo>
                  <a:pt x="1720586" y="1584547"/>
                </a:moveTo>
                <a:cubicBezTo>
                  <a:pt x="1716378" y="1584547"/>
                  <a:pt x="1712966" y="1587959"/>
                  <a:pt x="1712966" y="1592167"/>
                </a:cubicBezTo>
                <a:lnTo>
                  <a:pt x="1712966" y="1743392"/>
                </a:lnTo>
                <a:cubicBezTo>
                  <a:pt x="1712966" y="1747600"/>
                  <a:pt x="1716378" y="1751012"/>
                  <a:pt x="1720586" y="1751012"/>
                </a:cubicBezTo>
                <a:lnTo>
                  <a:pt x="1751065" y="1751012"/>
                </a:lnTo>
                <a:cubicBezTo>
                  <a:pt x="1755273" y="1751012"/>
                  <a:pt x="1758685" y="1747600"/>
                  <a:pt x="1758685" y="1743392"/>
                </a:cubicBezTo>
                <a:lnTo>
                  <a:pt x="1758685" y="1592167"/>
                </a:lnTo>
                <a:cubicBezTo>
                  <a:pt x="1758685" y="1587959"/>
                  <a:pt x="1755273" y="1584547"/>
                  <a:pt x="1751065" y="1584547"/>
                </a:cubicBezTo>
                <a:close/>
                <a:moveTo>
                  <a:pt x="1851555" y="1553591"/>
                </a:moveTo>
                <a:cubicBezTo>
                  <a:pt x="1847347" y="1553591"/>
                  <a:pt x="1843935" y="1557003"/>
                  <a:pt x="1843935" y="1561211"/>
                </a:cubicBezTo>
                <a:lnTo>
                  <a:pt x="1843935" y="1712436"/>
                </a:lnTo>
                <a:cubicBezTo>
                  <a:pt x="1843935" y="1716644"/>
                  <a:pt x="1847347" y="1720056"/>
                  <a:pt x="1851555" y="1720056"/>
                </a:cubicBezTo>
                <a:lnTo>
                  <a:pt x="1882034" y="1720056"/>
                </a:lnTo>
                <a:cubicBezTo>
                  <a:pt x="1886242" y="1720056"/>
                  <a:pt x="1889654" y="1716644"/>
                  <a:pt x="1889654" y="1712436"/>
                </a:cubicBezTo>
                <a:lnTo>
                  <a:pt x="1889654" y="1561211"/>
                </a:lnTo>
                <a:cubicBezTo>
                  <a:pt x="1889654" y="1557003"/>
                  <a:pt x="1886242" y="1553591"/>
                  <a:pt x="1882034" y="1553591"/>
                </a:cubicBezTo>
                <a:close/>
                <a:moveTo>
                  <a:pt x="1984905" y="1532160"/>
                </a:moveTo>
                <a:cubicBezTo>
                  <a:pt x="1980697" y="1532160"/>
                  <a:pt x="1977285" y="1535572"/>
                  <a:pt x="1977285" y="1539780"/>
                </a:cubicBezTo>
                <a:lnTo>
                  <a:pt x="1977285" y="1691005"/>
                </a:lnTo>
                <a:cubicBezTo>
                  <a:pt x="1977285" y="1695213"/>
                  <a:pt x="1980697" y="1698625"/>
                  <a:pt x="1984905" y="1698625"/>
                </a:cubicBezTo>
                <a:lnTo>
                  <a:pt x="2015384" y="1698625"/>
                </a:lnTo>
                <a:cubicBezTo>
                  <a:pt x="2019592" y="1698625"/>
                  <a:pt x="2023004" y="1695213"/>
                  <a:pt x="2023004" y="1691005"/>
                </a:cubicBezTo>
                <a:lnTo>
                  <a:pt x="2023004" y="1539780"/>
                </a:lnTo>
                <a:cubicBezTo>
                  <a:pt x="2023004" y="1535572"/>
                  <a:pt x="2019592" y="1532160"/>
                  <a:pt x="2015384" y="1532160"/>
                </a:cubicBezTo>
                <a:close/>
                <a:moveTo>
                  <a:pt x="2118255" y="1508348"/>
                </a:moveTo>
                <a:cubicBezTo>
                  <a:pt x="2114047" y="1508348"/>
                  <a:pt x="2110635" y="1511760"/>
                  <a:pt x="2110635" y="1515968"/>
                </a:cubicBezTo>
                <a:lnTo>
                  <a:pt x="2110635" y="1667193"/>
                </a:lnTo>
                <a:cubicBezTo>
                  <a:pt x="2110635" y="1671401"/>
                  <a:pt x="2114047" y="1674813"/>
                  <a:pt x="2118255" y="1674813"/>
                </a:cubicBezTo>
                <a:lnTo>
                  <a:pt x="2148734" y="1674813"/>
                </a:lnTo>
                <a:cubicBezTo>
                  <a:pt x="2152942" y="1674813"/>
                  <a:pt x="2156354" y="1671401"/>
                  <a:pt x="2156354" y="1667193"/>
                </a:cubicBezTo>
                <a:lnTo>
                  <a:pt x="2156354" y="1515968"/>
                </a:lnTo>
                <a:cubicBezTo>
                  <a:pt x="2156354" y="1511760"/>
                  <a:pt x="2152942" y="1508348"/>
                  <a:pt x="2148734" y="1508348"/>
                </a:cubicBezTo>
                <a:close/>
                <a:moveTo>
                  <a:pt x="2220649" y="1489298"/>
                </a:moveTo>
                <a:cubicBezTo>
                  <a:pt x="2216441" y="1489298"/>
                  <a:pt x="2213029" y="1492710"/>
                  <a:pt x="2213029" y="1496918"/>
                </a:cubicBezTo>
                <a:lnTo>
                  <a:pt x="2213029" y="1648143"/>
                </a:lnTo>
                <a:cubicBezTo>
                  <a:pt x="2213029" y="1652351"/>
                  <a:pt x="2216441" y="1655763"/>
                  <a:pt x="2220649" y="1655763"/>
                </a:cubicBezTo>
                <a:lnTo>
                  <a:pt x="2251128" y="1655763"/>
                </a:lnTo>
                <a:cubicBezTo>
                  <a:pt x="2255336" y="1655763"/>
                  <a:pt x="2258748" y="1652351"/>
                  <a:pt x="2258748" y="1648143"/>
                </a:cubicBezTo>
                <a:lnTo>
                  <a:pt x="2258748" y="1496918"/>
                </a:lnTo>
                <a:cubicBezTo>
                  <a:pt x="2258748" y="1492710"/>
                  <a:pt x="2255336" y="1489298"/>
                  <a:pt x="2251128" y="1489298"/>
                </a:cubicBezTo>
                <a:close/>
                <a:moveTo>
                  <a:pt x="2339711" y="1463104"/>
                </a:moveTo>
                <a:cubicBezTo>
                  <a:pt x="2335503" y="1463104"/>
                  <a:pt x="2332091" y="1466516"/>
                  <a:pt x="2332091" y="1470724"/>
                </a:cubicBezTo>
                <a:lnTo>
                  <a:pt x="2332091" y="1621949"/>
                </a:lnTo>
                <a:cubicBezTo>
                  <a:pt x="2332091" y="1626157"/>
                  <a:pt x="2335503" y="1629569"/>
                  <a:pt x="2339711" y="1629569"/>
                </a:cubicBezTo>
                <a:lnTo>
                  <a:pt x="2370190" y="1629569"/>
                </a:lnTo>
                <a:cubicBezTo>
                  <a:pt x="2374398" y="1629569"/>
                  <a:pt x="2377810" y="1626157"/>
                  <a:pt x="2377810" y="1621949"/>
                </a:cubicBezTo>
                <a:lnTo>
                  <a:pt x="2377810" y="1470724"/>
                </a:lnTo>
                <a:cubicBezTo>
                  <a:pt x="2377810" y="1466516"/>
                  <a:pt x="2374398" y="1463104"/>
                  <a:pt x="2370190" y="1463104"/>
                </a:cubicBezTo>
                <a:close/>
                <a:moveTo>
                  <a:pt x="2461155" y="1429766"/>
                </a:moveTo>
                <a:cubicBezTo>
                  <a:pt x="2456947" y="1429766"/>
                  <a:pt x="2453535" y="1433178"/>
                  <a:pt x="2453535" y="1437386"/>
                </a:cubicBezTo>
                <a:lnTo>
                  <a:pt x="2453535" y="1588611"/>
                </a:lnTo>
                <a:cubicBezTo>
                  <a:pt x="2453535" y="1592819"/>
                  <a:pt x="2456947" y="1596231"/>
                  <a:pt x="2461155" y="1596231"/>
                </a:cubicBezTo>
                <a:lnTo>
                  <a:pt x="2491634" y="1596231"/>
                </a:lnTo>
                <a:cubicBezTo>
                  <a:pt x="2495842" y="1596231"/>
                  <a:pt x="2499254" y="1592819"/>
                  <a:pt x="2499254" y="1588611"/>
                </a:cubicBezTo>
                <a:lnTo>
                  <a:pt x="2499254" y="1437386"/>
                </a:lnTo>
                <a:cubicBezTo>
                  <a:pt x="2499254" y="1433178"/>
                  <a:pt x="2495842" y="1429766"/>
                  <a:pt x="2491634" y="1429766"/>
                </a:cubicBezTo>
                <a:close/>
                <a:moveTo>
                  <a:pt x="2587361" y="1410716"/>
                </a:moveTo>
                <a:cubicBezTo>
                  <a:pt x="2583153" y="1410716"/>
                  <a:pt x="2579741" y="1414128"/>
                  <a:pt x="2579741" y="1418336"/>
                </a:cubicBezTo>
                <a:lnTo>
                  <a:pt x="2579741" y="1569561"/>
                </a:lnTo>
                <a:cubicBezTo>
                  <a:pt x="2579741" y="1573769"/>
                  <a:pt x="2583153" y="1577181"/>
                  <a:pt x="2587361" y="1577181"/>
                </a:cubicBezTo>
                <a:lnTo>
                  <a:pt x="2617840" y="1577181"/>
                </a:lnTo>
                <a:cubicBezTo>
                  <a:pt x="2622048" y="1577181"/>
                  <a:pt x="2625460" y="1573769"/>
                  <a:pt x="2625460" y="1569561"/>
                </a:cubicBezTo>
                <a:lnTo>
                  <a:pt x="2625460" y="1418336"/>
                </a:lnTo>
                <a:cubicBezTo>
                  <a:pt x="2625460" y="1414128"/>
                  <a:pt x="2622048" y="1410716"/>
                  <a:pt x="2617840" y="1410716"/>
                </a:cubicBezTo>
                <a:close/>
                <a:moveTo>
                  <a:pt x="2706424" y="1374997"/>
                </a:moveTo>
                <a:cubicBezTo>
                  <a:pt x="2702216" y="1374997"/>
                  <a:pt x="2698804" y="1378409"/>
                  <a:pt x="2698804" y="1382617"/>
                </a:cubicBezTo>
                <a:lnTo>
                  <a:pt x="2698804" y="1533842"/>
                </a:lnTo>
                <a:cubicBezTo>
                  <a:pt x="2698804" y="1538050"/>
                  <a:pt x="2702216" y="1541462"/>
                  <a:pt x="2706424" y="1541462"/>
                </a:cubicBezTo>
                <a:lnTo>
                  <a:pt x="2736903" y="1541462"/>
                </a:lnTo>
                <a:cubicBezTo>
                  <a:pt x="2741111" y="1541462"/>
                  <a:pt x="2744523" y="1538050"/>
                  <a:pt x="2744523" y="1533842"/>
                </a:cubicBezTo>
                <a:lnTo>
                  <a:pt x="2744523" y="1382617"/>
                </a:lnTo>
                <a:cubicBezTo>
                  <a:pt x="2744523" y="1378409"/>
                  <a:pt x="2741111" y="1374997"/>
                  <a:pt x="2736903" y="1374997"/>
                </a:cubicBezTo>
                <a:close/>
                <a:moveTo>
                  <a:pt x="2831893" y="1339750"/>
                </a:moveTo>
                <a:cubicBezTo>
                  <a:pt x="2827685" y="1339750"/>
                  <a:pt x="2824273" y="1343162"/>
                  <a:pt x="2824273" y="1347370"/>
                </a:cubicBezTo>
                <a:lnTo>
                  <a:pt x="2824273" y="1517173"/>
                </a:lnTo>
                <a:cubicBezTo>
                  <a:pt x="2824273" y="1521381"/>
                  <a:pt x="2827685" y="1524793"/>
                  <a:pt x="2831893" y="1524793"/>
                </a:cubicBezTo>
                <a:lnTo>
                  <a:pt x="2862372" y="1524793"/>
                </a:lnTo>
                <a:cubicBezTo>
                  <a:pt x="2866580" y="1524793"/>
                  <a:pt x="2869992" y="1521381"/>
                  <a:pt x="2869992" y="1517173"/>
                </a:cubicBezTo>
                <a:lnTo>
                  <a:pt x="2869992" y="1347370"/>
                </a:lnTo>
                <a:cubicBezTo>
                  <a:pt x="2869992" y="1343162"/>
                  <a:pt x="2866580" y="1339750"/>
                  <a:pt x="2862372" y="1339750"/>
                </a:cubicBezTo>
                <a:close/>
                <a:moveTo>
                  <a:pt x="2960481" y="1308794"/>
                </a:moveTo>
                <a:cubicBezTo>
                  <a:pt x="2956273" y="1308794"/>
                  <a:pt x="2952861" y="1312206"/>
                  <a:pt x="2952861" y="1316414"/>
                </a:cubicBezTo>
                <a:lnTo>
                  <a:pt x="2952861" y="1486217"/>
                </a:lnTo>
                <a:cubicBezTo>
                  <a:pt x="2952861" y="1490425"/>
                  <a:pt x="2956273" y="1493837"/>
                  <a:pt x="2960481" y="1493837"/>
                </a:cubicBezTo>
                <a:lnTo>
                  <a:pt x="2990960" y="1493837"/>
                </a:lnTo>
                <a:cubicBezTo>
                  <a:pt x="2995168" y="1493837"/>
                  <a:pt x="2998580" y="1490425"/>
                  <a:pt x="2998580" y="1486217"/>
                </a:cubicBezTo>
                <a:lnTo>
                  <a:pt x="2998580" y="1316414"/>
                </a:lnTo>
                <a:cubicBezTo>
                  <a:pt x="2998580" y="1312206"/>
                  <a:pt x="2995168" y="1308794"/>
                  <a:pt x="2990960" y="1308794"/>
                </a:cubicBezTo>
                <a:close/>
                <a:moveTo>
                  <a:pt x="3084306" y="1284981"/>
                </a:moveTo>
                <a:cubicBezTo>
                  <a:pt x="3080098" y="1284981"/>
                  <a:pt x="3076686" y="1288393"/>
                  <a:pt x="3076686" y="1292601"/>
                </a:cubicBezTo>
                <a:lnTo>
                  <a:pt x="3076686" y="1462404"/>
                </a:lnTo>
                <a:cubicBezTo>
                  <a:pt x="3076686" y="1466612"/>
                  <a:pt x="3080098" y="1470024"/>
                  <a:pt x="3084306" y="1470024"/>
                </a:cubicBezTo>
                <a:lnTo>
                  <a:pt x="3114785" y="1470024"/>
                </a:lnTo>
                <a:cubicBezTo>
                  <a:pt x="3118993" y="1470024"/>
                  <a:pt x="3122405" y="1466612"/>
                  <a:pt x="3122405" y="1462404"/>
                </a:cubicBezTo>
                <a:lnTo>
                  <a:pt x="3122405" y="1292601"/>
                </a:lnTo>
                <a:cubicBezTo>
                  <a:pt x="3122405" y="1288393"/>
                  <a:pt x="3118993" y="1284981"/>
                  <a:pt x="3114785" y="1284981"/>
                </a:cubicBezTo>
                <a:close/>
                <a:moveTo>
                  <a:pt x="3205750" y="1256406"/>
                </a:moveTo>
                <a:cubicBezTo>
                  <a:pt x="3201542" y="1256406"/>
                  <a:pt x="3198130" y="1259818"/>
                  <a:pt x="3198130" y="1264026"/>
                </a:cubicBezTo>
                <a:lnTo>
                  <a:pt x="3198130" y="1433829"/>
                </a:lnTo>
                <a:cubicBezTo>
                  <a:pt x="3198130" y="1438037"/>
                  <a:pt x="3201542" y="1441449"/>
                  <a:pt x="3205750" y="1441449"/>
                </a:cubicBezTo>
                <a:lnTo>
                  <a:pt x="3236229" y="1441449"/>
                </a:lnTo>
                <a:cubicBezTo>
                  <a:pt x="3240437" y="1441449"/>
                  <a:pt x="3243849" y="1438037"/>
                  <a:pt x="3243849" y="1433829"/>
                </a:cubicBezTo>
                <a:lnTo>
                  <a:pt x="3243849" y="1264026"/>
                </a:lnTo>
                <a:cubicBezTo>
                  <a:pt x="3243849" y="1259818"/>
                  <a:pt x="3240437" y="1256406"/>
                  <a:pt x="3236229" y="1256406"/>
                </a:cubicBezTo>
                <a:close/>
                <a:moveTo>
                  <a:pt x="3329574" y="1215924"/>
                </a:moveTo>
                <a:cubicBezTo>
                  <a:pt x="3325366" y="1215924"/>
                  <a:pt x="3321954" y="1219336"/>
                  <a:pt x="3321954" y="1223544"/>
                </a:cubicBezTo>
                <a:lnTo>
                  <a:pt x="3321954" y="1414779"/>
                </a:lnTo>
                <a:cubicBezTo>
                  <a:pt x="3321954" y="1418987"/>
                  <a:pt x="3325366" y="1422399"/>
                  <a:pt x="3329574" y="1422399"/>
                </a:cubicBezTo>
                <a:lnTo>
                  <a:pt x="3360053" y="1422399"/>
                </a:lnTo>
                <a:cubicBezTo>
                  <a:pt x="3364261" y="1422399"/>
                  <a:pt x="3367673" y="1418987"/>
                  <a:pt x="3367673" y="1414779"/>
                </a:cubicBezTo>
                <a:lnTo>
                  <a:pt x="3367673" y="1223544"/>
                </a:lnTo>
                <a:cubicBezTo>
                  <a:pt x="3367673" y="1219336"/>
                  <a:pt x="3364261" y="1215924"/>
                  <a:pt x="3360053" y="1215924"/>
                </a:cubicBezTo>
                <a:close/>
                <a:moveTo>
                  <a:pt x="3493880" y="1170680"/>
                </a:moveTo>
                <a:cubicBezTo>
                  <a:pt x="3489672" y="1170680"/>
                  <a:pt x="3486260" y="1174092"/>
                  <a:pt x="3486260" y="1178300"/>
                </a:cubicBezTo>
                <a:lnTo>
                  <a:pt x="3486260" y="1369535"/>
                </a:lnTo>
                <a:cubicBezTo>
                  <a:pt x="3486260" y="1373743"/>
                  <a:pt x="3489672" y="1377155"/>
                  <a:pt x="3493880" y="1377155"/>
                </a:cubicBezTo>
                <a:lnTo>
                  <a:pt x="3524359" y="1377155"/>
                </a:lnTo>
                <a:cubicBezTo>
                  <a:pt x="3528567" y="1377155"/>
                  <a:pt x="3531979" y="1373743"/>
                  <a:pt x="3531979" y="1369535"/>
                </a:cubicBezTo>
                <a:lnTo>
                  <a:pt x="3531979" y="1178300"/>
                </a:lnTo>
                <a:cubicBezTo>
                  <a:pt x="3531979" y="1174092"/>
                  <a:pt x="3528567" y="1170680"/>
                  <a:pt x="3524359" y="1170680"/>
                </a:cubicBezTo>
                <a:close/>
                <a:moveTo>
                  <a:pt x="3629612" y="1132580"/>
                </a:moveTo>
                <a:cubicBezTo>
                  <a:pt x="3625404" y="1132580"/>
                  <a:pt x="3621992" y="1135992"/>
                  <a:pt x="3621992" y="1140200"/>
                </a:cubicBezTo>
                <a:lnTo>
                  <a:pt x="3621992" y="1331435"/>
                </a:lnTo>
                <a:cubicBezTo>
                  <a:pt x="3621992" y="1335643"/>
                  <a:pt x="3625404" y="1339055"/>
                  <a:pt x="3629612" y="1339055"/>
                </a:cubicBezTo>
                <a:lnTo>
                  <a:pt x="3660091" y="1339055"/>
                </a:lnTo>
                <a:cubicBezTo>
                  <a:pt x="3664299" y="1339055"/>
                  <a:pt x="3667711" y="1335643"/>
                  <a:pt x="3667711" y="1331435"/>
                </a:cubicBezTo>
                <a:lnTo>
                  <a:pt x="3667711" y="1140200"/>
                </a:lnTo>
                <a:cubicBezTo>
                  <a:pt x="3667711" y="1135992"/>
                  <a:pt x="3664299" y="1132580"/>
                  <a:pt x="3660091" y="1132580"/>
                </a:cubicBezTo>
                <a:close/>
                <a:moveTo>
                  <a:pt x="3776849" y="1089715"/>
                </a:moveTo>
                <a:cubicBezTo>
                  <a:pt x="3771369" y="1089715"/>
                  <a:pt x="3766927" y="1094157"/>
                  <a:pt x="3766927" y="1099637"/>
                </a:cubicBezTo>
                <a:lnTo>
                  <a:pt x="3766927" y="1300558"/>
                </a:lnTo>
                <a:cubicBezTo>
                  <a:pt x="3766927" y="1306038"/>
                  <a:pt x="3771369" y="1310480"/>
                  <a:pt x="3776849" y="1310480"/>
                </a:cubicBezTo>
                <a:lnTo>
                  <a:pt x="3816535" y="1310480"/>
                </a:lnTo>
                <a:cubicBezTo>
                  <a:pt x="3822015" y="1310480"/>
                  <a:pt x="3826457" y="1306038"/>
                  <a:pt x="3826457" y="1300558"/>
                </a:cubicBezTo>
                <a:lnTo>
                  <a:pt x="3826457" y="1099637"/>
                </a:lnTo>
                <a:cubicBezTo>
                  <a:pt x="3826457" y="1094157"/>
                  <a:pt x="3822015" y="1089715"/>
                  <a:pt x="3816535" y="1089715"/>
                </a:cubicBezTo>
                <a:close/>
                <a:moveTo>
                  <a:pt x="3934011" y="1049234"/>
                </a:moveTo>
                <a:cubicBezTo>
                  <a:pt x="3928531" y="1049234"/>
                  <a:pt x="3924089" y="1053676"/>
                  <a:pt x="3924089" y="1059156"/>
                </a:cubicBezTo>
                <a:lnTo>
                  <a:pt x="3924089" y="1260077"/>
                </a:lnTo>
                <a:cubicBezTo>
                  <a:pt x="3924089" y="1265557"/>
                  <a:pt x="3928531" y="1269999"/>
                  <a:pt x="3934011" y="1269999"/>
                </a:cubicBezTo>
                <a:lnTo>
                  <a:pt x="3973697" y="1269999"/>
                </a:lnTo>
                <a:cubicBezTo>
                  <a:pt x="3979177" y="1269999"/>
                  <a:pt x="3983619" y="1265557"/>
                  <a:pt x="3983619" y="1260077"/>
                </a:cubicBezTo>
                <a:lnTo>
                  <a:pt x="3983619" y="1059156"/>
                </a:lnTo>
                <a:cubicBezTo>
                  <a:pt x="3983619" y="1053676"/>
                  <a:pt x="3979177" y="1049234"/>
                  <a:pt x="3973697" y="1049234"/>
                </a:cubicBezTo>
                <a:close/>
                <a:moveTo>
                  <a:pt x="4139592" y="989702"/>
                </a:moveTo>
                <a:cubicBezTo>
                  <a:pt x="4123153" y="989702"/>
                  <a:pt x="4109826" y="1003029"/>
                  <a:pt x="4109826" y="1019468"/>
                </a:cubicBezTo>
                <a:lnTo>
                  <a:pt x="4109826" y="1187846"/>
                </a:lnTo>
                <a:cubicBezTo>
                  <a:pt x="4109826" y="1204285"/>
                  <a:pt x="4123153" y="1217612"/>
                  <a:pt x="4139592" y="1217612"/>
                </a:cubicBezTo>
                <a:cubicBezTo>
                  <a:pt x="4156031" y="1217612"/>
                  <a:pt x="4169358" y="1204285"/>
                  <a:pt x="4169358" y="1187846"/>
                </a:cubicBezTo>
                <a:lnTo>
                  <a:pt x="4169358" y="1019468"/>
                </a:lnTo>
                <a:cubicBezTo>
                  <a:pt x="4169358" y="1003029"/>
                  <a:pt x="4156031" y="989702"/>
                  <a:pt x="4139592" y="989702"/>
                </a:cubicBezTo>
                <a:close/>
                <a:moveTo>
                  <a:pt x="4305086" y="939005"/>
                </a:moveTo>
                <a:cubicBezTo>
                  <a:pt x="4291934" y="939005"/>
                  <a:pt x="4281273" y="949666"/>
                  <a:pt x="4281273" y="962818"/>
                </a:cubicBezTo>
                <a:lnTo>
                  <a:pt x="4281273" y="1158079"/>
                </a:lnTo>
                <a:cubicBezTo>
                  <a:pt x="4281273" y="1171231"/>
                  <a:pt x="4291934" y="1181892"/>
                  <a:pt x="4305086" y="1181892"/>
                </a:cubicBezTo>
                <a:lnTo>
                  <a:pt x="4357473" y="1181892"/>
                </a:lnTo>
                <a:cubicBezTo>
                  <a:pt x="4370625" y="1181892"/>
                  <a:pt x="4381286" y="1171231"/>
                  <a:pt x="4381286" y="1158079"/>
                </a:cubicBezTo>
                <a:lnTo>
                  <a:pt x="4381286" y="962818"/>
                </a:lnTo>
                <a:cubicBezTo>
                  <a:pt x="4381286" y="949666"/>
                  <a:pt x="4370625" y="939005"/>
                  <a:pt x="4357473" y="939005"/>
                </a:cubicBezTo>
                <a:close/>
                <a:moveTo>
                  <a:pt x="4519399" y="896143"/>
                </a:moveTo>
                <a:cubicBezTo>
                  <a:pt x="4506247" y="896143"/>
                  <a:pt x="4495586" y="906804"/>
                  <a:pt x="4495586" y="919956"/>
                </a:cubicBezTo>
                <a:lnTo>
                  <a:pt x="4495586" y="1115217"/>
                </a:lnTo>
                <a:cubicBezTo>
                  <a:pt x="4495586" y="1128369"/>
                  <a:pt x="4506247" y="1139030"/>
                  <a:pt x="4519399" y="1139030"/>
                </a:cubicBezTo>
                <a:lnTo>
                  <a:pt x="4571786" y="1139030"/>
                </a:lnTo>
                <a:cubicBezTo>
                  <a:pt x="4584938" y="1139030"/>
                  <a:pt x="4595599" y="1128369"/>
                  <a:pt x="4595599" y="1115217"/>
                </a:cubicBezTo>
                <a:lnTo>
                  <a:pt x="4595599" y="919956"/>
                </a:lnTo>
                <a:cubicBezTo>
                  <a:pt x="4595599" y="906804"/>
                  <a:pt x="4584938" y="896143"/>
                  <a:pt x="4571786" y="896143"/>
                </a:cubicBezTo>
                <a:close/>
                <a:moveTo>
                  <a:pt x="4745164" y="853280"/>
                </a:moveTo>
                <a:cubicBezTo>
                  <a:pt x="4727002" y="853280"/>
                  <a:pt x="4712279" y="868003"/>
                  <a:pt x="4712279" y="886165"/>
                </a:cubicBezTo>
                <a:lnTo>
                  <a:pt x="4712279" y="1063282"/>
                </a:lnTo>
                <a:cubicBezTo>
                  <a:pt x="4712279" y="1081444"/>
                  <a:pt x="4727002" y="1096167"/>
                  <a:pt x="4745164" y="1096167"/>
                </a:cubicBezTo>
                <a:lnTo>
                  <a:pt x="4817509" y="1096167"/>
                </a:lnTo>
                <a:cubicBezTo>
                  <a:pt x="4835671" y="1096167"/>
                  <a:pt x="4850394" y="1081444"/>
                  <a:pt x="4850394" y="1063282"/>
                </a:cubicBezTo>
                <a:lnTo>
                  <a:pt x="4850394" y="886165"/>
                </a:lnTo>
                <a:cubicBezTo>
                  <a:pt x="4850394" y="868003"/>
                  <a:pt x="4835671" y="853280"/>
                  <a:pt x="4817509" y="853280"/>
                </a:cubicBezTo>
                <a:close/>
                <a:moveTo>
                  <a:pt x="4995194" y="793748"/>
                </a:moveTo>
                <a:cubicBezTo>
                  <a:pt x="4977032" y="793748"/>
                  <a:pt x="4962309" y="808471"/>
                  <a:pt x="4962309" y="826633"/>
                </a:cubicBezTo>
                <a:lnTo>
                  <a:pt x="4962309" y="1032327"/>
                </a:lnTo>
                <a:cubicBezTo>
                  <a:pt x="4962309" y="1050489"/>
                  <a:pt x="4977032" y="1065212"/>
                  <a:pt x="4995194" y="1065212"/>
                </a:cubicBezTo>
                <a:lnTo>
                  <a:pt x="5067539" y="1065212"/>
                </a:lnTo>
                <a:cubicBezTo>
                  <a:pt x="5085701" y="1065212"/>
                  <a:pt x="5100424" y="1050489"/>
                  <a:pt x="5100424" y="1032327"/>
                </a:cubicBezTo>
                <a:lnTo>
                  <a:pt x="5100424" y="826633"/>
                </a:lnTo>
                <a:cubicBezTo>
                  <a:pt x="5100424" y="808471"/>
                  <a:pt x="5085701" y="793748"/>
                  <a:pt x="5067539" y="793748"/>
                </a:cubicBezTo>
                <a:close/>
                <a:moveTo>
                  <a:pt x="5273799" y="743742"/>
                </a:moveTo>
                <a:cubicBezTo>
                  <a:pt x="5255637" y="743742"/>
                  <a:pt x="5240914" y="758465"/>
                  <a:pt x="5240914" y="776627"/>
                </a:cubicBezTo>
                <a:lnTo>
                  <a:pt x="5240914" y="1016349"/>
                </a:lnTo>
                <a:cubicBezTo>
                  <a:pt x="5240914" y="1034511"/>
                  <a:pt x="5255637" y="1049234"/>
                  <a:pt x="5273799" y="1049234"/>
                </a:cubicBezTo>
                <a:lnTo>
                  <a:pt x="5346144" y="1049234"/>
                </a:lnTo>
                <a:cubicBezTo>
                  <a:pt x="5364306" y="1049234"/>
                  <a:pt x="5379029" y="1034511"/>
                  <a:pt x="5379029" y="1016349"/>
                </a:cubicBezTo>
                <a:lnTo>
                  <a:pt x="5379029" y="776627"/>
                </a:lnTo>
                <a:cubicBezTo>
                  <a:pt x="5379029" y="758465"/>
                  <a:pt x="5364306" y="743742"/>
                  <a:pt x="5346144" y="743742"/>
                </a:cubicBezTo>
                <a:close/>
                <a:moveTo>
                  <a:pt x="5526211" y="698499"/>
                </a:moveTo>
                <a:cubicBezTo>
                  <a:pt x="5508049" y="698499"/>
                  <a:pt x="5493326" y="713222"/>
                  <a:pt x="5493326" y="731384"/>
                </a:cubicBezTo>
                <a:lnTo>
                  <a:pt x="5493326" y="971106"/>
                </a:lnTo>
                <a:cubicBezTo>
                  <a:pt x="5493326" y="989268"/>
                  <a:pt x="5508049" y="1003991"/>
                  <a:pt x="5526211" y="1003991"/>
                </a:cubicBezTo>
                <a:lnTo>
                  <a:pt x="5598556" y="1003991"/>
                </a:lnTo>
                <a:cubicBezTo>
                  <a:pt x="5616718" y="1003991"/>
                  <a:pt x="5631441" y="989268"/>
                  <a:pt x="5631441" y="971106"/>
                </a:cubicBezTo>
                <a:lnTo>
                  <a:pt x="5631441" y="731384"/>
                </a:lnTo>
                <a:cubicBezTo>
                  <a:pt x="5631441" y="713222"/>
                  <a:pt x="5616718" y="698499"/>
                  <a:pt x="5598556" y="698499"/>
                </a:cubicBezTo>
                <a:close/>
                <a:moveTo>
                  <a:pt x="5835774" y="660399"/>
                </a:moveTo>
                <a:cubicBezTo>
                  <a:pt x="5817612" y="660399"/>
                  <a:pt x="5802889" y="675122"/>
                  <a:pt x="5802889" y="693284"/>
                </a:cubicBezTo>
                <a:lnTo>
                  <a:pt x="5802889" y="933006"/>
                </a:lnTo>
                <a:cubicBezTo>
                  <a:pt x="5802889" y="951168"/>
                  <a:pt x="5817612" y="965891"/>
                  <a:pt x="5835774" y="965891"/>
                </a:cubicBezTo>
                <a:lnTo>
                  <a:pt x="5908119" y="965891"/>
                </a:lnTo>
                <a:cubicBezTo>
                  <a:pt x="5926281" y="965891"/>
                  <a:pt x="5941004" y="951168"/>
                  <a:pt x="5941004" y="933006"/>
                </a:cubicBezTo>
                <a:lnTo>
                  <a:pt x="5941004" y="693284"/>
                </a:lnTo>
                <a:cubicBezTo>
                  <a:pt x="5941004" y="675122"/>
                  <a:pt x="5926281" y="660399"/>
                  <a:pt x="5908119" y="660399"/>
                </a:cubicBezTo>
                <a:close/>
                <a:moveTo>
                  <a:pt x="6176292" y="617537"/>
                </a:moveTo>
                <a:cubicBezTo>
                  <a:pt x="6158130" y="617537"/>
                  <a:pt x="6143407" y="632260"/>
                  <a:pt x="6143407" y="650422"/>
                </a:cubicBezTo>
                <a:lnTo>
                  <a:pt x="6143407" y="890144"/>
                </a:lnTo>
                <a:cubicBezTo>
                  <a:pt x="6143407" y="908306"/>
                  <a:pt x="6158130" y="923029"/>
                  <a:pt x="6176292" y="923029"/>
                </a:cubicBezTo>
                <a:lnTo>
                  <a:pt x="6248637" y="923029"/>
                </a:lnTo>
                <a:cubicBezTo>
                  <a:pt x="6266799" y="923029"/>
                  <a:pt x="6281522" y="908306"/>
                  <a:pt x="6281522" y="890144"/>
                </a:cubicBezTo>
                <a:lnTo>
                  <a:pt x="6281522" y="650422"/>
                </a:lnTo>
                <a:cubicBezTo>
                  <a:pt x="6281522" y="632260"/>
                  <a:pt x="6266799" y="617537"/>
                  <a:pt x="6248637" y="617537"/>
                </a:cubicBezTo>
                <a:close/>
                <a:moveTo>
                  <a:pt x="6522481" y="567530"/>
                </a:moveTo>
                <a:cubicBezTo>
                  <a:pt x="6501187" y="567530"/>
                  <a:pt x="6483925" y="584792"/>
                  <a:pt x="6483925" y="606086"/>
                </a:cubicBezTo>
                <a:lnTo>
                  <a:pt x="6483925" y="864731"/>
                </a:lnTo>
                <a:cubicBezTo>
                  <a:pt x="6483925" y="886025"/>
                  <a:pt x="6501187" y="903287"/>
                  <a:pt x="6522481" y="903287"/>
                </a:cubicBezTo>
                <a:lnTo>
                  <a:pt x="6607301" y="903287"/>
                </a:lnTo>
                <a:cubicBezTo>
                  <a:pt x="6628595" y="903287"/>
                  <a:pt x="6645857" y="886025"/>
                  <a:pt x="6645857" y="864731"/>
                </a:cubicBezTo>
                <a:lnTo>
                  <a:pt x="6645857" y="606086"/>
                </a:lnTo>
                <a:cubicBezTo>
                  <a:pt x="6645857" y="584792"/>
                  <a:pt x="6628595" y="567530"/>
                  <a:pt x="6607301" y="567530"/>
                </a:cubicBezTo>
                <a:close/>
                <a:moveTo>
                  <a:pt x="9449524" y="565853"/>
                </a:moveTo>
                <a:lnTo>
                  <a:pt x="9455405" y="574674"/>
                </a:lnTo>
                <a:lnTo>
                  <a:pt x="9449548" y="574674"/>
                </a:lnTo>
                <a:close/>
                <a:moveTo>
                  <a:pt x="6915387" y="507999"/>
                </a:moveTo>
                <a:cubicBezTo>
                  <a:pt x="6894093" y="507999"/>
                  <a:pt x="6876831" y="525261"/>
                  <a:pt x="6876831" y="546555"/>
                </a:cubicBezTo>
                <a:lnTo>
                  <a:pt x="6876831" y="805200"/>
                </a:lnTo>
                <a:cubicBezTo>
                  <a:pt x="6876831" y="826494"/>
                  <a:pt x="6894093" y="843756"/>
                  <a:pt x="6915387" y="843756"/>
                </a:cubicBezTo>
                <a:lnTo>
                  <a:pt x="7000207" y="843756"/>
                </a:lnTo>
                <a:cubicBezTo>
                  <a:pt x="7021501" y="843756"/>
                  <a:pt x="7038763" y="826494"/>
                  <a:pt x="7038763" y="805200"/>
                </a:cubicBezTo>
                <a:lnTo>
                  <a:pt x="7038763" y="546555"/>
                </a:lnTo>
                <a:cubicBezTo>
                  <a:pt x="7038763" y="525261"/>
                  <a:pt x="7021501" y="507999"/>
                  <a:pt x="7000207" y="507999"/>
                </a:cubicBezTo>
                <a:close/>
                <a:moveTo>
                  <a:pt x="7332106" y="450849"/>
                </a:moveTo>
                <a:cubicBezTo>
                  <a:pt x="7310812" y="450849"/>
                  <a:pt x="7293550" y="468111"/>
                  <a:pt x="7293550" y="489405"/>
                </a:cubicBezTo>
                <a:lnTo>
                  <a:pt x="7293550" y="748050"/>
                </a:lnTo>
                <a:cubicBezTo>
                  <a:pt x="7293550" y="769344"/>
                  <a:pt x="7310812" y="786606"/>
                  <a:pt x="7332106" y="786606"/>
                </a:cubicBezTo>
                <a:lnTo>
                  <a:pt x="7416926" y="786606"/>
                </a:lnTo>
                <a:cubicBezTo>
                  <a:pt x="7438220" y="786606"/>
                  <a:pt x="7455482" y="769344"/>
                  <a:pt x="7455482" y="748050"/>
                </a:cubicBezTo>
                <a:lnTo>
                  <a:pt x="7455482" y="489405"/>
                </a:lnTo>
                <a:cubicBezTo>
                  <a:pt x="7455482" y="468111"/>
                  <a:pt x="7438220" y="450849"/>
                  <a:pt x="7416926" y="450849"/>
                </a:cubicBezTo>
                <a:close/>
                <a:moveTo>
                  <a:pt x="7779441" y="388935"/>
                </a:moveTo>
                <a:cubicBezTo>
                  <a:pt x="7754389" y="388935"/>
                  <a:pt x="7734081" y="409243"/>
                  <a:pt x="7734081" y="434295"/>
                </a:cubicBezTo>
                <a:lnTo>
                  <a:pt x="7734081" y="705527"/>
                </a:lnTo>
                <a:cubicBezTo>
                  <a:pt x="7734081" y="730579"/>
                  <a:pt x="7754389" y="750887"/>
                  <a:pt x="7779441" y="750887"/>
                </a:cubicBezTo>
                <a:lnTo>
                  <a:pt x="7879229" y="750887"/>
                </a:lnTo>
                <a:cubicBezTo>
                  <a:pt x="7904281" y="750887"/>
                  <a:pt x="7924589" y="730579"/>
                  <a:pt x="7924589" y="705527"/>
                </a:cubicBezTo>
                <a:lnTo>
                  <a:pt x="7924589" y="434295"/>
                </a:lnTo>
                <a:cubicBezTo>
                  <a:pt x="7924589" y="409243"/>
                  <a:pt x="7904281" y="388935"/>
                  <a:pt x="7879229" y="388935"/>
                </a:cubicBezTo>
                <a:close/>
                <a:moveTo>
                  <a:pt x="8264195" y="315117"/>
                </a:moveTo>
                <a:cubicBezTo>
                  <a:pt x="8234446" y="315117"/>
                  <a:pt x="8210330" y="339233"/>
                  <a:pt x="8210330" y="368982"/>
                </a:cubicBezTo>
                <a:lnTo>
                  <a:pt x="8210330" y="623204"/>
                </a:lnTo>
                <a:cubicBezTo>
                  <a:pt x="8210330" y="652953"/>
                  <a:pt x="8234446" y="677069"/>
                  <a:pt x="8264195" y="677069"/>
                </a:cubicBezTo>
                <a:lnTo>
                  <a:pt x="8382692" y="677069"/>
                </a:lnTo>
                <a:cubicBezTo>
                  <a:pt x="8412441" y="677069"/>
                  <a:pt x="8436557" y="652953"/>
                  <a:pt x="8436557" y="623204"/>
                </a:cubicBezTo>
                <a:lnTo>
                  <a:pt x="8436557" y="368982"/>
                </a:lnTo>
                <a:cubicBezTo>
                  <a:pt x="8436557" y="339233"/>
                  <a:pt x="8412441" y="315117"/>
                  <a:pt x="8382692" y="315117"/>
                </a:cubicBezTo>
                <a:close/>
                <a:moveTo>
                  <a:pt x="8771400" y="248444"/>
                </a:moveTo>
                <a:cubicBezTo>
                  <a:pt x="8735075" y="248444"/>
                  <a:pt x="8705628" y="277891"/>
                  <a:pt x="8705628" y="314216"/>
                </a:cubicBezTo>
                <a:lnTo>
                  <a:pt x="8705628" y="570816"/>
                </a:lnTo>
                <a:cubicBezTo>
                  <a:pt x="8705628" y="607141"/>
                  <a:pt x="8735075" y="636588"/>
                  <a:pt x="8771400" y="636588"/>
                </a:cubicBezTo>
                <a:lnTo>
                  <a:pt x="8916091" y="636588"/>
                </a:lnTo>
                <a:cubicBezTo>
                  <a:pt x="8952416" y="636588"/>
                  <a:pt x="8981863" y="607141"/>
                  <a:pt x="8981863" y="570816"/>
                </a:cubicBezTo>
                <a:lnTo>
                  <a:pt x="8981863" y="314216"/>
                </a:lnTo>
                <a:cubicBezTo>
                  <a:pt x="8981863" y="277891"/>
                  <a:pt x="8952416" y="248444"/>
                  <a:pt x="8916091" y="248444"/>
                </a:cubicBezTo>
                <a:close/>
                <a:moveTo>
                  <a:pt x="9448413" y="165099"/>
                </a:moveTo>
                <a:lnTo>
                  <a:pt x="9450618" y="165099"/>
                </a:lnTo>
                <a:lnTo>
                  <a:pt x="9448416" y="166369"/>
                </a:lnTo>
                <a:close/>
                <a:moveTo>
                  <a:pt x="9447956" y="0"/>
                </a:moveTo>
                <a:lnTo>
                  <a:pt x="9448413" y="165099"/>
                </a:lnTo>
                <a:lnTo>
                  <a:pt x="9326231" y="165099"/>
                </a:lnTo>
                <a:cubicBezTo>
                  <a:pt x="9289906" y="165099"/>
                  <a:pt x="9260459" y="194546"/>
                  <a:pt x="9260459" y="230871"/>
                </a:cubicBezTo>
                <a:lnTo>
                  <a:pt x="9260459" y="508902"/>
                </a:lnTo>
                <a:cubicBezTo>
                  <a:pt x="9260459" y="545227"/>
                  <a:pt x="9289906" y="574674"/>
                  <a:pt x="9326231" y="574674"/>
                </a:cubicBezTo>
                <a:lnTo>
                  <a:pt x="9449548" y="574674"/>
                </a:lnTo>
                <a:lnTo>
                  <a:pt x="9459779" y="4267992"/>
                </a:lnTo>
                <a:lnTo>
                  <a:pt x="9340835" y="4267992"/>
                </a:lnTo>
                <a:cubicBezTo>
                  <a:pt x="9303027" y="4267992"/>
                  <a:pt x="9272377" y="4298642"/>
                  <a:pt x="9272377" y="4336450"/>
                </a:cubicBezTo>
                <a:lnTo>
                  <a:pt x="9272377" y="4540597"/>
                </a:lnTo>
                <a:cubicBezTo>
                  <a:pt x="9272377" y="4578405"/>
                  <a:pt x="9303027" y="4609055"/>
                  <a:pt x="9340835" y="4609055"/>
                </a:cubicBezTo>
                <a:lnTo>
                  <a:pt x="9460723" y="4609055"/>
                </a:lnTo>
                <a:cubicBezTo>
                  <a:pt x="9460842" y="4651737"/>
                  <a:pt x="9460960" y="4694419"/>
                  <a:pt x="9461078" y="4737100"/>
                </a:cubicBezTo>
                <a:lnTo>
                  <a:pt x="5366964" y="4251580"/>
                </a:lnTo>
                <a:lnTo>
                  <a:pt x="1535293" y="3503617"/>
                </a:lnTo>
                <a:lnTo>
                  <a:pt x="0" y="3385518"/>
                </a:lnTo>
                <a:lnTo>
                  <a:pt x="13122" y="1837103"/>
                </a:lnTo>
                <a:lnTo>
                  <a:pt x="1049773" y="1705881"/>
                </a:lnTo>
                <a:lnTo>
                  <a:pt x="5393208" y="669230"/>
                </a:lnTo>
                <a:close/>
              </a:path>
            </a:pathLst>
          </a:custGeom>
          <a:solidFill>
            <a:srgbClr val="000000">
              <a:alpha val="58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/>
              <a:cs typeface="+mn-cs"/>
            </a:endParaRPr>
          </a:p>
        </p:txBody>
      </p:sp>
      <p:sp>
        <p:nvSpPr>
          <p:cNvPr id="51" name="圆角矩形 97"/>
          <p:cNvSpPr/>
          <p:nvPr/>
        </p:nvSpPr>
        <p:spPr>
          <a:xfrm>
            <a:off x="2560569" y="2948159"/>
            <a:ext cx="1035051" cy="961696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69130 w 690562"/>
              <a:gd name="connsiteY3" fmla="*/ 34132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103189 h 895167"/>
              <a:gd name="connsiteX1" fmla="*/ 29370 w 690562"/>
              <a:gd name="connsiteY1" fmla="*/ 73819 h 895167"/>
              <a:gd name="connsiteX2" fmla="*/ 625474 w 690562"/>
              <a:gd name="connsiteY2" fmla="*/ 0 h 895167"/>
              <a:gd name="connsiteX3" fmla="*/ 669130 w 690562"/>
              <a:gd name="connsiteY3" fmla="*/ 41276 h 895167"/>
              <a:gd name="connsiteX4" fmla="*/ 690562 w 690562"/>
              <a:gd name="connsiteY4" fmla="*/ 865797 h 895167"/>
              <a:gd name="connsiteX5" fmla="*/ 661192 w 690562"/>
              <a:gd name="connsiteY5" fmla="*/ 895167 h 895167"/>
              <a:gd name="connsiteX6" fmla="*/ 29370 w 690562"/>
              <a:gd name="connsiteY6" fmla="*/ 895167 h 895167"/>
              <a:gd name="connsiteX7" fmla="*/ 0 w 690562"/>
              <a:gd name="connsiteY7" fmla="*/ 865797 h 895167"/>
              <a:gd name="connsiteX8" fmla="*/ 0 w 690562"/>
              <a:gd name="connsiteY8" fmla="*/ 103189 h 895167"/>
              <a:gd name="connsiteX0" fmla="*/ 0 w 690562"/>
              <a:gd name="connsiteY0" fmla="*/ 103189 h 935648"/>
              <a:gd name="connsiteX1" fmla="*/ 29370 w 690562"/>
              <a:gd name="connsiteY1" fmla="*/ 73819 h 935648"/>
              <a:gd name="connsiteX2" fmla="*/ 625474 w 690562"/>
              <a:gd name="connsiteY2" fmla="*/ 0 h 935648"/>
              <a:gd name="connsiteX3" fmla="*/ 669130 w 690562"/>
              <a:gd name="connsiteY3" fmla="*/ 41276 h 935648"/>
              <a:gd name="connsiteX4" fmla="*/ 690562 w 690562"/>
              <a:gd name="connsiteY4" fmla="*/ 865797 h 935648"/>
              <a:gd name="connsiteX5" fmla="*/ 632617 w 690562"/>
              <a:gd name="connsiteY5" fmla="*/ 935648 h 935648"/>
              <a:gd name="connsiteX6" fmla="*/ 29370 w 690562"/>
              <a:gd name="connsiteY6" fmla="*/ 895167 h 935648"/>
              <a:gd name="connsiteX7" fmla="*/ 0 w 690562"/>
              <a:gd name="connsiteY7" fmla="*/ 865797 h 935648"/>
              <a:gd name="connsiteX8" fmla="*/ 0 w 690562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0081 w 669130"/>
              <a:gd name="connsiteY4" fmla="*/ 870560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6989 w 669130"/>
              <a:gd name="connsiteY6" fmla="*/ 902311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59606"/>
              <a:gd name="connsiteY0" fmla="*/ 100808 h 933267"/>
              <a:gd name="connsiteX1" fmla="*/ 29370 w 659606"/>
              <a:gd name="connsiteY1" fmla="*/ 71438 h 933267"/>
              <a:gd name="connsiteX2" fmla="*/ 625474 w 659606"/>
              <a:gd name="connsiteY2" fmla="*/ 0 h 933267"/>
              <a:gd name="connsiteX3" fmla="*/ 650080 w 659606"/>
              <a:gd name="connsiteY3" fmla="*/ 43658 h 933267"/>
              <a:gd name="connsiteX4" fmla="*/ 659606 w 659606"/>
              <a:gd name="connsiteY4" fmla="*/ 884847 h 933267"/>
              <a:gd name="connsiteX5" fmla="*/ 632617 w 659606"/>
              <a:gd name="connsiteY5" fmla="*/ 933267 h 933267"/>
              <a:gd name="connsiteX6" fmla="*/ 26989 w 659606"/>
              <a:gd name="connsiteY6" fmla="*/ 899930 h 933267"/>
              <a:gd name="connsiteX7" fmla="*/ 0 w 659606"/>
              <a:gd name="connsiteY7" fmla="*/ 863416 h 933267"/>
              <a:gd name="connsiteX8" fmla="*/ 0 w 659606"/>
              <a:gd name="connsiteY8" fmla="*/ 100808 h 933267"/>
              <a:gd name="connsiteX0" fmla="*/ 0 w 664368"/>
              <a:gd name="connsiteY0" fmla="*/ 100808 h 933267"/>
              <a:gd name="connsiteX1" fmla="*/ 29370 w 664368"/>
              <a:gd name="connsiteY1" fmla="*/ 71438 h 933267"/>
              <a:gd name="connsiteX2" fmla="*/ 625474 w 664368"/>
              <a:gd name="connsiteY2" fmla="*/ 0 h 933267"/>
              <a:gd name="connsiteX3" fmla="*/ 664368 w 664368"/>
              <a:gd name="connsiteY3" fmla="*/ 53183 h 933267"/>
              <a:gd name="connsiteX4" fmla="*/ 659606 w 664368"/>
              <a:gd name="connsiteY4" fmla="*/ 884847 h 933267"/>
              <a:gd name="connsiteX5" fmla="*/ 632617 w 664368"/>
              <a:gd name="connsiteY5" fmla="*/ 933267 h 933267"/>
              <a:gd name="connsiteX6" fmla="*/ 26989 w 664368"/>
              <a:gd name="connsiteY6" fmla="*/ 899930 h 933267"/>
              <a:gd name="connsiteX7" fmla="*/ 0 w 664368"/>
              <a:gd name="connsiteY7" fmla="*/ 863416 h 933267"/>
              <a:gd name="connsiteX8" fmla="*/ 0 w 664368"/>
              <a:gd name="connsiteY8" fmla="*/ 100808 h 933267"/>
              <a:gd name="connsiteX0" fmla="*/ 0 w 664368"/>
              <a:gd name="connsiteY0" fmla="*/ 102656 h 935115"/>
              <a:gd name="connsiteX1" fmla="*/ 29370 w 664368"/>
              <a:gd name="connsiteY1" fmla="*/ 73286 h 935115"/>
              <a:gd name="connsiteX2" fmla="*/ 625474 w 664368"/>
              <a:gd name="connsiteY2" fmla="*/ 1848 h 935115"/>
              <a:gd name="connsiteX3" fmla="*/ 664368 w 664368"/>
              <a:gd name="connsiteY3" fmla="*/ 55031 h 935115"/>
              <a:gd name="connsiteX4" fmla="*/ 659606 w 664368"/>
              <a:gd name="connsiteY4" fmla="*/ 886695 h 935115"/>
              <a:gd name="connsiteX5" fmla="*/ 632617 w 664368"/>
              <a:gd name="connsiteY5" fmla="*/ 935115 h 935115"/>
              <a:gd name="connsiteX6" fmla="*/ 26989 w 664368"/>
              <a:gd name="connsiteY6" fmla="*/ 901778 h 935115"/>
              <a:gd name="connsiteX7" fmla="*/ 0 w 664368"/>
              <a:gd name="connsiteY7" fmla="*/ 865264 h 935115"/>
              <a:gd name="connsiteX8" fmla="*/ 0 w 664368"/>
              <a:gd name="connsiteY8" fmla="*/ 102656 h 935115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71507"/>
              <a:gd name="connsiteY0" fmla="*/ 113215 h 945674"/>
              <a:gd name="connsiteX1" fmla="*/ 29370 w 671507"/>
              <a:gd name="connsiteY1" fmla="*/ 83845 h 945674"/>
              <a:gd name="connsiteX2" fmla="*/ 619608 w 671507"/>
              <a:gd name="connsiteY2" fmla="*/ 1558 h 945674"/>
              <a:gd name="connsiteX3" fmla="*/ 664368 w 671507"/>
              <a:gd name="connsiteY3" fmla="*/ 65590 h 945674"/>
              <a:gd name="connsiteX4" fmla="*/ 671338 w 671507"/>
              <a:gd name="connsiteY4" fmla="*/ 910815 h 945674"/>
              <a:gd name="connsiteX5" fmla="*/ 632617 w 671507"/>
              <a:gd name="connsiteY5" fmla="*/ 945674 h 945674"/>
              <a:gd name="connsiteX6" fmla="*/ 26989 w 671507"/>
              <a:gd name="connsiteY6" fmla="*/ 912337 h 945674"/>
              <a:gd name="connsiteX7" fmla="*/ 0 w 671507"/>
              <a:gd name="connsiteY7" fmla="*/ 875823 h 945674"/>
              <a:gd name="connsiteX8" fmla="*/ 0 w 671507"/>
              <a:gd name="connsiteY8" fmla="*/ 113215 h 94567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0815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507" h="988167">
                <a:moveTo>
                  <a:pt x="0" y="113215"/>
                </a:moveTo>
                <a:cubicBezTo>
                  <a:pt x="0" y="96994"/>
                  <a:pt x="13149" y="83845"/>
                  <a:pt x="29370" y="83845"/>
                </a:cubicBezTo>
                <a:cubicBezTo>
                  <a:pt x="138798" y="69558"/>
                  <a:pt x="458455" y="12473"/>
                  <a:pt x="619608" y="1558"/>
                </a:cubicBezTo>
                <a:cubicBezTo>
                  <a:pt x="652497" y="-10348"/>
                  <a:pt x="664368" y="49369"/>
                  <a:pt x="664368" y="65590"/>
                </a:cubicBezTo>
                <a:cubicBezTo>
                  <a:pt x="662781" y="342811"/>
                  <a:pt x="672925" y="635820"/>
                  <a:pt x="671338" y="913041"/>
                </a:cubicBezTo>
                <a:cubicBezTo>
                  <a:pt x="663099" y="960420"/>
                  <a:pt x="648838" y="988167"/>
                  <a:pt x="632617" y="988167"/>
                </a:cubicBezTo>
                <a:cubicBezTo>
                  <a:pt x="406023" y="966599"/>
                  <a:pt x="228865" y="940581"/>
                  <a:pt x="26989" y="916788"/>
                </a:cubicBezTo>
                <a:cubicBezTo>
                  <a:pt x="10768" y="916788"/>
                  <a:pt x="0" y="892044"/>
                  <a:pt x="0" y="875823"/>
                </a:cubicBezTo>
                <a:lnTo>
                  <a:pt x="0" y="113215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200000" scaled="0"/>
            <a:tileRect/>
          </a:gradFill>
          <a:ln w="317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/>
              <a:cs typeface="+mn-cs"/>
            </a:endParaRPr>
          </a:p>
        </p:txBody>
      </p:sp>
      <p:sp>
        <p:nvSpPr>
          <p:cNvPr id="52" name="圆角矩形 97"/>
          <p:cNvSpPr/>
          <p:nvPr/>
        </p:nvSpPr>
        <p:spPr>
          <a:xfrm>
            <a:off x="4327860" y="2607718"/>
            <a:ext cx="1704273" cy="1595653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69130 w 690562"/>
              <a:gd name="connsiteY3" fmla="*/ 34132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103189 h 895167"/>
              <a:gd name="connsiteX1" fmla="*/ 29370 w 690562"/>
              <a:gd name="connsiteY1" fmla="*/ 73819 h 895167"/>
              <a:gd name="connsiteX2" fmla="*/ 625474 w 690562"/>
              <a:gd name="connsiteY2" fmla="*/ 0 h 895167"/>
              <a:gd name="connsiteX3" fmla="*/ 669130 w 690562"/>
              <a:gd name="connsiteY3" fmla="*/ 41276 h 895167"/>
              <a:gd name="connsiteX4" fmla="*/ 690562 w 690562"/>
              <a:gd name="connsiteY4" fmla="*/ 865797 h 895167"/>
              <a:gd name="connsiteX5" fmla="*/ 661192 w 690562"/>
              <a:gd name="connsiteY5" fmla="*/ 895167 h 895167"/>
              <a:gd name="connsiteX6" fmla="*/ 29370 w 690562"/>
              <a:gd name="connsiteY6" fmla="*/ 895167 h 895167"/>
              <a:gd name="connsiteX7" fmla="*/ 0 w 690562"/>
              <a:gd name="connsiteY7" fmla="*/ 865797 h 895167"/>
              <a:gd name="connsiteX8" fmla="*/ 0 w 690562"/>
              <a:gd name="connsiteY8" fmla="*/ 103189 h 895167"/>
              <a:gd name="connsiteX0" fmla="*/ 0 w 690562"/>
              <a:gd name="connsiteY0" fmla="*/ 103189 h 935648"/>
              <a:gd name="connsiteX1" fmla="*/ 29370 w 690562"/>
              <a:gd name="connsiteY1" fmla="*/ 73819 h 935648"/>
              <a:gd name="connsiteX2" fmla="*/ 625474 w 690562"/>
              <a:gd name="connsiteY2" fmla="*/ 0 h 935648"/>
              <a:gd name="connsiteX3" fmla="*/ 669130 w 690562"/>
              <a:gd name="connsiteY3" fmla="*/ 41276 h 935648"/>
              <a:gd name="connsiteX4" fmla="*/ 690562 w 690562"/>
              <a:gd name="connsiteY4" fmla="*/ 865797 h 935648"/>
              <a:gd name="connsiteX5" fmla="*/ 632617 w 690562"/>
              <a:gd name="connsiteY5" fmla="*/ 935648 h 935648"/>
              <a:gd name="connsiteX6" fmla="*/ 29370 w 690562"/>
              <a:gd name="connsiteY6" fmla="*/ 895167 h 935648"/>
              <a:gd name="connsiteX7" fmla="*/ 0 w 690562"/>
              <a:gd name="connsiteY7" fmla="*/ 865797 h 935648"/>
              <a:gd name="connsiteX8" fmla="*/ 0 w 690562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0081 w 669130"/>
              <a:gd name="connsiteY4" fmla="*/ 870560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6989 w 669130"/>
              <a:gd name="connsiteY6" fmla="*/ 902311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59606"/>
              <a:gd name="connsiteY0" fmla="*/ 100808 h 933267"/>
              <a:gd name="connsiteX1" fmla="*/ 29370 w 659606"/>
              <a:gd name="connsiteY1" fmla="*/ 71438 h 933267"/>
              <a:gd name="connsiteX2" fmla="*/ 625474 w 659606"/>
              <a:gd name="connsiteY2" fmla="*/ 0 h 933267"/>
              <a:gd name="connsiteX3" fmla="*/ 650080 w 659606"/>
              <a:gd name="connsiteY3" fmla="*/ 43658 h 933267"/>
              <a:gd name="connsiteX4" fmla="*/ 659606 w 659606"/>
              <a:gd name="connsiteY4" fmla="*/ 884847 h 933267"/>
              <a:gd name="connsiteX5" fmla="*/ 632617 w 659606"/>
              <a:gd name="connsiteY5" fmla="*/ 933267 h 933267"/>
              <a:gd name="connsiteX6" fmla="*/ 26989 w 659606"/>
              <a:gd name="connsiteY6" fmla="*/ 899930 h 933267"/>
              <a:gd name="connsiteX7" fmla="*/ 0 w 659606"/>
              <a:gd name="connsiteY7" fmla="*/ 863416 h 933267"/>
              <a:gd name="connsiteX8" fmla="*/ 0 w 659606"/>
              <a:gd name="connsiteY8" fmla="*/ 100808 h 933267"/>
              <a:gd name="connsiteX0" fmla="*/ 0 w 664368"/>
              <a:gd name="connsiteY0" fmla="*/ 100808 h 933267"/>
              <a:gd name="connsiteX1" fmla="*/ 29370 w 664368"/>
              <a:gd name="connsiteY1" fmla="*/ 71438 h 933267"/>
              <a:gd name="connsiteX2" fmla="*/ 625474 w 664368"/>
              <a:gd name="connsiteY2" fmla="*/ 0 h 933267"/>
              <a:gd name="connsiteX3" fmla="*/ 664368 w 664368"/>
              <a:gd name="connsiteY3" fmla="*/ 53183 h 933267"/>
              <a:gd name="connsiteX4" fmla="*/ 659606 w 664368"/>
              <a:gd name="connsiteY4" fmla="*/ 884847 h 933267"/>
              <a:gd name="connsiteX5" fmla="*/ 632617 w 664368"/>
              <a:gd name="connsiteY5" fmla="*/ 933267 h 933267"/>
              <a:gd name="connsiteX6" fmla="*/ 26989 w 664368"/>
              <a:gd name="connsiteY6" fmla="*/ 899930 h 933267"/>
              <a:gd name="connsiteX7" fmla="*/ 0 w 664368"/>
              <a:gd name="connsiteY7" fmla="*/ 863416 h 933267"/>
              <a:gd name="connsiteX8" fmla="*/ 0 w 664368"/>
              <a:gd name="connsiteY8" fmla="*/ 100808 h 933267"/>
              <a:gd name="connsiteX0" fmla="*/ 0 w 664368"/>
              <a:gd name="connsiteY0" fmla="*/ 102656 h 935115"/>
              <a:gd name="connsiteX1" fmla="*/ 29370 w 664368"/>
              <a:gd name="connsiteY1" fmla="*/ 73286 h 935115"/>
              <a:gd name="connsiteX2" fmla="*/ 625474 w 664368"/>
              <a:gd name="connsiteY2" fmla="*/ 1848 h 935115"/>
              <a:gd name="connsiteX3" fmla="*/ 664368 w 664368"/>
              <a:gd name="connsiteY3" fmla="*/ 55031 h 935115"/>
              <a:gd name="connsiteX4" fmla="*/ 659606 w 664368"/>
              <a:gd name="connsiteY4" fmla="*/ 886695 h 935115"/>
              <a:gd name="connsiteX5" fmla="*/ 632617 w 664368"/>
              <a:gd name="connsiteY5" fmla="*/ 935115 h 935115"/>
              <a:gd name="connsiteX6" fmla="*/ 26989 w 664368"/>
              <a:gd name="connsiteY6" fmla="*/ 901778 h 935115"/>
              <a:gd name="connsiteX7" fmla="*/ 0 w 664368"/>
              <a:gd name="connsiteY7" fmla="*/ 865264 h 935115"/>
              <a:gd name="connsiteX8" fmla="*/ 0 w 664368"/>
              <a:gd name="connsiteY8" fmla="*/ 102656 h 935115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71507"/>
              <a:gd name="connsiteY0" fmla="*/ 113215 h 945674"/>
              <a:gd name="connsiteX1" fmla="*/ 29370 w 671507"/>
              <a:gd name="connsiteY1" fmla="*/ 83845 h 945674"/>
              <a:gd name="connsiteX2" fmla="*/ 619608 w 671507"/>
              <a:gd name="connsiteY2" fmla="*/ 1558 h 945674"/>
              <a:gd name="connsiteX3" fmla="*/ 664368 w 671507"/>
              <a:gd name="connsiteY3" fmla="*/ 65590 h 945674"/>
              <a:gd name="connsiteX4" fmla="*/ 671338 w 671507"/>
              <a:gd name="connsiteY4" fmla="*/ 910815 h 945674"/>
              <a:gd name="connsiteX5" fmla="*/ 632617 w 671507"/>
              <a:gd name="connsiteY5" fmla="*/ 945674 h 945674"/>
              <a:gd name="connsiteX6" fmla="*/ 26989 w 671507"/>
              <a:gd name="connsiteY6" fmla="*/ 912337 h 945674"/>
              <a:gd name="connsiteX7" fmla="*/ 0 w 671507"/>
              <a:gd name="connsiteY7" fmla="*/ 875823 h 945674"/>
              <a:gd name="connsiteX8" fmla="*/ 0 w 671507"/>
              <a:gd name="connsiteY8" fmla="*/ 113215 h 94567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0815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71007 h 1045959"/>
              <a:gd name="connsiteX1" fmla="*/ 29370 w 671507"/>
              <a:gd name="connsiteY1" fmla="*/ 141637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34553 w 671507"/>
              <a:gd name="connsiteY6" fmla="*/ 1002442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76607"/>
              <a:gd name="connsiteX1" fmla="*/ 52061 w 671507"/>
              <a:gd name="connsiteY1" fmla="*/ 110989 h 1076607"/>
              <a:gd name="connsiteX2" fmla="*/ 649864 w 671507"/>
              <a:gd name="connsiteY2" fmla="*/ 840 h 1076607"/>
              <a:gd name="connsiteX3" fmla="*/ 664368 w 671507"/>
              <a:gd name="connsiteY3" fmla="*/ 123382 h 1076607"/>
              <a:gd name="connsiteX4" fmla="*/ 671338 w 671507"/>
              <a:gd name="connsiteY4" fmla="*/ 970833 h 1076607"/>
              <a:gd name="connsiteX5" fmla="*/ 630096 w 671507"/>
              <a:gd name="connsiteY5" fmla="*/ 1076607 h 1076607"/>
              <a:gd name="connsiteX6" fmla="*/ 34553 w 671507"/>
              <a:gd name="connsiteY6" fmla="*/ 1002442 h 1076607"/>
              <a:gd name="connsiteX7" fmla="*/ 0 w 671507"/>
              <a:gd name="connsiteY7" fmla="*/ 933615 h 1076607"/>
              <a:gd name="connsiteX8" fmla="*/ 0 w 671507"/>
              <a:gd name="connsiteY8" fmla="*/ 171007 h 1076607"/>
              <a:gd name="connsiteX0" fmla="*/ 0 w 676497"/>
              <a:gd name="connsiteY0" fmla="*/ 171007 h 1076607"/>
              <a:gd name="connsiteX1" fmla="*/ 52061 w 676497"/>
              <a:gd name="connsiteY1" fmla="*/ 110989 h 1076607"/>
              <a:gd name="connsiteX2" fmla="*/ 649864 w 676497"/>
              <a:gd name="connsiteY2" fmla="*/ 840 h 1076607"/>
              <a:gd name="connsiteX3" fmla="*/ 664368 w 676497"/>
              <a:gd name="connsiteY3" fmla="*/ 123382 h 1076607"/>
              <a:gd name="connsiteX4" fmla="*/ 676381 w 676497"/>
              <a:gd name="connsiteY4" fmla="*/ 998695 h 1076607"/>
              <a:gd name="connsiteX5" fmla="*/ 630096 w 676497"/>
              <a:gd name="connsiteY5" fmla="*/ 1076607 h 1076607"/>
              <a:gd name="connsiteX6" fmla="*/ 34553 w 676497"/>
              <a:gd name="connsiteY6" fmla="*/ 1002442 h 1076607"/>
              <a:gd name="connsiteX7" fmla="*/ 0 w 676497"/>
              <a:gd name="connsiteY7" fmla="*/ 933615 h 1076607"/>
              <a:gd name="connsiteX8" fmla="*/ 0 w 676497"/>
              <a:gd name="connsiteY8" fmla="*/ 171007 h 1076607"/>
              <a:gd name="connsiteX0" fmla="*/ 0 w 676497"/>
              <a:gd name="connsiteY0" fmla="*/ 171007 h 1076607"/>
              <a:gd name="connsiteX1" fmla="*/ 52061 w 676497"/>
              <a:gd name="connsiteY1" fmla="*/ 110989 h 1076607"/>
              <a:gd name="connsiteX2" fmla="*/ 649864 w 676497"/>
              <a:gd name="connsiteY2" fmla="*/ 840 h 1076607"/>
              <a:gd name="connsiteX3" fmla="*/ 664368 w 676497"/>
              <a:gd name="connsiteY3" fmla="*/ 123382 h 1076607"/>
              <a:gd name="connsiteX4" fmla="*/ 676381 w 676497"/>
              <a:gd name="connsiteY4" fmla="*/ 998695 h 1076607"/>
              <a:gd name="connsiteX5" fmla="*/ 630096 w 676497"/>
              <a:gd name="connsiteY5" fmla="*/ 1076607 h 1076607"/>
              <a:gd name="connsiteX6" fmla="*/ 34553 w 676497"/>
              <a:gd name="connsiteY6" fmla="*/ 1002442 h 1076607"/>
              <a:gd name="connsiteX7" fmla="*/ 0 w 676497"/>
              <a:gd name="connsiteY7" fmla="*/ 933615 h 1076607"/>
              <a:gd name="connsiteX8" fmla="*/ 0 w 676497"/>
              <a:gd name="connsiteY8" fmla="*/ 171007 h 1076607"/>
              <a:gd name="connsiteX0" fmla="*/ 0 w 676691"/>
              <a:gd name="connsiteY0" fmla="*/ 171007 h 1076607"/>
              <a:gd name="connsiteX1" fmla="*/ 52061 w 676691"/>
              <a:gd name="connsiteY1" fmla="*/ 110989 h 1076607"/>
              <a:gd name="connsiteX2" fmla="*/ 649864 w 676691"/>
              <a:gd name="connsiteY2" fmla="*/ 840 h 1076607"/>
              <a:gd name="connsiteX3" fmla="*/ 674453 w 676691"/>
              <a:gd name="connsiteY3" fmla="*/ 123382 h 1076607"/>
              <a:gd name="connsiteX4" fmla="*/ 676381 w 676691"/>
              <a:gd name="connsiteY4" fmla="*/ 998695 h 1076607"/>
              <a:gd name="connsiteX5" fmla="*/ 630096 w 676691"/>
              <a:gd name="connsiteY5" fmla="*/ 1076607 h 1076607"/>
              <a:gd name="connsiteX6" fmla="*/ 34553 w 676691"/>
              <a:gd name="connsiteY6" fmla="*/ 1002442 h 1076607"/>
              <a:gd name="connsiteX7" fmla="*/ 0 w 676691"/>
              <a:gd name="connsiteY7" fmla="*/ 933615 h 1076607"/>
              <a:gd name="connsiteX8" fmla="*/ 0 w 676691"/>
              <a:gd name="connsiteY8" fmla="*/ 171007 h 1076607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7905 h 1073505"/>
              <a:gd name="connsiteX1" fmla="*/ 52061 w 676691"/>
              <a:gd name="connsiteY1" fmla="*/ 107887 h 1073505"/>
              <a:gd name="connsiteX2" fmla="*/ 639779 w 676691"/>
              <a:gd name="connsiteY2" fmla="*/ 525 h 1073505"/>
              <a:gd name="connsiteX3" fmla="*/ 674453 w 676691"/>
              <a:gd name="connsiteY3" fmla="*/ 120280 h 1073505"/>
              <a:gd name="connsiteX4" fmla="*/ 676381 w 676691"/>
              <a:gd name="connsiteY4" fmla="*/ 995593 h 1073505"/>
              <a:gd name="connsiteX5" fmla="*/ 630096 w 676691"/>
              <a:gd name="connsiteY5" fmla="*/ 1073505 h 1073505"/>
              <a:gd name="connsiteX6" fmla="*/ 34553 w 676691"/>
              <a:gd name="connsiteY6" fmla="*/ 999340 h 1073505"/>
              <a:gd name="connsiteX7" fmla="*/ 0 w 676691"/>
              <a:gd name="connsiteY7" fmla="*/ 930513 h 1073505"/>
              <a:gd name="connsiteX8" fmla="*/ 0 w 676691"/>
              <a:gd name="connsiteY8" fmla="*/ 167905 h 10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691" h="1073505">
                <a:moveTo>
                  <a:pt x="0" y="167905"/>
                </a:moveTo>
                <a:cubicBezTo>
                  <a:pt x="0" y="151684"/>
                  <a:pt x="13148" y="116246"/>
                  <a:pt x="52061" y="107887"/>
                </a:cubicBezTo>
                <a:cubicBezTo>
                  <a:pt x="164010" y="76883"/>
                  <a:pt x="460977" y="8653"/>
                  <a:pt x="639779" y="525"/>
                </a:cubicBezTo>
                <a:cubicBezTo>
                  <a:pt x="682753" y="-8594"/>
                  <a:pt x="674453" y="104059"/>
                  <a:pt x="674453" y="120280"/>
                </a:cubicBezTo>
                <a:cubicBezTo>
                  <a:pt x="672866" y="397501"/>
                  <a:pt x="677968" y="718372"/>
                  <a:pt x="676381" y="995593"/>
                </a:cubicBezTo>
                <a:cubicBezTo>
                  <a:pt x="678227" y="1034614"/>
                  <a:pt x="646317" y="1073505"/>
                  <a:pt x="630096" y="1073505"/>
                </a:cubicBezTo>
                <a:cubicBezTo>
                  <a:pt x="403502" y="1051937"/>
                  <a:pt x="236429" y="1023133"/>
                  <a:pt x="34553" y="999340"/>
                </a:cubicBezTo>
                <a:cubicBezTo>
                  <a:pt x="18332" y="999340"/>
                  <a:pt x="0" y="946734"/>
                  <a:pt x="0" y="930513"/>
                </a:cubicBezTo>
                <a:lnTo>
                  <a:pt x="0" y="167905"/>
                </a:lnTo>
                <a:close/>
              </a:path>
            </a:pathLst>
          </a:cu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0" scaled="1"/>
            <a:tileRect/>
          </a:gradFill>
          <a:ln w="317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/>
              <a:cs typeface="+mn-cs"/>
            </a:endParaRPr>
          </a:p>
        </p:txBody>
      </p:sp>
      <p:sp>
        <p:nvSpPr>
          <p:cNvPr id="53" name="圆角矩形 97"/>
          <p:cNvSpPr/>
          <p:nvPr/>
        </p:nvSpPr>
        <p:spPr>
          <a:xfrm>
            <a:off x="6549466" y="2210294"/>
            <a:ext cx="3503183" cy="2308860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69130 w 690562"/>
              <a:gd name="connsiteY3" fmla="*/ 34132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103189 h 895167"/>
              <a:gd name="connsiteX1" fmla="*/ 29370 w 690562"/>
              <a:gd name="connsiteY1" fmla="*/ 73819 h 895167"/>
              <a:gd name="connsiteX2" fmla="*/ 625474 w 690562"/>
              <a:gd name="connsiteY2" fmla="*/ 0 h 895167"/>
              <a:gd name="connsiteX3" fmla="*/ 669130 w 690562"/>
              <a:gd name="connsiteY3" fmla="*/ 41276 h 895167"/>
              <a:gd name="connsiteX4" fmla="*/ 690562 w 690562"/>
              <a:gd name="connsiteY4" fmla="*/ 865797 h 895167"/>
              <a:gd name="connsiteX5" fmla="*/ 661192 w 690562"/>
              <a:gd name="connsiteY5" fmla="*/ 895167 h 895167"/>
              <a:gd name="connsiteX6" fmla="*/ 29370 w 690562"/>
              <a:gd name="connsiteY6" fmla="*/ 895167 h 895167"/>
              <a:gd name="connsiteX7" fmla="*/ 0 w 690562"/>
              <a:gd name="connsiteY7" fmla="*/ 865797 h 895167"/>
              <a:gd name="connsiteX8" fmla="*/ 0 w 690562"/>
              <a:gd name="connsiteY8" fmla="*/ 103189 h 895167"/>
              <a:gd name="connsiteX0" fmla="*/ 0 w 690562"/>
              <a:gd name="connsiteY0" fmla="*/ 103189 h 935648"/>
              <a:gd name="connsiteX1" fmla="*/ 29370 w 690562"/>
              <a:gd name="connsiteY1" fmla="*/ 73819 h 935648"/>
              <a:gd name="connsiteX2" fmla="*/ 625474 w 690562"/>
              <a:gd name="connsiteY2" fmla="*/ 0 h 935648"/>
              <a:gd name="connsiteX3" fmla="*/ 669130 w 690562"/>
              <a:gd name="connsiteY3" fmla="*/ 41276 h 935648"/>
              <a:gd name="connsiteX4" fmla="*/ 690562 w 690562"/>
              <a:gd name="connsiteY4" fmla="*/ 865797 h 935648"/>
              <a:gd name="connsiteX5" fmla="*/ 632617 w 690562"/>
              <a:gd name="connsiteY5" fmla="*/ 935648 h 935648"/>
              <a:gd name="connsiteX6" fmla="*/ 29370 w 690562"/>
              <a:gd name="connsiteY6" fmla="*/ 895167 h 935648"/>
              <a:gd name="connsiteX7" fmla="*/ 0 w 690562"/>
              <a:gd name="connsiteY7" fmla="*/ 865797 h 935648"/>
              <a:gd name="connsiteX8" fmla="*/ 0 w 690562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0081 w 669130"/>
              <a:gd name="connsiteY4" fmla="*/ 870560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6989 w 669130"/>
              <a:gd name="connsiteY6" fmla="*/ 902311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59606"/>
              <a:gd name="connsiteY0" fmla="*/ 100808 h 933267"/>
              <a:gd name="connsiteX1" fmla="*/ 29370 w 659606"/>
              <a:gd name="connsiteY1" fmla="*/ 71438 h 933267"/>
              <a:gd name="connsiteX2" fmla="*/ 625474 w 659606"/>
              <a:gd name="connsiteY2" fmla="*/ 0 h 933267"/>
              <a:gd name="connsiteX3" fmla="*/ 650080 w 659606"/>
              <a:gd name="connsiteY3" fmla="*/ 43658 h 933267"/>
              <a:gd name="connsiteX4" fmla="*/ 659606 w 659606"/>
              <a:gd name="connsiteY4" fmla="*/ 884847 h 933267"/>
              <a:gd name="connsiteX5" fmla="*/ 632617 w 659606"/>
              <a:gd name="connsiteY5" fmla="*/ 933267 h 933267"/>
              <a:gd name="connsiteX6" fmla="*/ 26989 w 659606"/>
              <a:gd name="connsiteY6" fmla="*/ 899930 h 933267"/>
              <a:gd name="connsiteX7" fmla="*/ 0 w 659606"/>
              <a:gd name="connsiteY7" fmla="*/ 863416 h 933267"/>
              <a:gd name="connsiteX8" fmla="*/ 0 w 659606"/>
              <a:gd name="connsiteY8" fmla="*/ 100808 h 933267"/>
              <a:gd name="connsiteX0" fmla="*/ 0 w 664368"/>
              <a:gd name="connsiteY0" fmla="*/ 100808 h 933267"/>
              <a:gd name="connsiteX1" fmla="*/ 29370 w 664368"/>
              <a:gd name="connsiteY1" fmla="*/ 71438 h 933267"/>
              <a:gd name="connsiteX2" fmla="*/ 625474 w 664368"/>
              <a:gd name="connsiteY2" fmla="*/ 0 h 933267"/>
              <a:gd name="connsiteX3" fmla="*/ 664368 w 664368"/>
              <a:gd name="connsiteY3" fmla="*/ 53183 h 933267"/>
              <a:gd name="connsiteX4" fmla="*/ 659606 w 664368"/>
              <a:gd name="connsiteY4" fmla="*/ 884847 h 933267"/>
              <a:gd name="connsiteX5" fmla="*/ 632617 w 664368"/>
              <a:gd name="connsiteY5" fmla="*/ 933267 h 933267"/>
              <a:gd name="connsiteX6" fmla="*/ 26989 w 664368"/>
              <a:gd name="connsiteY6" fmla="*/ 899930 h 933267"/>
              <a:gd name="connsiteX7" fmla="*/ 0 w 664368"/>
              <a:gd name="connsiteY7" fmla="*/ 863416 h 933267"/>
              <a:gd name="connsiteX8" fmla="*/ 0 w 664368"/>
              <a:gd name="connsiteY8" fmla="*/ 100808 h 933267"/>
              <a:gd name="connsiteX0" fmla="*/ 0 w 664368"/>
              <a:gd name="connsiteY0" fmla="*/ 102656 h 935115"/>
              <a:gd name="connsiteX1" fmla="*/ 29370 w 664368"/>
              <a:gd name="connsiteY1" fmla="*/ 73286 h 935115"/>
              <a:gd name="connsiteX2" fmla="*/ 625474 w 664368"/>
              <a:gd name="connsiteY2" fmla="*/ 1848 h 935115"/>
              <a:gd name="connsiteX3" fmla="*/ 664368 w 664368"/>
              <a:gd name="connsiteY3" fmla="*/ 55031 h 935115"/>
              <a:gd name="connsiteX4" fmla="*/ 659606 w 664368"/>
              <a:gd name="connsiteY4" fmla="*/ 886695 h 935115"/>
              <a:gd name="connsiteX5" fmla="*/ 632617 w 664368"/>
              <a:gd name="connsiteY5" fmla="*/ 935115 h 935115"/>
              <a:gd name="connsiteX6" fmla="*/ 26989 w 664368"/>
              <a:gd name="connsiteY6" fmla="*/ 901778 h 935115"/>
              <a:gd name="connsiteX7" fmla="*/ 0 w 664368"/>
              <a:gd name="connsiteY7" fmla="*/ 865264 h 935115"/>
              <a:gd name="connsiteX8" fmla="*/ 0 w 664368"/>
              <a:gd name="connsiteY8" fmla="*/ 102656 h 935115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71507"/>
              <a:gd name="connsiteY0" fmla="*/ 113215 h 945674"/>
              <a:gd name="connsiteX1" fmla="*/ 29370 w 671507"/>
              <a:gd name="connsiteY1" fmla="*/ 83845 h 945674"/>
              <a:gd name="connsiteX2" fmla="*/ 619608 w 671507"/>
              <a:gd name="connsiteY2" fmla="*/ 1558 h 945674"/>
              <a:gd name="connsiteX3" fmla="*/ 664368 w 671507"/>
              <a:gd name="connsiteY3" fmla="*/ 65590 h 945674"/>
              <a:gd name="connsiteX4" fmla="*/ 671338 w 671507"/>
              <a:gd name="connsiteY4" fmla="*/ 910815 h 945674"/>
              <a:gd name="connsiteX5" fmla="*/ 632617 w 671507"/>
              <a:gd name="connsiteY5" fmla="*/ 945674 h 945674"/>
              <a:gd name="connsiteX6" fmla="*/ 26989 w 671507"/>
              <a:gd name="connsiteY6" fmla="*/ 912337 h 945674"/>
              <a:gd name="connsiteX7" fmla="*/ 0 w 671507"/>
              <a:gd name="connsiteY7" fmla="*/ 875823 h 945674"/>
              <a:gd name="connsiteX8" fmla="*/ 0 w 671507"/>
              <a:gd name="connsiteY8" fmla="*/ 113215 h 94567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0815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71007 h 1045959"/>
              <a:gd name="connsiteX1" fmla="*/ 29370 w 671507"/>
              <a:gd name="connsiteY1" fmla="*/ 141637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34553 w 671507"/>
              <a:gd name="connsiteY6" fmla="*/ 1002442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76607"/>
              <a:gd name="connsiteX1" fmla="*/ 52061 w 671507"/>
              <a:gd name="connsiteY1" fmla="*/ 110989 h 1076607"/>
              <a:gd name="connsiteX2" fmla="*/ 649864 w 671507"/>
              <a:gd name="connsiteY2" fmla="*/ 840 h 1076607"/>
              <a:gd name="connsiteX3" fmla="*/ 664368 w 671507"/>
              <a:gd name="connsiteY3" fmla="*/ 123382 h 1076607"/>
              <a:gd name="connsiteX4" fmla="*/ 671338 w 671507"/>
              <a:gd name="connsiteY4" fmla="*/ 970833 h 1076607"/>
              <a:gd name="connsiteX5" fmla="*/ 630096 w 671507"/>
              <a:gd name="connsiteY5" fmla="*/ 1076607 h 1076607"/>
              <a:gd name="connsiteX6" fmla="*/ 34553 w 671507"/>
              <a:gd name="connsiteY6" fmla="*/ 1002442 h 1076607"/>
              <a:gd name="connsiteX7" fmla="*/ 0 w 671507"/>
              <a:gd name="connsiteY7" fmla="*/ 933615 h 1076607"/>
              <a:gd name="connsiteX8" fmla="*/ 0 w 671507"/>
              <a:gd name="connsiteY8" fmla="*/ 171007 h 1076607"/>
              <a:gd name="connsiteX0" fmla="*/ 0 w 676497"/>
              <a:gd name="connsiteY0" fmla="*/ 171007 h 1076607"/>
              <a:gd name="connsiteX1" fmla="*/ 52061 w 676497"/>
              <a:gd name="connsiteY1" fmla="*/ 110989 h 1076607"/>
              <a:gd name="connsiteX2" fmla="*/ 649864 w 676497"/>
              <a:gd name="connsiteY2" fmla="*/ 840 h 1076607"/>
              <a:gd name="connsiteX3" fmla="*/ 664368 w 676497"/>
              <a:gd name="connsiteY3" fmla="*/ 123382 h 1076607"/>
              <a:gd name="connsiteX4" fmla="*/ 676381 w 676497"/>
              <a:gd name="connsiteY4" fmla="*/ 998695 h 1076607"/>
              <a:gd name="connsiteX5" fmla="*/ 630096 w 676497"/>
              <a:gd name="connsiteY5" fmla="*/ 1076607 h 1076607"/>
              <a:gd name="connsiteX6" fmla="*/ 34553 w 676497"/>
              <a:gd name="connsiteY6" fmla="*/ 1002442 h 1076607"/>
              <a:gd name="connsiteX7" fmla="*/ 0 w 676497"/>
              <a:gd name="connsiteY7" fmla="*/ 933615 h 1076607"/>
              <a:gd name="connsiteX8" fmla="*/ 0 w 676497"/>
              <a:gd name="connsiteY8" fmla="*/ 171007 h 1076607"/>
              <a:gd name="connsiteX0" fmla="*/ 0 w 676497"/>
              <a:gd name="connsiteY0" fmla="*/ 171007 h 1076607"/>
              <a:gd name="connsiteX1" fmla="*/ 52061 w 676497"/>
              <a:gd name="connsiteY1" fmla="*/ 110989 h 1076607"/>
              <a:gd name="connsiteX2" fmla="*/ 649864 w 676497"/>
              <a:gd name="connsiteY2" fmla="*/ 840 h 1076607"/>
              <a:gd name="connsiteX3" fmla="*/ 664368 w 676497"/>
              <a:gd name="connsiteY3" fmla="*/ 123382 h 1076607"/>
              <a:gd name="connsiteX4" fmla="*/ 676381 w 676497"/>
              <a:gd name="connsiteY4" fmla="*/ 998695 h 1076607"/>
              <a:gd name="connsiteX5" fmla="*/ 630096 w 676497"/>
              <a:gd name="connsiteY5" fmla="*/ 1076607 h 1076607"/>
              <a:gd name="connsiteX6" fmla="*/ 34553 w 676497"/>
              <a:gd name="connsiteY6" fmla="*/ 1002442 h 1076607"/>
              <a:gd name="connsiteX7" fmla="*/ 0 w 676497"/>
              <a:gd name="connsiteY7" fmla="*/ 933615 h 1076607"/>
              <a:gd name="connsiteX8" fmla="*/ 0 w 676497"/>
              <a:gd name="connsiteY8" fmla="*/ 171007 h 1076607"/>
              <a:gd name="connsiteX0" fmla="*/ 0 w 676691"/>
              <a:gd name="connsiteY0" fmla="*/ 171007 h 1076607"/>
              <a:gd name="connsiteX1" fmla="*/ 52061 w 676691"/>
              <a:gd name="connsiteY1" fmla="*/ 110989 h 1076607"/>
              <a:gd name="connsiteX2" fmla="*/ 649864 w 676691"/>
              <a:gd name="connsiteY2" fmla="*/ 840 h 1076607"/>
              <a:gd name="connsiteX3" fmla="*/ 674453 w 676691"/>
              <a:gd name="connsiteY3" fmla="*/ 123382 h 1076607"/>
              <a:gd name="connsiteX4" fmla="*/ 676381 w 676691"/>
              <a:gd name="connsiteY4" fmla="*/ 998695 h 1076607"/>
              <a:gd name="connsiteX5" fmla="*/ 630096 w 676691"/>
              <a:gd name="connsiteY5" fmla="*/ 1076607 h 1076607"/>
              <a:gd name="connsiteX6" fmla="*/ 34553 w 676691"/>
              <a:gd name="connsiteY6" fmla="*/ 1002442 h 1076607"/>
              <a:gd name="connsiteX7" fmla="*/ 0 w 676691"/>
              <a:gd name="connsiteY7" fmla="*/ 933615 h 1076607"/>
              <a:gd name="connsiteX8" fmla="*/ 0 w 676691"/>
              <a:gd name="connsiteY8" fmla="*/ 171007 h 1076607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7905 h 1073505"/>
              <a:gd name="connsiteX1" fmla="*/ 52061 w 676691"/>
              <a:gd name="connsiteY1" fmla="*/ 107887 h 1073505"/>
              <a:gd name="connsiteX2" fmla="*/ 639779 w 676691"/>
              <a:gd name="connsiteY2" fmla="*/ 525 h 1073505"/>
              <a:gd name="connsiteX3" fmla="*/ 674453 w 676691"/>
              <a:gd name="connsiteY3" fmla="*/ 120280 h 1073505"/>
              <a:gd name="connsiteX4" fmla="*/ 676381 w 676691"/>
              <a:gd name="connsiteY4" fmla="*/ 995593 h 1073505"/>
              <a:gd name="connsiteX5" fmla="*/ 630096 w 676691"/>
              <a:gd name="connsiteY5" fmla="*/ 1073505 h 1073505"/>
              <a:gd name="connsiteX6" fmla="*/ 34553 w 676691"/>
              <a:gd name="connsiteY6" fmla="*/ 999340 h 1073505"/>
              <a:gd name="connsiteX7" fmla="*/ 0 w 676691"/>
              <a:gd name="connsiteY7" fmla="*/ 930513 h 1073505"/>
              <a:gd name="connsiteX8" fmla="*/ 0 w 676691"/>
              <a:gd name="connsiteY8" fmla="*/ 167905 h 1073505"/>
              <a:gd name="connsiteX0" fmla="*/ 0 w 676691"/>
              <a:gd name="connsiteY0" fmla="*/ 167905 h 1073505"/>
              <a:gd name="connsiteX1" fmla="*/ 46173 w 676691"/>
              <a:gd name="connsiteY1" fmla="*/ 97258 h 1073505"/>
              <a:gd name="connsiteX2" fmla="*/ 639779 w 676691"/>
              <a:gd name="connsiteY2" fmla="*/ 525 h 1073505"/>
              <a:gd name="connsiteX3" fmla="*/ 674453 w 676691"/>
              <a:gd name="connsiteY3" fmla="*/ 120280 h 1073505"/>
              <a:gd name="connsiteX4" fmla="*/ 676381 w 676691"/>
              <a:gd name="connsiteY4" fmla="*/ 995593 h 1073505"/>
              <a:gd name="connsiteX5" fmla="*/ 630096 w 676691"/>
              <a:gd name="connsiteY5" fmla="*/ 1073505 h 1073505"/>
              <a:gd name="connsiteX6" fmla="*/ 34553 w 676691"/>
              <a:gd name="connsiteY6" fmla="*/ 999340 h 1073505"/>
              <a:gd name="connsiteX7" fmla="*/ 0 w 676691"/>
              <a:gd name="connsiteY7" fmla="*/ 930513 h 1073505"/>
              <a:gd name="connsiteX8" fmla="*/ 0 w 676691"/>
              <a:gd name="connsiteY8" fmla="*/ 167905 h 1073505"/>
              <a:gd name="connsiteX0" fmla="*/ 0 w 676691"/>
              <a:gd name="connsiteY0" fmla="*/ 167905 h 1073505"/>
              <a:gd name="connsiteX1" fmla="*/ 46173 w 676691"/>
              <a:gd name="connsiteY1" fmla="*/ 97258 h 1073505"/>
              <a:gd name="connsiteX2" fmla="*/ 639779 w 676691"/>
              <a:gd name="connsiteY2" fmla="*/ 525 h 1073505"/>
              <a:gd name="connsiteX3" fmla="*/ 674453 w 676691"/>
              <a:gd name="connsiteY3" fmla="*/ 120280 h 1073505"/>
              <a:gd name="connsiteX4" fmla="*/ 676381 w 676691"/>
              <a:gd name="connsiteY4" fmla="*/ 995593 h 1073505"/>
              <a:gd name="connsiteX5" fmla="*/ 630096 w 676691"/>
              <a:gd name="connsiteY5" fmla="*/ 1073505 h 1073505"/>
              <a:gd name="connsiteX6" fmla="*/ 34553 w 676691"/>
              <a:gd name="connsiteY6" fmla="*/ 999340 h 1073505"/>
              <a:gd name="connsiteX7" fmla="*/ 0 w 676691"/>
              <a:gd name="connsiteY7" fmla="*/ 930513 h 1073505"/>
              <a:gd name="connsiteX8" fmla="*/ 0 w 676691"/>
              <a:gd name="connsiteY8" fmla="*/ 167905 h 10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691" h="1073505">
                <a:moveTo>
                  <a:pt x="0" y="167905"/>
                </a:moveTo>
                <a:cubicBezTo>
                  <a:pt x="0" y="151684"/>
                  <a:pt x="7260" y="105617"/>
                  <a:pt x="46173" y="97258"/>
                </a:cubicBezTo>
                <a:cubicBezTo>
                  <a:pt x="162047" y="83969"/>
                  <a:pt x="460977" y="8653"/>
                  <a:pt x="639779" y="525"/>
                </a:cubicBezTo>
                <a:cubicBezTo>
                  <a:pt x="682753" y="-8594"/>
                  <a:pt x="674453" y="104059"/>
                  <a:pt x="674453" y="120280"/>
                </a:cubicBezTo>
                <a:cubicBezTo>
                  <a:pt x="672866" y="397501"/>
                  <a:pt x="677968" y="718372"/>
                  <a:pt x="676381" y="995593"/>
                </a:cubicBezTo>
                <a:cubicBezTo>
                  <a:pt x="678227" y="1034614"/>
                  <a:pt x="646317" y="1073505"/>
                  <a:pt x="630096" y="1073505"/>
                </a:cubicBezTo>
                <a:cubicBezTo>
                  <a:pt x="403502" y="1051937"/>
                  <a:pt x="236429" y="1023133"/>
                  <a:pt x="34553" y="999340"/>
                </a:cubicBezTo>
                <a:cubicBezTo>
                  <a:pt x="18332" y="999340"/>
                  <a:pt x="0" y="946734"/>
                  <a:pt x="0" y="930513"/>
                </a:cubicBezTo>
                <a:lnTo>
                  <a:pt x="0" y="167905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0" scaled="1"/>
            <a:tileRect/>
          </a:gradFill>
          <a:ln w="317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/>
              <a:cs typeface="+mn-cs"/>
            </a:endParaRPr>
          </a:p>
        </p:txBody>
      </p:sp>
      <p:sp>
        <p:nvSpPr>
          <p:cNvPr id="55" name="TextBox 11"/>
          <p:cNvSpPr txBox="1">
            <a:spLocks noChangeArrowheads="1"/>
          </p:cNvSpPr>
          <p:nvPr/>
        </p:nvSpPr>
        <p:spPr bwMode="auto">
          <a:xfrm flipH="1">
            <a:off x="7099929" y="3143062"/>
            <a:ext cx="212286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2016.3—</a:t>
            </a: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至今</a:t>
            </a: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太湖流域水资源监控与保护预警项目办</a:t>
            </a: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574477" y="3235395"/>
            <a:ext cx="3369633" cy="461665"/>
            <a:chOff x="4132715" y="3448566"/>
            <a:chExt cx="2527225" cy="461665"/>
          </a:xfrm>
        </p:grpSpPr>
        <p:sp>
          <p:nvSpPr>
            <p:cNvPr id="59" name="TextBox 11"/>
            <p:cNvSpPr txBox="1">
              <a:spLocks noChangeArrowheads="1"/>
            </p:cNvSpPr>
            <p:nvPr/>
          </p:nvSpPr>
          <p:spPr bwMode="auto">
            <a:xfrm flipH="1">
              <a:off x="5513765" y="3448566"/>
              <a:ext cx="1146175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2015,5—2016.2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水文</a:t>
              </a: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局水情处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TextBox 11"/>
            <p:cNvSpPr txBox="1">
              <a:spLocks noChangeArrowheads="1"/>
            </p:cNvSpPr>
            <p:nvPr/>
          </p:nvSpPr>
          <p:spPr bwMode="auto">
            <a:xfrm flipH="1">
              <a:off x="4132715" y="3448566"/>
              <a:ext cx="1146175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2015.5.11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加入太湖局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4F85D134-26F0-457D-97BD-CBBFDCF6D952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</a:t>
            </a:fld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986" y="4739874"/>
            <a:ext cx="2869320" cy="1979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24" y="203125"/>
            <a:ext cx="4327138" cy="2149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06" y="4850237"/>
            <a:ext cx="2576652" cy="170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2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546560" y="90552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latin typeface="华康俪金黑W8" panose="020B0809000000000000" pitchFamily="49" charset="-122"/>
                <a:ea typeface="华康俪金黑W8" panose="020B0809000000000000" pitchFamily="49" charset="-122"/>
              </a:rPr>
              <a:t>目录</a:t>
            </a:r>
            <a:endParaRPr lang="zh-CN" altLang="en-US" sz="4000" dirty="0"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26032" y="1479530"/>
            <a:ext cx="3025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你别小看</a:t>
            </a:r>
            <a:r>
              <a:rPr lang="en-US" altLang="zh-CN" sz="4000" dirty="0" smtClean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PPT</a:t>
            </a:r>
            <a:endParaRPr lang="zh-CN" altLang="en-US" sz="4000" dirty="0">
              <a:solidFill>
                <a:schemeClr val="bg1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526544" y="2341976"/>
            <a:ext cx="5585941" cy="584775"/>
            <a:chOff x="1130690" y="1649862"/>
            <a:chExt cx="5585941" cy="584775"/>
          </a:xfrm>
        </p:grpSpPr>
        <p:sp>
          <p:nvSpPr>
            <p:cNvPr id="13" name="文本框 12"/>
            <p:cNvSpPr txBox="1"/>
            <p:nvPr/>
          </p:nvSpPr>
          <p:spPr>
            <a:xfrm>
              <a:off x="1130690" y="1649862"/>
              <a:ext cx="5585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>
                      <a:lumMod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立足岗位，学以致用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12256" y="1649862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>
                      <a:lumMod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1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26544" y="2999425"/>
            <a:ext cx="5585941" cy="584775"/>
            <a:chOff x="1164354" y="2363841"/>
            <a:chExt cx="5585941" cy="584775"/>
          </a:xfrm>
        </p:grpSpPr>
        <p:sp>
          <p:nvSpPr>
            <p:cNvPr id="14" name="文本框 13"/>
            <p:cNvSpPr txBox="1"/>
            <p:nvPr/>
          </p:nvSpPr>
          <p:spPr>
            <a:xfrm>
              <a:off x="1164354" y="2363841"/>
              <a:ext cx="5585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>
                      <a:lumMod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实践导向，提升能力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45920" y="2363841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>
                      <a:lumMod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2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26543" y="3656874"/>
            <a:ext cx="5585942" cy="584775"/>
            <a:chOff x="1164353" y="3077820"/>
            <a:chExt cx="5585942" cy="584775"/>
          </a:xfrm>
        </p:grpSpPr>
        <p:sp>
          <p:nvSpPr>
            <p:cNvPr id="15" name="文本框 14"/>
            <p:cNvSpPr txBox="1"/>
            <p:nvPr/>
          </p:nvSpPr>
          <p:spPr>
            <a:xfrm>
              <a:off x="1164353" y="3077820"/>
              <a:ext cx="5585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>
                      <a:lumMod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坚持初心，砥砺前行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45920" y="3077820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>
                      <a:lumMod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3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3629245" y="1844675"/>
            <a:ext cx="0" cy="275487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84467" y="1636653"/>
            <a:ext cx="44031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0" y="4652963"/>
            <a:ext cx="12192000" cy="19875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0" y="6640482"/>
            <a:ext cx="12192000" cy="2175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0" y="-14333"/>
            <a:ext cx="12192000" cy="2175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84467" y="843967"/>
            <a:ext cx="63719" cy="7694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3CE3D24D-B36F-4053-9FC6-B0B64256BB01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fld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41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855872" y="2001049"/>
            <a:ext cx="2844276" cy="2134338"/>
            <a:chOff x="1271539" y="3040988"/>
            <a:chExt cx="3283303" cy="2504405"/>
          </a:xfrm>
        </p:grpSpPr>
        <p:sp>
          <p:nvSpPr>
            <p:cNvPr id="55" name="等腰三角形 10"/>
            <p:cNvSpPr/>
            <p:nvPr/>
          </p:nvSpPr>
          <p:spPr>
            <a:xfrm rot="21408138">
              <a:off x="1271539" y="4189536"/>
              <a:ext cx="275624" cy="1355857"/>
            </a:xfrm>
            <a:custGeom>
              <a:avLst/>
              <a:gdLst>
                <a:gd name="connsiteX0" fmla="*/ 0 w 576064"/>
                <a:gd name="connsiteY0" fmla="*/ 1512168 h 1512168"/>
                <a:gd name="connsiteX1" fmla="*/ 277795 w 576064"/>
                <a:gd name="connsiteY1" fmla="*/ 0 h 1512168"/>
                <a:gd name="connsiteX2" fmla="*/ 576064 w 576064"/>
                <a:gd name="connsiteY2" fmla="*/ 1512168 h 1512168"/>
                <a:gd name="connsiteX3" fmla="*/ 0 w 576064"/>
                <a:gd name="connsiteY3" fmla="*/ 1512168 h 1512168"/>
                <a:gd name="connsiteX0" fmla="*/ 0 w 576064"/>
                <a:gd name="connsiteY0" fmla="*/ 1512168 h 1512168"/>
                <a:gd name="connsiteX1" fmla="*/ 57039 w 576064"/>
                <a:gd name="connsiteY1" fmla="*/ 757288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95518 w 576064"/>
                <a:gd name="connsiteY1" fmla="*/ 898550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49291 w 576064"/>
                <a:gd name="connsiteY1" fmla="*/ 895971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64" h="1512168">
                  <a:moveTo>
                    <a:pt x="0" y="1512168"/>
                  </a:moveTo>
                  <a:cubicBezTo>
                    <a:pt x="38674" y="1259847"/>
                    <a:pt x="10617" y="1148292"/>
                    <a:pt x="49291" y="895971"/>
                  </a:cubicBezTo>
                  <a:lnTo>
                    <a:pt x="277795" y="0"/>
                  </a:lnTo>
                  <a:lnTo>
                    <a:pt x="576064" y="1512168"/>
                  </a:lnTo>
                  <a:lnTo>
                    <a:pt x="0" y="1512168"/>
                  </a:lnTo>
                  <a:close/>
                </a:path>
              </a:pathLst>
            </a:custGeom>
            <a:effectLst>
              <a:outerShdw blurRad="127000" dist="2540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等腰三角形 10"/>
            <p:cNvSpPr/>
            <p:nvPr/>
          </p:nvSpPr>
          <p:spPr>
            <a:xfrm rot="191862" flipV="1">
              <a:off x="1271539" y="3040988"/>
              <a:ext cx="275624" cy="1355857"/>
            </a:xfrm>
            <a:custGeom>
              <a:avLst/>
              <a:gdLst>
                <a:gd name="connsiteX0" fmla="*/ 0 w 576064"/>
                <a:gd name="connsiteY0" fmla="*/ 1512168 h 1512168"/>
                <a:gd name="connsiteX1" fmla="*/ 277795 w 576064"/>
                <a:gd name="connsiteY1" fmla="*/ 0 h 1512168"/>
                <a:gd name="connsiteX2" fmla="*/ 576064 w 576064"/>
                <a:gd name="connsiteY2" fmla="*/ 1512168 h 1512168"/>
                <a:gd name="connsiteX3" fmla="*/ 0 w 576064"/>
                <a:gd name="connsiteY3" fmla="*/ 1512168 h 1512168"/>
                <a:gd name="connsiteX0" fmla="*/ 0 w 576064"/>
                <a:gd name="connsiteY0" fmla="*/ 1512168 h 1512168"/>
                <a:gd name="connsiteX1" fmla="*/ 57039 w 576064"/>
                <a:gd name="connsiteY1" fmla="*/ 757288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95518 w 576064"/>
                <a:gd name="connsiteY1" fmla="*/ 898550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49291 w 576064"/>
                <a:gd name="connsiteY1" fmla="*/ 895971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64" h="1512168">
                  <a:moveTo>
                    <a:pt x="0" y="1512168"/>
                  </a:moveTo>
                  <a:cubicBezTo>
                    <a:pt x="38674" y="1259847"/>
                    <a:pt x="10617" y="1148292"/>
                    <a:pt x="49291" y="895971"/>
                  </a:cubicBezTo>
                  <a:lnTo>
                    <a:pt x="277795" y="0"/>
                  </a:lnTo>
                  <a:lnTo>
                    <a:pt x="576064" y="1512168"/>
                  </a:lnTo>
                  <a:lnTo>
                    <a:pt x="0" y="1512168"/>
                  </a:lnTo>
                  <a:close/>
                </a:path>
              </a:pathLst>
            </a:custGeom>
            <a:effectLst>
              <a:outerShdw blurRad="127000" dist="2540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等腰三角形 10"/>
            <p:cNvSpPr/>
            <p:nvPr/>
          </p:nvSpPr>
          <p:spPr>
            <a:xfrm rot="21408138" flipH="1" flipV="1">
              <a:off x="4279217" y="3053140"/>
              <a:ext cx="275624" cy="1355857"/>
            </a:xfrm>
            <a:custGeom>
              <a:avLst/>
              <a:gdLst>
                <a:gd name="connsiteX0" fmla="*/ 0 w 576064"/>
                <a:gd name="connsiteY0" fmla="*/ 1512168 h 1512168"/>
                <a:gd name="connsiteX1" fmla="*/ 277795 w 576064"/>
                <a:gd name="connsiteY1" fmla="*/ 0 h 1512168"/>
                <a:gd name="connsiteX2" fmla="*/ 576064 w 576064"/>
                <a:gd name="connsiteY2" fmla="*/ 1512168 h 1512168"/>
                <a:gd name="connsiteX3" fmla="*/ 0 w 576064"/>
                <a:gd name="connsiteY3" fmla="*/ 1512168 h 1512168"/>
                <a:gd name="connsiteX0" fmla="*/ 0 w 576064"/>
                <a:gd name="connsiteY0" fmla="*/ 1512168 h 1512168"/>
                <a:gd name="connsiteX1" fmla="*/ 57039 w 576064"/>
                <a:gd name="connsiteY1" fmla="*/ 757288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95518 w 576064"/>
                <a:gd name="connsiteY1" fmla="*/ 898550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49291 w 576064"/>
                <a:gd name="connsiteY1" fmla="*/ 895971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64" h="1512168">
                  <a:moveTo>
                    <a:pt x="0" y="1512168"/>
                  </a:moveTo>
                  <a:cubicBezTo>
                    <a:pt x="38674" y="1259847"/>
                    <a:pt x="10617" y="1148292"/>
                    <a:pt x="49291" y="895971"/>
                  </a:cubicBezTo>
                  <a:lnTo>
                    <a:pt x="277795" y="0"/>
                  </a:lnTo>
                  <a:lnTo>
                    <a:pt x="576064" y="1512168"/>
                  </a:lnTo>
                  <a:lnTo>
                    <a:pt x="0" y="1512168"/>
                  </a:lnTo>
                  <a:close/>
                </a:path>
              </a:pathLst>
            </a:custGeom>
            <a:effectLst>
              <a:outerShdw blurRad="127000" dist="254000" dir="2154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等腰三角形 10"/>
            <p:cNvSpPr/>
            <p:nvPr/>
          </p:nvSpPr>
          <p:spPr>
            <a:xfrm rot="191862" flipH="1">
              <a:off x="4279218" y="4176839"/>
              <a:ext cx="275624" cy="1355857"/>
            </a:xfrm>
            <a:custGeom>
              <a:avLst/>
              <a:gdLst>
                <a:gd name="connsiteX0" fmla="*/ 0 w 576064"/>
                <a:gd name="connsiteY0" fmla="*/ 1512168 h 1512168"/>
                <a:gd name="connsiteX1" fmla="*/ 277795 w 576064"/>
                <a:gd name="connsiteY1" fmla="*/ 0 h 1512168"/>
                <a:gd name="connsiteX2" fmla="*/ 576064 w 576064"/>
                <a:gd name="connsiteY2" fmla="*/ 1512168 h 1512168"/>
                <a:gd name="connsiteX3" fmla="*/ 0 w 576064"/>
                <a:gd name="connsiteY3" fmla="*/ 1512168 h 1512168"/>
                <a:gd name="connsiteX0" fmla="*/ 0 w 576064"/>
                <a:gd name="connsiteY0" fmla="*/ 1512168 h 1512168"/>
                <a:gd name="connsiteX1" fmla="*/ 57039 w 576064"/>
                <a:gd name="connsiteY1" fmla="*/ 757288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95518 w 576064"/>
                <a:gd name="connsiteY1" fmla="*/ 898550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49291 w 576064"/>
                <a:gd name="connsiteY1" fmla="*/ 895971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64" h="1512168">
                  <a:moveTo>
                    <a:pt x="0" y="1512168"/>
                  </a:moveTo>
                  <a:cubicBezTo>
                    <a:pt x="38674" y="1259847"/>
                    <a:pt x="10617" y="1148292"/>
                    <a:pt x="49291" y="895971"/>
                  </a:cubicBezTo>
                  <a:lnTo>
                    <a:pt x="277795" y="0"/>
                  </a:lnTo>
                  <a:lnTo>
                    <a:pt x="576064" y="1512168"/>
                  </a:lnTo>
                  <a:lnTo>
                    <a:pt x="0" y="1512168"/>
                  </a:lnTo>
                  <a:close/>
                </a:path>
              </a:pathLst>
            </a:custGeom>
            <a:effectLst>
              <a:outerShdw blurRad="127000" dist="254000" dir="2154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82408" y="1908482"/>
            <a:ext cx="3186903" cy="22501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810620" y="1976762"/>
            <a:ext cx="2888520" cy="2162892"/>
            <a:chOff x="1271539" y="3007484"/>
            <a:chExt cx="3334375" cy="2537909"/>
          </a:xfrm>
        </p:grpSpPr>
        <p:sp>
          <p:nvSpPr>
            <p:cNvPr id="61" name="等腰三角形 10"/>
            <p:cNvSpPr/>
            <p:nvPr/>
          </p:nvSpPr>
          <p:spPr>
            <a:xfrm rot="21408138">
              <a:off x="1271539" y="4189536"/>
              <a:ext cx="275624" cy="1355857"/>
            </a:xfrm>
            <a:custGeom>
              <a:avLst/>
              <a:gdLst>
                <a:gd name="connsiteX0" fmla="*/ 0 w 576064"/>
                <a:gd name="connsiteY0" fmla="*/ 1512168 h 1512168"/>
                <a:gd name="connsiteX1" fmla="*/ 277795 w 576064"/>
                <a:gd name="connsiteY1" fmla="*/ 0 h 1512168"/>
                <a:gd name="connsiteX2" fmla="*/ 576064 w 576064"/>
                <a:gd name="connsiteY2" fmla="*/ 1512168 h 1512168"/>
                <a:gd name="connsiteX3" fmla="*/ 0 w 576064"/>
                <a:gd name="connsiteY3" fmla="*/ 1512168 h 1512168"/>
                <a:gd name="connsiteX0" fmla="*/ 0 w 576064"/>
                <a:gd name="connsiteY0" fmla="*/ 1512168 h 1512168"/>
                <a:gd name="connsiteX1" fmla="*/ 57039 w 576064"/>
                <a:gd name="connsiteY1" fmla="*/ 757288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95518 w 576064"/>
                <a:gd name="connsiteY1" fmla="*/ 898550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49291 w 576064"/>
                <a:gd name="connsiteY1" fmla="*/ 895971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64" h="1512168">
                  <a:moveTo>
                    <a:pt x="0" y="1512168"/>
                  </a:moveTo>
                  <a:cubicBezTo>
                    <a:pt x="38674" y="1259847"/>
                    <a:pt x="10617" y="1148292"/>
                    <a:pt x="49291" y="895971"/>
                  </a:cubicBezTo>
                  <a:lnTo>
                    <a:pt x="277795" y="0"/>
                  </a:lnTo>
                  <a:lnTo>
                    <a:pt x="576064" y="1512168"/>
                  </a:lnTo>
                  <a:lnTo>
                    <a:pt x="0" y="1512168"/>
                  </a:lnTo>
                  <a:close/>
                </a:path>
              </a:pathLst>
            </a:custGeom>
            <a:effectLst>
              <a:outerShdw blurRad="127000" dist="2540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等腰三角形 10"/>
            <p:cNvSpPr/>
            <p:nvPr/>
          </p:nvSpPr>
          <p:spPr>
            <a:xfrm rot="191862" flipV="1">
              <a:off x="1271539" y="3040991"/>
              <a:ext cx="275624" cy="1355857"/>
            </a:xfrm>
            <a:custGeom>
              <a:avLst/>
              <a:gdLst>
                <a:gd name="connsiteX0" fmla="*/ 0 w 576064"/>
                <a:gd name="connsiteY0" fmla="*/ 1512168 h 1512168"/>
                <a:gd name="connsiteX1" fmla="*/ 277795 w 576064"/>
                <a:gd name="connsiteY1" fmla="*/ 0 h 1512168"/>
                <a:gd name="connsiteX2" fmla="*/ 576064 w 576064"/>
                <a:gd name="connsiteY2" fmla="*/ 1512168 h 1512168"/>
                <a:gd name="connsiteX3" fmla="*/ 0 w 576064"/>
                <a:gd name="connsiteY3" fmla="*/ 1512168 h 1512168"/>
                <a:gd name="connsiteX0" fmla="*/ 0 w 576064"/>
                <a:gd name="connsiteY0" fmla="*/ 1512168 h 1512168"/>
                <a:gd name="connsiteX1" fmla="*/ 57039 w 576064"/>
                <a:gd name="connsiteY1" fmla="*/ 757288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95518 w 576064"/>
                <a:gd name="connsiteY1" fmla="*/ 898550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49291 w 576064"/>
                <a:gd name="connsiteY1" fmla="*/ 895971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64" h="1512168">
                  <a:moveTo>
                    <a:pt x="0" y="1512168"/>
                  </a:moveTo>
                  <a:cubicBezTo>
                    <a:pt x="38674" y="1259847"/>
                    <a:pt x="10617" y="1148292"/>
                    <a:pt x="49291" y="895971"/>
                  </a:cubicBezTo>
                  <a:lnTo>
                    <a:pt x="277795" y="0"/>
                  </a:lnTo>
                  <a:lnTo>
                    <a:pt x="576064" y="1512168"/>
                  </a:lnTo>
                  <a:lnTo>
                    <a:pt x="0" y="1512168"/>
                  </a:lnTo>
                  <a:close/>
                </a:path>
              </a:pathLst>
            </a:custGeom>
            <a:effectLst>
              <a:outerShdw blurRad="127000" dist="2540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等腰三角形 10"/>
            <p:cNvSpPr/>
            <p:nvPr/>
          </p:nvSpPr>
          <p:spPr>
            <a:xfrm rot="21408138" flipH="1" flipV="1">
              <a:off x="4330288" y="3007484"/>
              <a:ext cx="275624" cy="1355857"/>
            </a:xfrm>
            <a:custGeom>
              <a:avLst/>
              <a:gdLst>
                <a:gd name="connsiteX0" fmla="*/ 0 w 576064"/>
                <a:gd name="connsiteY0" fmla="*/ 1512168 h 1512168"/>
                <a:gd name="connsiteX1" fmla="*/ 277795 w 576064"/>
                <a:gd name="connsiteY1" fmla="*/ 0 h 1512168"/>
                <a:gd name="connsiteX2" fmla="*/ 576064 w 576064"/>
                <a:gd name="connsiteY2" fmla="*/ 1512168 h 1512168"/>
                <a:gd name="connsiteX3" fmla="*/ 0 w 576064"/>
                <a:gd name="connsiteY3" fmla="*/ 1512168 h 1512168"/>
                <a:gd name="connsiteX0" fmla="*/ 0 w 576064"/>
                <a:gd name="connsiteY0" fmla="*/ 1512168 h 1512168"/>
                <a:gd name="connsiteX1" fmla="*/ 57039 w 576064"/>
                <a:gd name="connsiteY1" fmla="*/ 757288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95518 w 576064"/>
                <a:gd name="connsiteY1" fmla="*/ 898550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49291 w 576064"/>
                <a:gd name="connsiteY1" fmla="*/ 895971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64" h="1512168">
                  <a:moveTo>
                    <a:pt x="0" y="1512168"/>
                  </a:moveTo>
                  <a:cubicBezTo>
                    <a:pt x="38674" y="1259847"/>
                    <a:pt x="10617" y="1148292"/>
                    <a:pt x="49291" y="895971"/>
                  </a:cubicBezTo>
                  <a:lnTo>
                    <a:pt x="277795" y="0"/>
                  </a:lnTo>
                  <a:lnTo>
                    <a:pt x="576064" y="1512168"/>
                  </a:lnTo>
                  <a:lnTo>
                    <a:pt x="0" y="1512168"/>
                  </a:lnTo>
                  <a:close/>
                </a:path>
              </a:pathLst>
            </a:custGeom>
            <a:effectLst>
              <a:outerShdw blurRad="127000" dist="254000" dir="2154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等腰三角形 10"/>
            <p:cNvSpPr/>
            <p:nvPr/>
          </p:nvSpPr>
          <p:spPr>
            <a:xfrm rot="191862" flipH="1">
              <a:off x="4330290" y="4176839"/>
              <a:ext cx="275624" cy="1355857"/>
            </a:xfrm>
            <a:custGeom>
              <a:avLst/>
              <a:gdLst>
                <a:gd name="connsiteX0" fmla="*/ 0 w 576064"/>
                <a:gd name="connsiteY0" fmla="*/ 1512168 h 1512168"/>
                <a:gd name="connsiteX1" fmla="*/ 277795 w 576064"/>
                <a:gd name="connsiteY1" fmla="*/ 0 h 1512168"/>
                <a:gd name="connsiteX2" fmla="*/ 576064 w 576064"/>
                <a:gd name="connsiteY2" fmla="*/ 1512168 h 1512168"/>
                <a:gd name="connsiteX3" fmla="*/ 0 w 576064"/>
                <a:gd name="connsiteY3" fmla="*/ 1512168 h 1512168"/>
                <a:gd name="connsiteX0" fmla="*/ 0 w 576064"/>
                <a:gd name="connsiteY0" fmla="*/ 1512168 h 1512168"/>
                <a:gd name="connsiteX1" fmla="*/ 57039 w 576064"/>
                <a:gd name="connsiteY1" fmla="*/ 757288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95518 w 576064"/>
                <a:gd name="connsiteY1" fmla="*/ 898550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49291 w 576064"/>
                <a:gd name="connsiteY1" fmla="*/ 895971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64" h="1512168">
                  <a:moveTo>
                    <a:pt x="0" y="1512168"/>
                  </a:moveTo>
                  <a:cubicBezTo>
                    <a:pt x="38674" y="1259847"/>
                    <a:pt x="10617" y="1148292"/>
                    <a:pt x="49291" y="895971"/>
                  </a:cubicBezTo>
                  <a:lnTo>
                    <a:pt x="277795" y="0"/>
                  </a:lnTo>
                  <a:lnTo>
                    <a:pt x="576064" y="1512168"/>
                  </a:lnTo>
                  <a:lnTo>
                    <a:pt x="0" y="1512168"/>
                  </a:lnTo>
                  <a:close/>
                </a:path>
              </a:pathLst>
            </a:custGeom>
            <a:effectLst>
              <a:outerShdw blurRad="127000" dist="254000" dir="2154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806885" y="1957063"/>
            <a:ext cx="2859024" cy="2169292"/>
            <a:chOff x="1271539" y="2999973"/>
            <a:chExt cx="3300327" cy="2545420"/>
          </a:xfrm>
        </p:grpSpPr>
        <p:sp>
          <p:nvSpPr>
            <p:cNvPr id="71" name="等腰三角形 10"/>
            <p:cNvSpPr/>
            <p:nvPr/>
          </p:nvSpPr>
          <p:spPr>
            <a:xfrm rot="21408138">
              <a:off x="1271539" y="4189536"/>
              <a:ext cx="275624" cy="1355857"/>
            </a:xfrm>
            <a:custGeom>
              <a:avLst/>
              <a:gdLst>
                <a:gd name="connsiteX0" fmla="*/ 0 w 576064"/>
                <a:gd name="connsiteY0" fmla="*/ 1512168 h 1512168"/>
                <a:gd name="connsiteX1" fmla="*/ 277795 w 576064"/>
                <a:gd name="connsiteY1" fmla="*/ 0 h 1512168"/>
                <a:gd name="connsiteX2" fmla="*/ 576064 w 576064"/>
                <a:gd name="connsiteY2" fmla="*/ 1512168 h 1512168"/>
                <a:gd name="connsiteX3" fmla="*/ 0 w 576064"/>
                <a:gd name="connsiteY3" fmla="*/ 1512168 h 1512168"/>
                <a:gd name="connsiteX0" fmla="*/ 0 w 576064"/>
                <a:gd name="connsiteY0" fmla="*/ 1512168 h 1512168"/>
                <a:gd name="connsiteX1" fmla="*/ 57039 w 576064"/>
                <a:gd name="connsiteY1" fmla="*/ 757288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95518 w 576064"/>
                <a:gd name="connsiteY1" fmla="*/ 898550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49291 w 576064"/>
                <a:gd name="connsiteY1" fmla="*/ 895971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64" h="1512168">
                  <a:moveTo>
                    <a:pt x="0" y="1512168"/>
                  </a:moveTo>
                  <a:cubicBezTo>
                    <a:pt x="38674" y="1259847"/>
                    <a:pt x="10617" y="1148292"/>
                    <a:pt x="49291" y="895971"/>
                  </a:cubicBezTo>
                  <a:lnTo>
                    <a:pt x="277795" y="0"/>
                  </a:lnTo>
                  <a:lnTo>
                    <a:pt x="576064" y="1512168"/>
                  </a:lnTo>
                  <a:lnTo>
                    <a:pt x="0" y="1512168"/>
                  </a:lnTo>
                  <a:close/>
                </a:path>
              </a:pathLst>
            </a:custGeom>
            <a:effectLst>
              <a:outerShdw blurRad="127000" dist="2540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等腰三角形 10"/>
            <p:cNvSpPr/>
            <p:nvPr/>
          </p:nvSpPr>
          <p:spPr>
            <a:xfrm rot="191862" flipV="1">
              <a:off x="1271539" y="2999973"/>
              <a:ext cx="275624" cy="1355857"/>
            </a:xfrm>
            <a:custGeom>
              <a:avLst/>
              <a:gdLst>
                <a:gd name="connsiteX0" fmla="*/ 0 w 576064"/>
                <a:gd name="connsiteY0" fmla="*/ 1512168 h 1512168"/>
                <a:gd name="connsiteX1" fmla="*/ 277795 w 576064"/>
                <a:gd name="connsiteY1" fmla="*/ 0 h 1512168"/>
                <a:gd name="connsiteX2" fmla="*/ 576064 w 576064"/>
                <a:gd name="connsiteY2" fmla="*/ 1512168 h 1512168"/>
                <a:gd name="connsiteX3" fmla="*/ 0 w 576064"/>
                <a:gd name="connsiteY3" fmla="*/ 1512168 h 1512168"/>
                <a:gd name="connsiteX0" fmla="*/ 0 w 576064"/>
                <a:gd name="connsiteY0" fmla="*/ 1512168 h 1512168"/>
                <a:gd name="connsiteX1" fmla="*/ 57039 w 576064"/>
                <a:gd name="connsiteY1" fmla="*/ 757288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95518 w 576064"/>
                <a:gd name="connsiteY1" fmla="*/ 898550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49291 w 576064"/>
                <a:gd name="connsiteY1" fmla="*/ 895971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64" h="1512168">
                  <a:moveTo>
                    <a:pt x="0" y="1512168"/>
                  </a:moveTo>
                  <a:cubicBezTo>
                    <a:pt x="38674" y="1259847"/>
                    <a:pt x="10617" y="1148292"/>
                    <a:pt x="49291" y="895971"/>
                  </a:cubicBezTo>
                  <a:lnTo>
                    <a:pt x="277795" y="0"/>
                  </a:lnTo>
                  <a:lnTo>
                    <a:pt x="576064" y="1512168"/>
                  </a:lnTo>
                  <a:lnTo>
                    <a:pt x="0" y="1512168"/>
                  </a:lnTo>
                  <a:close/>
                </a:path>
              </a:pathLst>
            </a:custGeom>
            <a:effectLst>
              <a:outerShdw blurRad="127000" dist="2540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等腰三角形 10"/>
            <p:cNvSpPr/>
            <p:nvPr/>
          </p:nvSpPr>
          <p:spPr>
            <a:xfrm rot="21408138" flipH="1" flipV="1">
              <a:off x="4296241" y="3007483"/>
              <a:ext cx="275624" cy="1355857"/>
            </a:xfrm>
            <a:custGeom>
              <a:avLst/>
              <a:gdLst>
                <a:gd name="connsiteX0" fmla="*/ 0 w 576064"/>
                <a:gd name="connsiteY0" fmla="*/ 1512168 h 1512168"/>
                <a:gd name="connsiteX1" fmla="*/ 277795 w 576064"/>
                <a:gd name="connsiteY1" fmla="*/ 0 h 1512168"/>
                <a:gd name="connsiteX2" fmla="*/ 576064 w 576064"/>
                <a:gd name="connsiteY2" fmla="*/ 1512168 h 1512168"/>
                <a:gd name="connsiteX3" fmla="*/ 0 w 576064"/>
                <a:gd name="connsiteY3" fmla="*/ 1512168 h 1512168"/>
                <a:gd name="connsiteX0" fmla="*/ 0 w 576064"/>
                <a:gd name="connsiteY0" fmla="*/ 1512168 h 1512168"/>
                <a:gd name="connsiteX1" fmla="*/ 57039 w 576064"/>
                <a:gd name="connsiteY1" fmla="*/ 757288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95518 w 576064"/>
                <a:gd name="connsiteY1" fmla="*/ 898550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49291 w 576064"/>
                <a:gd name="connsiteY1" fmla="*/ 895971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64" h="1512168">
                  <a:moveTo>
                    <a:pt x="0" y="1512168"/>
                  </a:moveTo>
                  <a:cubicBezTo>
                    <a:pt x="38674" y="1259847"/>
                    <a:pt x="10617" y="1148292"/>
                    <a:pt x="49291" y="895971"/>
                  </a:cubicBezTo>
                  <a:lnTo>
                    <a:pt x="277795" y="0"/>
                  </a:lnTo>
                  <a:lnTo>
                    <a:pt x="576064" y="1512168"/>
                  </a:lnTo>
                  <a:lnTo>
                    <a:pt x="0" y="1512168"/>
                  </a:lnTo>
                  <a:close/>
                </a:path>
              </a:pathLst>
            </a:custGeom>
            <a:effectLst>
              <a:outerShdw blurRad="127000" dist="254000" dir="2154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等腰三角形 10"/>
            <p:cNvSpPr/>
            <p:nvPr/>
          </p:nvSpPr>
          <p:spPr>
            <a:xfrm rot="191862" flipH="1">
              <a:off x="4296242" y="4176839"/>
              <a:ext cx="275624" cy="1355857"/>
            </a:xfrm>
            <a:custGeom>
              <a:avLst/>
              <a:gdLst>
                <a:gd name="connsiteX0" fmla="*/ 0 w 576064"/>
                <a:gd name="connsiteY0" fmla="*/ 1512168 h 1512168"/>
                <a:gd name="connsiteX1" fmla="*/ 277795 w 576064"/>
                <a:gd name="connsiteY1" fmla="*/ 0 h 1512168"/>
                <a:gd name="connsiteX2" fmla="*/ 576064 w 576064"/>
                <a:gd name="connsiteY2" fmla="*/ 1512168 h 1512168"/>
                <a:gd name="connsiteX3" fmla="*/ 0 w 576064"/>
                <a:gd name="connsiteY3" fmla="*/ 1512168 h 1512168"/>
                <a:gd name="connsiteX0" fmla="*/ 0 w 576064"/>
                <a:gd name="connsiteY0" fmla="*/ 1512168 h 1512168"/>
                <a:gd name="connsiteX1" fmla="*/ 57039 w 576064"/>
                <a:gd name="connsiteY1" fmla="*/ 757288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95518 w 576064"/>
                <a:gd name="connsiteY1" fmla="*/ 898550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  <a:gd name="connsiteX0" fmla="*/ 0 w 576064"/>
                <a:gd name="connsiteY0" fmla="*/ 1512168 h 1512168"/>
                <a:gd name="connsiteX1" fmla="*/ 49291 w 576064"/>
                <a:gd name="connsiteY1" fmla="*/ 895971 h 1512168"/>
                <a:gd name="connsiteX2" fmla="*/ 277795 w 576064"/>
                <a:gd name="connsiteY2" fmla="*/ 0 h 1512168"/>
                <a:gd name="connsiteX3" fmla="*/ 576064 w 576064"/>
                <a:gd name="connsiteY3" fmla="*/ 1512168 h 1512168"/>
                <a:gd name="connsiteX4" fmla="*/ 0 w 576064"/>
                <a:gd name="connsiteY4" fmla="*/ 151216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64" h="1512168">
                  <a:moveTo>
                    <a:pt x="0" y="1512168"/>
                  </a:moveTo>
                  <a:cubicBezTo>
                    <a:pt x="38674" y="1259847"/>
                    <a:pt x="10617" y="1148292"/>
                    <a:pt x="49291" y="895971"/>
                  </a:cubicBezTo>
                  <a:lnTo>
                    <a:pt x="277795" y="0"/>
                  </a:lnTo>
                  <a:lnTo>
                    <a:pt x="576064" y="1512168"/>
                  </a:lnTo>
                  <a:lnTo>
                    <a:pt x="0" y="1512168"/>
                  </a:lnTo>
                  <a:close/>
                </a:path>
              </a:pathLst>
            </a:custGeom>
            <a:effectLst>
              <a:outerShdw blurRad="127000" dist="254000" dir="2154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838994"/>
            <a:ext cx="876728" cy="6617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 smtClean="0">
                <a:solidFill>
                  <a:prstClr val="white"/>
                </a:solidFill>
                <a:latin typeface="Stencil" panose="040409050D0802020404" pitchFamily="82" charset="0"/>
              </a:rPr>
              <a:t>1</a:t>
            </a:r>
            <a:endParaRPr lang="en-US" altLang="zh-CN" sz="4400" dirty="0">
              <a:solidFill>
                <a:prstClr val="white"/>
              </a:solidFill>
              <a:latin typeface="Stencil" panose="040409050D0802020404" pitchFamily="8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09841" y="838994"/>
            <a:ext cx="372730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b="1" dirty="0" smtClean="0">
                <a:solidFill>
                  <a:prstClr val="black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立足岗位 </a:t>
            </a:r>
            <a:r>
              <a:rPr lang="zh-CN" altLang="en-US" sz="3200" b="1" dirty="0">
                <a:solidFill>
                  <a:prstClr val="black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学以致用</a:t>
            </a:r>
          </a:p>
        </p:txBody>
      </p:sp>
      <p:sp>
        <p:nvSpPr>
          <p:cNvPr id="24" name="矩形 23"/>
          <p:cNvSpPr/>
          <p:nvPr/>
        </p:nvSpPr>
        <p:spPr>
          <a:xfrm>
            <a:off x="876728" y="838995"/>
            <a:ext cx="410369" cy="6617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76256" y="4858685"/>
            <a:ext cx="4134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prstClr val="black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学以致用，用以促学，学用相长</a:t>
            </a:r>
            <a:endParaRPr lang="zh-CN" altLang="en-US" sz="2200" dirty="0">
              <a:solidFill>
                <a:prstClr val="black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66724" y="5381305"/>
            <a:ext cx="51006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岗位职责：水文预报与水情分析</a:t>
            </a:r>
            <a:endParaRPr lang="en-US" altLang="zh-CN" dirty="0" smtClean="0">
              <a:solidFill>
                <a:prstClr val="black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66724" y="5931026"/>
            <a:ext cx="3849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找准方向，踏实勤奋</a:t>
            </a:r>
            <a:endParaRPr lang="en-US" altLang="zh-CN" dirty="0">
              <a:solidFill>
                <a:prstClr val="black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471074" y="5279106"/>
            <a:ext cx="872092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4668803" y="1908482"/>
            <a:ext cx="3186903" cy="22501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655198" y="1908482"/>
            <a:ext cx="3186903" cy="22501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10004" y="5424325"/>
            <a:ext cx="876728" cy="143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文本框 18"/>
          <p:cNvSpPr txBox="1"/>
          <p:nvPr/>
        </p:nvSpPr>
        <p:spPr>
          <a:xfrm>
            <a:off x="1330679" y="4267287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华康俪金黑W8" panose="020B0809000000000000" pitchFamily="49" charset="-122"/>
                <a:ea typeface="华康俪金黑W8" panose="020B0809000000000000" pitchFamily="49" charset="-122"/>
              </a:rPr>
              <a:t>问题 不足</a:t>
            </a:r>
            <a:endParaRPr lang="zh-CN" altLang="en-US" sz="3200" b="1" dirty="0"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8" y="1924248"/>
            <a:ext cx="3306268" cy="224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右箭头 58"/>
          <p:cNvSpPr/>
          <p:nvPr/>
        </p:nvSpPr>
        <p:spPr>
          <a:xfrm>
            <a:off x="3988676" y="2937883"/>
            <a:ext cx="591054" cy="44897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18"/>
          <p:cNvSpPr txBox="1"/>
          <p:nvPr/>
        </p:nvSpPr>
        <p:spPr>
          <a:xfrm>
            <a:off x="5345977" y="4262026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华康俪金黑W8" panose="020B0809000000000000" pitchFamily="49" charset="-122"/>
                <a:ea typeface="华康俪金黑W8" panose="020B0809000000000000" pitchFamily="49" charset="-122"/>
              </a:rPr>
              <a:t>学习 积累</a:t>
            </a:r>
            <a:endParaRPr lang="zh-CN" altLang="en-US" sz="3200" b="1" dirty="0"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66" name="文本框 18"/>
          <p:cNvSpPr txBox="1"/>
          <p:nvPr/>
        </p:nvSpPr>
        <p:spPr>
          <a:xfrm>
            <a:off x="9492302" y="4226612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华康俪金黑W8" panose="020B0809000000000000" pitchFamily="49" charset="-122"/>
                <a:ea typeface="华康俪金黑W8" panose="020B0809000000000000" pitchFamily="49" charset="-122"/>
              </a:rPr>
              <a:t>收获 体会</a:t>
            </a:r>
            <a:endParaRPr lang="zh-CN" altLang="en-US" sz="3200" b="1" dirty="0"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68" name="文本框 16"/>
          <p:cNvSpPr txBox="1"/>
          <p:nvPr/>
        </p:nvSpPr>
        <p:spPr>
          <a:xfrm>
            <a:off x="4642341" y="2249912"/>
            <a:ext cx="318548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预报，分析问题，学习总结</a:t>
            </a:r>
            <a:endParaRPr lang="en-US" altLang="zh-CN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会商，虚心请教，反复演练</a:t>
            </a:r>
            <a:endParaRPr lang="en-US" altLang="zh-CN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报告，字斟句酌，积累经验</a:t>
            </a:r>
            <a:endParaRPr lang="en-US" altLang="zh-CN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algn="ctr"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右箭头 68"/>
          <p:cNvSpPr/>
          <p:nvPr/>
        </p:nvSpPr>
        <p:spPr>
          <a:xfrm>
            <a:off x="8023340" y="2884477"/>
            <a:ext cx="591054" cy="44897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866724" y="6403396"/>
            <a:ext cx="3849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勤学善思，身体力行</a:t>
            </a:r>
            <a:endParaRPr lang="en-US" altLang="zh-CN" dirty="0">
              <a:solidFill>
                <a:prstClr val="black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pic>
        <p:nvPicPr>
          <p:cNvPr id="106" name="图片 2"/>
          <p:cNvPicPr>
            <a:picLocks noChangeAspect="1"/>
          </p:cNvPicPr>
          <p:nvPr/>
        </p:nvPicPr>
        <p:blipFill>
          <a:blip r:embed="rId4"/>
          <a:srcRect l="6844" r="5180"/>
          <a:stretch>
            <a:fillRect/>
          </a:stretch>
        </p:blipFill>
        <p:spPr bwMode="auto">
          <a:xfrm>
            <a:off x="8709678" y="1950285"/>
            <a:ext cx="3085277" cy="218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3CE3D24D-B36F-4053-9FC6-B0B64256BB01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fld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94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6370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2292" y="325651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收获 体会</a:t>
            </a:r>
            <a:endParaRPr lang="zh-CN" altLang="en-US" sz="3200" b="1" dirty="0">
              <a:solidFill>
                <a:schemeClr val="bg1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1730" y="981075"/>
            <a:ext cx="29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3642918" y="481974"/>
            <a:ext cx="8486039" cy="1548622"/>
            <a:chOff x="3443364" y="671165"/>
            <a:chExt cx="8486039" cy="1548622"/>
          </a:xfrm>
        </p:grpSpPr>
        <p:sp>
          <p:nvSpPr>
            <p:cNvPr id="47" name="矩形 46"/>
            <p:cNvSpPr/>
            <p:nvPr/>
          </p:nvSpPr>
          <p:spPr>
            <a:xfrm>
              <a:off x="3443364" y="1025861"/>
              <a:ext cx="8486039" cy="11939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052124" y="671165"/>
              <a:ext cx="3877279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prstClr val="white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立足岗位，学以致用</a:t>
              </a:r>
              <a:endParaRPr lang="zh-CN" altLang="en-US" dirty="0">
                <a:solidFill>
                  <a:prstClr val="white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66712" y="1322355"/>
            <a:ext cx="8265733" cy="416353"/>
            <a:chOff x="3082811" y="5129327"/>
            <a:chExt cx="8265733" cy="416353"/>
          </a:xfrm>
        </p:grpSpPr>
        <p:sp>
          <p:nvSpPr>
            <p:cNvPr id="36" name="矩形 35"/>
            <p:cNvSpPr/>
            <p:nvPr/>
          </p:nvSpPr>
          <p:spPr>
            <a:xfrm>
              <a:off x="3082811" y="5138440"/>
              <a:ext cx="1210588" cy="4001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存在问题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789306" y="5138440"/>
              <a:ext cx="1210588" cy="4001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主动学习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561772" y="5138440"/>
              <a:ext cx="1210588" cy="4001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虚心请教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373283" y="5145570"/>
              <a:ext cx="1210588" cy="4001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思考总结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0137956" y="5129327"/>
              <a:ext cx="1210588" cy="40011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提升能力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右箭头 40"/>
            <p:cNvSpPr/>
            <p:nvPr/>
          </p:nvSpPr>
          <p:spPr>
            <a:xfrm>
              <a:off x="4345384" y="5187830"/>
              <a:ext cx="376095" cy="30879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右箭头 44"/>
            <p:cNvSpPr/>
            <p:nvPr/>
          </p:nvSpPr>
          <p:spPr>
            <a:xfrm>
              <a:off x="6110066" y="5174987"/>
              <a:ext cx="376095" cy="30879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右箭头 45"/>
            <p:cNvSpPr/>
            <p:nvPr/>
          </p:nvSpPr>
          <p:spPr>
            <a:xfrm>
              <a:off x="7892657" y="5187830"/>
              <a:ext cx="376095" cy="30879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右箭头 51"/>
            <p:cNvSpPr/>
            <p:nvPr/>
          </p:nvSpPr>
          <p:spPr>
            <a:xfrm>
              <a:off x="9691839" y="5187830"/>
              <a:ext cx="376095" cy="30879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457019" y="1542577"/>
            <a:ext cx="184731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defRPr>
            </a:lvl1pPr>
          </a:lstStyle>
          <a:p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226379" y="2801715"/>
            <a:ext cx="5808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对流域社情、水情和工情加深认识</a:t>
            </a:r>
            <a:endParaRPr lang="en-US" altLang="zh-CN" sz="20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26379" y="3671141"/>
            <a:ext cx="498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对流域水情特点、变化规律深刻了解</a:t>
            </a:r>
            <a:endParaRPr lang="en-US" altLang="zh-CN" sz="20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226379" y="4540567"/>
            <a:ext cx="543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对流域水资源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开发利用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状况有所掌握</a:t>
            </a:r>
            <a:endParaRPr lang="en-US" altLang="zh-CN" sz="20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26379" y="5409993"/>
            <a:ext cx="5808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开拓工作思路、优化工作方法、沉淀知识技能</a:t>
            </a:r>
            <a:endParaRPr lang="en-US" altLang="zh-CN" sz="20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4548140" y="2769653"/>
            <a:ext cx="464234" cy="3076234"/>
          </a:xfrm>
          <a:custGeom>
            <a:avLst/>
            <a:gdLst>
              <a:gd name="connsiteX0" fmla="*/ 232117 w 464234"/>
              <a:gd name="connsiteY0" fmla="*/ 0 h 3076234"/>
              <a:gd name="connsiteX1" fmla="*/ 464234 w 464234"/>
              <a:gd name="connsiteY1" fmla="*/ 232117 h 3076234"/>
              <a:gd name="connsiteX2" fmla="*/ 322468 w 464234"/>
              <a:gd name="connsiteY2" fmla="*/ 445993 h 3076234"/>
              <a:gd name="connsiteX3" fmla="*/ 267286 w 464234"/>
              <a:gd name="connsiteY3" fmla="*/ 457134 h 3076234"/>
              <a:gd name="connsiteX4" fmla="*/ 267286 w 464234"/>
              <a:gd name="connsiteY4" fmla="*/ 877767 h 3076234"/>
              <a:gd name="connsiteX5" fmla="*/ 322468 w 464234"/>
              <a:gd name="connsiteY5" fmla="*/ 888908 h 3076234"/>
              <a:gd name="connsiteX6" fmla="*/ 464234 w 464234"/>
              <a:gd name="connsiteY6" fmla="*/ 1102784 h 3076234"/>
              <a:gd name="connsiteX7" fmla="*/ 322468 w 464234"/>
              <a:gd name="connsiteY7" fmla="*/ 1316660 h 3076234"/>
              <a:gd name="connsiteX8" fmla="*/ 267286 w 464234"/>
              <a:gd name="connsiteY8" fmla="*/ 1327801 h 3076234"/>
              <a:gd name="connsiteX9" fmla="*/ 267286 w 464234"/>
              <a:gd name="connsiteY9" fmla="*/ 1748434 h 3076234"/>
              <a:gd name="connsiteX10" fmla="*/ 322468 w 464234"/>
              <a:gd name="connsiteY10" fmla="*/ 1759575 h 3076234"/>
              <a:gd name="connsiteX11" fmla="*/ 464234 w 464234"/>
              <a:gd name="connsiteY11" fmla="*/ 1973451 h 3076234"/>
              <a:gd name="connsiteX12" fmla="*/ 322468 w 464234"/>
              <a:gd name="connsiteY12" fmla="*/ 2187327 h 3076234"/>
              <a:gd name="connsiteX13" fmla="*/ 267286 w 464234"/>
              <a:gd name="connsiteY13" fmla="*/ 2198468 h 3076234"/>
              <a:gd name="connsiteX14" fmla="*/ 267286 w 464234"/>
              <a:gd name="connsiteY14" fmla="*/ 2619101 h 3076234"/>
              <a:gd name="connsiteX15" fmla="*/ 322468 w 464234"/>
              <a:gd name="connsiteY15" fmla="*/ 2630241 h 3076234"/>
              <a:gd name="connsiteX16" fmla="*/ 464234 w 464234"/>
              <a:gd name="connsiteY16" fmla="*/ 2844117 h 3076234"/>
              <a:gd name="connsiteX17" fmla="*/ 232117 w 464234"/>
              <a:gd name="connsiteY17" fmla="*/ 3076234 h 3076234"/>
              <a:gd name="connsiteX18" fmla="*/ 0 w 464234"/>
              <a:gd name="connsiteY18" fmla="*/ 2844117 h 3076234"/>
              <a:gd name="connsiteX19" fmla="*/ 141766 w 464234"/>
              <a:gd name="connsiteY19" fmla="*/ 2630241 h 3076234"/>
              <a:gd name="connsiteX20" fmla="*/ 196948 w 464234"/>
              <a:gd name="connsiteY20" fmla="*/ 2619101 h 3076234"/>
              <a:gd name="connsiteX21" fmla="*/ 196948 w 464234"/>
              <a:gd name="connsiteY21" fmla="*/ 2198468 h 3076234"/>
              <a:gd name="connsiteX22" fmla="*/ 141766 w 464234"/>
              <a:gd name="connsiteY22" fmla="*/ 2187327 h 3076234"/>
              <a:gd name="connsiteX23" fmla="*/ 0 w 464234"/>
              <a:gd name="connsiteY23" fmla="*/ 1973451 h 3076234"/>
              <a:gd name="connsiteX24" fmla="*/ 141766 w 464234"/>
              <a:gd name="connsiteY24" fmla="*/ 1759575 h 3076234"/>
              <a:gd name="connsiteX25" fmla="*/ 196948 w 464234"/>
              <a:gd name="connsiteY25" fmla="*/ 1748434 h 3076234"/>
              <a:gd name="connsiteX26" fmla="*/ 196948 w 464234"/>
              <a:gd name="connsiteY26" fmla="*/ 1327801 h 3076234"/>
              <a:gd name="connsiteX27" fmla="*/ 141766 w 464234"/>
              <a:gd name="connsiteY27" fmla="*/ 1316660 h 3076234"/>
              <a:gd name="connsiteX28" fmla="*/ 0 w 464234"/>
              <a:gd name="connsiteY28" fmla="*/ 1102784 h 3076234"/>
              <a:gd name="connsiteX29" fmla="*/ 141766 w 464234"/>
              <a:gd name="connsiteY29" fmla="*/ 888908 h 3076234"/>
              <a:gd name="connsiteX30" fmla="*/ 196948 w 464234"/>
              <a:gd name="connsiteY30" fmla="*/ 877767 h 3076234"/>
              <a:gd name="connsiteX31" fmla="*/ 196948 w 464234"/>
              <a:gd name="connsiteY31" fmla="*/ 457134 h 3076234"/>
              <a:gd name="connsiteX32" fmla="*/ 141766 w 464234"/>
              <a:gd name="connsiteY32" fmla="*/ 445993 h 3076234"/>
              <a:gd name="connsiteX33" fmla="*/ 0 w 464234"/>
              <a:gd name="connsiteY33" fmla="*/ 232117 h 3076234"/>
              <a:gd name="connsiteX34" fmla="*/ 232117 w 464234"/>
              <a:gd name="connsiteY34" fmla="*/ 0 h 307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64234" h="3076234">
                <a:moveTo>
                  <a:pt x="232117" y="0"/>
                </a:moveTo>
                <a:cubicBezTo>
                  <a:pt x="360312" y="0"/>
                  <a:pt x="464234" y="103922"/>
                  <a:pt x="464234" y="232117"/>
                </a:cubicBezTo>
                <a:cubicBezTo>
                  <a:pt x="464234" y="328263"/>
                  <a:pt x="405778" y="410756"/>
                  <a:pt x="322468" y="445993"/>
                </a:cubicBezTo>
                <a:lnTo>
                  <a:pt x="267286" y="457134"/>
                </a:lnTo>
                <a:lnTo>
                  <a:pt x="267286" y="877767"/>
                </a:lnTo>
                <a:lnTo>
                  <a:pt x="322468" y="888908"/>
                </a:lnTo>
                <a:cubicBezTo>
                  <a:pt x="405778" y="924145"/>
                  <a:pt x="464234" y="1006638"/>
                  <a:pt x="464234" y="1102784"/>
                </a:cubicBezTo>
                <a:cubicBezTo>
                  <a:pt x="464234" y="1198930"/>
                  <a:pt x="405778" y="1281423"/>
                  <a:pt x="322468" y="1316660"/>
                </a:cubicBezTo>
                <a:lnTo>
                  <a:pt x="267286" y="1327801"/>
                </a:lnTo>
                <a:lnTo>
                  <a:pt x="267286" y="1748434"/>
                </a:lnTo>
                <a:lnTo>
                  <a:pt x="322468" y="1759575"/>
                </a:lnTo>
                <a:cubicBezTo>
                  <a:pt x="405778" y="1794812"/>
                  <a:pt x="464234" y="1877304"/>
                  <a:pt x="464234" y="1973451"/>
                </a:cubicBezTo>
                <a:cubicBezTo>
                  <a:pt x="464234" y="2069597"/>
                  <a:pt x="405778" y="2152090"/>
                  <a:pt x="322468" y="2187327"/>
                </a:cubicBezTo>
                <a:lnTo>
                  <a:pt x="267286" y="2198468"/>
                </a:lnTo>
                <a:lnTo>
                  <a:pt x="267286" y="2619101"/>
                </a:lnTo>
                <a:lnTo>
                  <a:pt x="322468" y="2630241"/>
                </a:lnTo>
                <a:cubicBezTo>
                  <a:pt x="405778" y="2665478"/>
                  <a:pt x="464234" y="2747971"/>
                  <a:pt x="464234" y="2844117"/>
                </a:cubicBezTo>
                <a:cubicBezTo>
                  <a:pt x="464234" y="2972312"/>
                  <a:pt x="360312" y="3076234"/>
                  <a:pt x="232117" y="3076234"/>
                </a:cubicBezTo>
                <a:cubicBezTo>
                  <a:pt x="103922" y="3076234"/>
                  <a:pt x="0" y="2972312"/>
                  <a:pt x="0" y="2844117"/>
                </a:cubicBezTo>
                <a:cubicBezTo>
                  <a:pt x="0" y="2747971"/>
                  <a:pt x="58456" y="2665478"/>
                  <a:pt x="141766" y="2630241"/>
                </a:cubicBezTo>
                <a:lnTo>
                  <a:pt x="196948" y="2619101"/>
                </a:lnTo>
                <a:lnTo>
                  <a:pt x="196948" y="2198468"/>
                </a:lnTo>
                <a:lnTo>
                  <a:pt x="141766" y="2187327"/>
                </a:lnTo>
                <a:cubicBezTo>
                  <a:pt x="58456" y="2152090"/>
                  <a:pt x="0" y="2069597"/>
                  <a:pt x="0" y="1973451"/>
                </a:cubicBezTo>
                <a:cubicBezTo>
                  <a:pt x="0" y="1877304"/>
                  <a:pt x="58456" y="1794812"/>
                  <a:pt x="141766" y="1759575"/>
                </a:cubicBezTo>
                <a:lnTo>
                  <a:pt x="196948" y="1748434"/>
                </a:lnTo>
                <a:lnTo>
                  <a:pt x="196948" y="1327801"/>
                </a:lnTo>
                <a:lnTo>
                  <a:pt x="141766" y="1316660"/>
                </a:lnTo>
                <a:cubicBezTo>
                  <a:pt x="58456" y="1281423"/>
                  <a:pt x="0" y="1198930"/>
                  <a:pt x="0" y="1102784"/>
                </a:cubicBezTo>
                <a:cubicBezTo>
                  <a:pt x="0" y="1006638"/>
                  <a:pt x="58456" y="924145"/>
                  <a:pt x="141766" y="888908"/>
                </a:cubicBezTo>
                <a:lnTo>
                  <a:pt x="196948" y="877767"/>
                </a:lnTo>
                <a:lnTo>
                  <a:pt x="196948" y="457134"/>
                </a:lnTo>
                <a:lnTo>
                  <a:pt x="141766" y="445993"/>
                </a:lnTo>
                <a:cubicBezTo>
                  <a:pt x="58456" y="410756"/>
                  <a:pt x="0" y="328263"/>
                  <a:pt x="0" y="232117"/>
                </a:cubicBezTo>
                <a:cubicBezTo>
                  <a:pt x="0" y="103922"/>
                  <a:pt x="103922" y="0"/>
                  <a:pt x="232117" y="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47376" y="27696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white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1</a:t>
            </a:r>
            <a:endParaRPr lang="zh-CN" altLang="en-US" dirty="0">
              <a:solidFill>
                <a:prstClr val="white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647376" y="36711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white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2</a:t>
            </a:r>
            <a:endParaRPr lang="zh-CN" altLang="en-US" dirty="0">
              <a:solidFill>
                <a:prstClr val="white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629414" y="45405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white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652649" y="5409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white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4</a:t>
            </a:r>
            <a:endParaRPr lang="zh-CN" altLang="en-US" dirty="0">
              <a:solidFill>
                <a:prstClr val="white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4F85D134-26F0-457D-97BD-CBBFDCF6D95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5</a:t>
            </a:fld>
            <a:r>
              <a:rPr lang="zh-CN" altLang="en-US" dirty="0" smtClean="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dirty="0">
              <a:solidFill>
                <a:prstClr val="black">
                  <a:tint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82" y="2144109"/>
            <a:ext cx="4150640" cy="471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63" y="2119971"/>
            <a:ext cx="3834035" cy="473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52" y="481973"/>
            <a:ext cx="4512292" cy="509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18" y="433246"/>
            <a:ext cx="3884602" cy="583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28" y="4492836"/>
            <a:ext cx="4523453" cy="227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18748" y="4492836"/>
            <a:ext cx="4483469" cy="227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81" y="487492"/>
            <a:ext cx="8323263" cy="318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49" y="3671141"/>
            <a:ext cx="4301048" cy="309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96" y="3671141"/>
            <a:ext cx="4032448" cy="309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1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677818" y="1143000"/>
            <a:ext cx="6179220" cy="41080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080121" y="1996753"/>
            <a:ext cx="44444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规章制度、项目质量管理、招投标法、安全生产、水利工程监理规范等</a:t>
            </a:r>
            <a:endParaRPr lang="zh-CN" altLang="en-US" sz="2000" dirty="0" smtClean="0">
              <a:solidFill>
                <a:prstClr val="black"/>
              </a:solidFill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7080121" y="2989868"/>
            <a:ext cx="43012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项目建设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现场、不同施工单位、供电、供水、交通、基层政府部门等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7080121" y="4105293"/>
            <a:ext cx="40872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组织内部各司其职、项目关键节点及质量管控等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58689" y="2073696"/>
            <a:ext cx="815100" cy="461665"/>
          </a:xfrm>
          <a:prstGeom prst="rect">
            <a:avLst/>
          </a:prstGeom>
          <a:solidFill>
            <a:srgbClr val="C0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法规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58689" y="4166578"/>
            <a:ext cx="815100" cy="461665"/>
          </a:xfrm>
          <a:prstGeom prst="rect">
            <a:avLst/>
          </a:prstGeom>
          <a:solidFill>
            <a:srgbClr val="C00000"/>
          </a:solidFill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58689" y="3020269"/>
            <a:ext cx="815100" cy="461665"/>
          </a:xfrm>
          <a:prstGeom prst="rect">
            <a:avLst/>
          </a:prstGeom>
          <a:solidFill>
            <a:srgbClr val="C0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</a:t>
            </a:r>
          </a:p>
        </p:txBody>
      </p:sp>
      <p:sp>
        <p:nvSpPr>
          <p:cNvPr id="15" name="矩形 14"/>
          <p:cNvSpPr/>
          <p:nvPr/>
        </p:nvSpPr>
        <p:spPr>
          <a:xfrm>
            <a:off x="7012625" y="1325538"/>
            <a:ext cx="3584867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anchor="ctr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单纯的执行转为主动思考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4972276" y="3032960"/>
            <a:ext cx="591054" cy="44897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92142"/>
            <a:ext cx="876728" cy="6617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>
                <a:solidFill>
                  <a:prstClr val="white"/>
                </a:solidFill>
                <a:latin typeface="Stencil" panose="040409050D0802020404" pitchFamily="82" charset="0"/>
              </a:rPr>
              <a:t>2</a:t>
            </a:r>
          </a:p>
        </p:txBody>
      </p:sp>
      <p:sp>
        <p:nvSpPr>
          <p:cNvPr id="18" name="矩形 17"/>
          <p:cNvSpPr/>
          <p:nvPr/>
        </p:nvSpPr>
        <p:spPr>
          <a:xfrm>
            <a:off x="1330679" y="492142"/>
            <a:ext cx="3706464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b="1" dirty="0" smtClean="0">
                <a:solidFill>
                  <a:prstClr val="black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实践导向 提升能力</a:t>
            </a:r>
            <a:endParaRPr lang="zh-CN" altLang="en-US" sz="3200" b="1" dirty="0">
              <a:solidFill>
                <a:prstClr val="black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6728" y="492143"/>
            <a:ext cx="410369" cy="6617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文本框 21"/>
          <p:cNvSpPr txBox="1"/>
          <p:nvPr/>
        </p:nvSpPr>
        <p:spPr>
          <a:xfrm>
            <a:off x="876728" y="6134450"/>
            <a:ext cx="101874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岗位职责：</a:t>
            </a:r>
            <a:r>
              <a:rPr lang="zh-CN" altLang="zh-CN" sz="2000" dirty="0" smtClean="0"/>
              <a:t>预警</a:t>
            </a:r>
            <a:r>
              <a:rPr lang="zh-CN" altLang="zh-CN" sz="2000" dirty="0"/>
              <a:t>中心业务应用系统、预警模型完善与开发项目建设管理和部门日常管理等</a:t>
            </a:r>
            <a:endParaRPr lang="en-US" altLang="zh-CN" sz="2000" dirty="0">
              <a:solidFill>
                <a:prstClr val="black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876728" y="6761077"/>
            <a:ext cx="993841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-10004" y="6134449"/>
            <a:ext cx="876728" cy="7288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630624" y="3083333"/>
            <a:ext cx="3790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做好领导布置的某一项具体工作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58689" y="4170378"/>
            <a:ext cx="815100" cy="461665"/>
          </a:xfrm>
          <a:prstGeom prst="rect">
            <a:avLst/>
          </a:prstGeom>
          <a:solidFill>
            <a:srgbClr val="C0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004750" y="6356350"/>
            <a:ext cx="2743200" cy="365125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4F85D134-26F0-457D-97BD-CBBFDCF6D952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6</a:t>
            </a:fld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09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等腰三角形 72"/>
          <p:cNvSpPr/>
          <p:nvPr/>
        </p:nvSpPr>
        <p:spPr>
          <a:xfrm rot="10800000">
            <a:off x="2524323" y="6364269"/>
            <a:ext cx="1810512" cy="286392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810512"/>
              <a:gd name="connsiteY0" fmla="*/ 337625 h 337625"/>
              <a:gd name="connsiteX1" fmla="*/ 1810512 w 1810512"/>
              <a:gd name="connsiteY1" fmla="*/ 0 h 337625"/>
              <a:gd name="connsiteX2" fmla="*/ 1060704 w 1810512"/>
              <a:gd name="connsiteY2" fmla="*/ 337625 h 337625"/>
              <a:gd name="connsiteX3" fmla="*/ 0 w 1810512"/>
              <a:gd name="connsiteY3" fmla="*/ 337625 h 337625"/>
              <a:gd name="connsiteX0" fmla="*/ 0 w 1810512"/>
              <a:gd name="connsiteY0" fmla="*/ 337625 h 355066"/>
              <a:gd name="connsiteX1" fmla="*/ 1810512 w 1810512"/>
              <a:gd name="connsiteY1" fmla="*/ 0 h 355066"/>
              <a:gd name="connsiteX2" fmla="*/ 1356126 w 1810512"/>
              <a:gd name="connsiteY2" fmla="*/ 355066 h 355066"/>
              <a:gd name="connsiteX3" fmla="*/ 0 w 1810512"/>
              <a:gd name="connsiteY3" fmla="*/ 337625 h 35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512" h="355066">
                <a:moveTo>
                  <a:pt x="0" y="337625"/>
                </a:moveTo>
                <a:lnTo>
                  <a:pt x="1810512" y="0"/>
                </a:lnTo>
                <a:lnTo>
                  <a:pt x="1356126" y="355066"/>
                </a:lnTo>
                <a:lnTo>
                  <a:pt x="0" y="3376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326370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56640" y="281360"/>
            <a:ext cx="207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学习 积累</a:t>
            </a:r>
            <a:endParaRPr lang="zh-CN" altLang="en-US" sz="3200" b="1" dirty="0">
              <a:solidFill>
                <a:schemeClr val="bg1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211015" y="998806"/>
            <a:ext cx="29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1"/>
          <p:cNvSpPr txBox="1"/>
          <p:nvPr/>
        </p:nvSpPr>
        <p:spPr>
          <a:xfrm>
            <a:off x="556640" y="1162221"/>
            <a:ext cx="207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收获</a:t>
            </a:r>
            <a:r>
              <a:rPr lang="zh-CN" altLang="en-US" sz="3200" b="1" dirty="0" smtClean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 感悟</a:t>
            </a:r>
            <a:endParaRPr lang="zh-CN" altLang="en-US" sz="3200" b="1" dirty="0">
              <a:solidFill>
                <a:schemeClr val="bg1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7" name="AutoShape 35"/>
          <p:cNvSpPr>
            <a:spLocks noChangeAspect="1" noChangeArrowheads="1"/>
          </p:cNvSpPr>
          <p:nvPr/>
        </p:nvSpPr>
        <p:spPr bwMode="auto">
          <a:xfrm>
            <a:off x="5228443" y="992733"/>
            <a:ext cx="4318000" cy="4318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91" y="10800"/>
                </a:moveTo>
                <a:cubicBezTo>
                  <a:pt x="691" y="16383"/>
                  <a:pt x="5217" y="20909"/>
                  <a:pt x="10800" y="20909"/>
                </a:cubicBezTo>
                <a:cubicBezTo>
                  <a:pt x="16383" y="20909"/>
                  <a:pt x="20909" y="16383"/>
                  <a:pt x="20909" y="10800"/>
                </a:cubicBezTo>
                <a:cubicBezTo>
                  <a:pt x="20909" y="5217"/>
                  <a:pt x="16383" y="691"/>
                  <a:pt x="10800" y="691"/>
                </a:cubicBezTo>
                <a:cubicBezTo>
                  <a:pt x="5217" y="691"/>
                  <a:pt x="691" y="5217"/>
                  <a:pt x="691" y="10800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宋体" charset="-122"/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8733206" y="1966183"/>
            <a:ext cx="1368425" cy="1390650"/>
          </a:xfrm>
          <a:prstGeom prst="ellipse">
            <a:avLst/>
          </a:prstGeom>
          <a:gradFill rotWithShape="1">
            <a:gsLst>
              <a:gs pos="0">
                <a:srgbClr val="009999"/>
              </a:gs>
              <a:gs pos="100000">
                <a:srgbClr val="007979"/>
              </a:gs>
            </a:gsLst>
            <a:lin ang="5400000" scaled="1"/>
          </a:gradFill>
          <a:ln w="9525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FFFF"/>
                </a:solidFill>
                <a:ea typeface="华文楷体" pitchFamily="2" charset="-122"/>
              </a:rPr>
              <a:t>统筹兼顾</a:t>
            </a:r>
            <a:endParaRPr lang="en-US" altLang="zh-CN" sz="2400" b="1" dirty="0" smtClean="0">
              <a:solidFill>
                <a:srgbClr val="FFFFFF"/>
              </a:solidFill>
              <a:ea typeface="华文楷体" pitchFamily="2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FFFF"/>
                </a:solidFill>
                <a:ea typeface="华文楷体" pitchFamily="2" charset="-122"/>
              </a:rPr>
              <a:t>分清缓急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8178018" y="4121695"/>
            <a:ext cx="1368425" cy="1390650"/>
          </a:xfrm>
          <a:prstGeom prst="ellipse">
            <a:avLst/>
          </a:prstGeom>
          <a:gradFill rotWithShape="1">
            <a:gsLst>
              <a:gs pos="0">
                <a:srgbClr val="50BA5A"/>
              </a:gs>
              <a:gs pos="100000">
                <a:srgbClr val="3F9347"/>
              </a:gs>
            </a:gsLst>
            <a:lin ang="5400000" scaled="1"/>
          </a:gradFill>
          <a:ln w="9525" algn="ctr">
            <a:solidFill>
              <a:srgbClr val="50BA5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FFFF"/>
                </a:solidFill>
                <a:ea typeface="华文楷体" pitchFamily="2" charset="-122"/>
              </a:rPr>
              <a:t>勤于思考</a:t>
            </a:r>
            <a:endParaRPr lang="zh-CN" altLang="en-US" sz="2400" b="1" dirty="0" smtClean="0">
              <a:solidFill>
                <a:srgbClr val="FFFFFF"/>
              </a:solidFill>
              <a:ea typeface="华文楷体" pitchFamily="2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FFFF"/>
                </a:solidFill>
                <a:ea typeface="华文楷体" pitchFamily="2" charset="-122"/>
              </a:rPr>
              <a:t>用心做事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5466185" y="4137746"/>
            <a:ext cx="1368425" cy="1390650"/>
          </a:xfrm>
          <a:prstGeom prst="ellipse">
            <a:avLst/>
          </a:prstGeom>
          <a:gradFill rotWithShape="1">
            <a:gsLst>
              <a:gs pos="0">
                <a:srgbClr val="A3A015"/>
              </a:gs>
              <a:gs pos="100000">
                <a:srgbClr val="B4B13F"/>
              </a:gs>
            </a:gsLst>
            <a:lin ang="5400000" scaled="1"/>
          </a:gradFill>
          <a:ln w="9525" algn="ctr">
            <a:solidFill>
              <a:srgbClr val="A3A015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FFFF"/>
                </a:solidFill>
                <a:ea typeface="华文楷体" pitchFamily="2" charset="-122"/>
              </a:rPr>
              <a:t>注重学习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FFFF"/>
                </a:solidFill>
                <a:ea typeface="华文楷体" pitchFamily="2" charset="-122"/>
              </a:rPr>
              <a:t>强化协作</a:t>
            </a: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4714477" y="1966183"/>
            <a:ext cx="1368425" cy="139065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FFFF"/>
                </a:solidFill>
                <a:ea typeface="华文楷体" pitchFamily="2" charset="-122"/>
              </a:rPr>
              <a:t>前辈指导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FFFF"/>
                </a:solidFill>
                <a:ea typeface="华文楷体" pitchFamily="2" charset="-122"/>
              </a:rPr>
              <a:t>找</a:t>
            </a:r>
            <a:r>
              <a:rPr lang="zh-CN" altLang="en-US" sz="2400" b="1" dirty="0" smtClean="0">
                <a:solidFill>
                  <a:srgbClr val="FFFFFF"/>
                </a:solidFill>
                <a:ea typeface="华文楷体" pitchFamily="2" charset="-122"/>
              </a:rPr>
              <a:t>准定位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6698884" y="513962"/>
            <a:ext cx="1368425" cy="1390650"/>
          </a:xfrm>
          <a:prstGeom prst="ellipse">
            <a:avLst/>
          </a:prstGeom>
          <a:gradFill rotWithShape="1">
            <a:gsLst>
              <a:gs pos="0">
                <a:srgbClr val="00A2E6"/>
              </a:gs>
              <a:gs pos="100000">
                <a:srgbClr val="00A2E6">
                  <a:gamma/>
                  <a:shade val="75686"/>
                  <a:invGamma/>
                </a:srgbClr>
              </a:gs>
            </a:gsLst>
            <a:lin ang="5400000" scaled="1"/>
          </a:gradFill>
          <a:ln w="9525" algn="ctr">
            <a:solidFill>
              <a:srgbClr val="00A2E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kern="0" dirty="0">
                <a:solidFill>
                  <a:srgbClr val="FFFFFF"/>
                </a:solidFill>
                <a:latin typeface="Gill Sans MT" pitchFamily="34" charset="0"/>
                <a:ea typeface="华文楷体" pitchFamily="2" charset="-122"/>
              </a:rPr>
              <a:t>爱</a:t>
            </a:r>
            <a:r>
              <a:rPr kumimoji="1" lang="zh-CN" altLang="en-US" sz="2400" b="1" kern="0" dirty="0" smtClean="0">
                <a:solidFill>
                  <a:srgbClr val="FFFFFF"/>
                </a:solidFill>
                <a:latin typeface="Gill Sans MT" pitchFamily="34" charset="0"/>
                <a:ea typeface="华文楷体" pitchFamily="2" charset="-122"/>
              </a:rPr>
              <a:t>岗敬业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华文楷体" pitchFamily="2" charset="-122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kern="0" dirty="0" smtClean="0">
                <a:solidFill>
                  <a:srgbClr val="FFFFFF"/>
                </a:solidFill>
                <a:latin typeface="Gill Sans MT" pitchFamily="34" charset="0"/>
                <a:ea typeface="华文楷体" pitchFamily="2" charset="-122"/>
              </a:rPr>
              <a:t>认真负责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华文楷体" pitchFamily="2" charset="-122"/>
            </a:endParaRP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6385730" y="2180183"/>
            <a:ext cx="1976438" cy="1941512"/>
          </a:xfrm>
          <a:prstGeom prst="ellipse">
            <a:avLst/>
          </a:prstGeom>
          <a:gradFill rotWithShape="1">
            <a:gsLst>
              <a:gs pos="0">
                <a:srgbClr val="FAC810"/>
              </a:gs>
              <a:gs pos="100000">
                <a:srgbClr val="C59E0D"/>
              </a:gs>
            </a:gsLst>
            <a:lin ang="5400000" scaled="1"/>
          </a:gradFill>
          <a:ln w="9525">
            <a:solidFill>
              <a:srgbClr val="FAC81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FFFFFF"/>
                </a:solidFill>
                <a:ea typeface="华文楷体" pitchFamily="2" charset="-122"/>
              </a:rPr>
              <a:t>完善自我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FFFFFF"/>
                </a:solidFill>
                <a:ea typeface="华文楷体" pitchFamily="2" charset="-122"/>
              </a:rPr>
              <a:t>提升价值</a:t>
            </a:r>
          </a:p>
        </p:txBody>
      </p:sp>
      <p:sp>
        <p:nvSpPr>
          <p:cNvPr id="14" name="Oval 36"/>
          <p:cNvSpPr>
            <a:spLocks noChangeArrowheads="1"/>
          </p:cNvSpPr>
          <p:nvPr/>
        </p:nvSpPr>
        <p:spPr bwMode="auto">
          <a:xfrm>
            <a:off x="6392080" y="2186533"/>
            <a:ext cx="1976438" cy="1941512"/>
          </a:xfrm>
          <a:prstGeom prst="ellipse">
            <a:avLst/>
          </a:prstGeom>
          <a:gradFill rotWithShape="1">
            <a:gsLst>
              <a:gs pos="0">
                <a:srgbClr val="FAC810"/>
              </a:gs>
              <a:gs pos="100000">
                <a:srgbClr val="C59E0D"/>
              </a:gs>
            </a:gsLst>
            <a:lin ang="5400000" scaled="1"/>
          </a:gradFill>
          <a:ln w="9525">
            <a:solidFill>
              <a:srgbClr val="FAC81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FFFF"/>
                </a:solidFill>
                <a:ea typeface="华文楷体" pitchFamily="2" charset="-122"/>
              </a:rPr>
              <a:t>认识</a:t>
            </a:r>
            <a:r>
              <a:rPr lang="zh-CN" altLang="en-US" sz="2800" b="1" dirty="0" smtClean="0">
                <a:solidFill>
                  <a:srgbClr val="FFFFFF"/>
                </a:solidFill>
                <a:ea typeface="华文楷体" pitchFamily="2" charset="-122"/>
              </a:rPr>
              <a:t>与感悟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3CE3D24D-B36F-4053-9FC6-B0B64256BB01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fld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646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新月形 47"/>
          <p:cNvSpPr/>
          <p:nvPr/>
        </p:nvSpPr>
        <p:spPr>
          <a:xfrm rot="5400000">
            <a:off x="5986682" y="142961"/>
            <a:ext cx="894059" cy="10833830"/>
          </a:xfrm>
          <a:prstGeom prst="moon">
            <a:avLst>
              <a:gd name="adj" fmla="val 77889"/>
            </a:avLst>
          </a:prstGeom>
          <a:effectLst>
            <a:outerShdw blurRad="317500" dist="6350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9760" y="872386"/>
            <a:ext cx="3727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坚持初心 砥砺前行</a:t>
            </a:r>
          </a:p>
        </p:txBody>
      </p:sp>
      <p:sp>
        <p:nvSpPr>
          <p:cNvPr id="27" name="矩形 26"/>
          <p:cNvSpPr/>
          <p:nvPr/>
        </p:nvSpPr>
        <p:spPr>
          <a:xfrm>
            <a:off x="0" y="903918"/>
            <a:ext cx="516897" cy="4790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792" y="903918"/>
            <a:ext cx="948968" cy="479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21967" y="1729793"/>
            <a:ext cx="10937179" cy="46845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00057" y="2108903"/>
            <a:ext cx="1415772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prstClr val="white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努力方向</a:t>
            </a:r>
            <a:endParaRPr lang="zh-CN" altLang="en-US" sz="2400" dirty="0">
              <a:solidFill>
                <a:prstClr val="white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295678" y="4583300"/>
            <a:ext cx="6639437" cy="461665"/>
            <a:chOff x="1337881" y="5115547"/>
            <a:chExt cx="6639437" cy="461665"/>
          </a:xfrm>
        </p:grpSpPr>
        <p:sp>
          <p:nvSpPr>
            <p:cNvPr id="19" name="文本框 18"/>
            <p:cNvSpPr txBox="1"/>
            <p:nvPr/>
          </p:nvSpPr>
          <p:spPr>
            <a:xfrm>
              <a:off x="1337881" y="5115547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defRPr>
              </a:lvl1pPr>
            </a:lstStyle>
            <a:p>
              <a:r>
                <a:rPr lang="zh-CN" altLang="en-US" dirty="0" smtClean="0">
                  <a:solidFill>
                    <a:prstClr val="white"/>
                  </a:solidFill>
                </a:rPr>
                <a:t>自我要求</a:t>
              </a: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067045" y="5169972"/>
              <a:ext cx="1210588" cy="4001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学有所思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852370" y="5169972"/>
              <a:ext cx="1210588" cy="4001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思有所悟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766730" y="5169972"/>
              <a:ext cx="1210588" cy="4001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悟有所行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右箭头 34"/>
            <p:cNvSpPr/>
            <p:nvPr/>
          </p:nvSpPr>
          <p:spPr>
            <a:xfrm>
              <a:off x="4376916" y="5219362"/>
              <a:ext cx="376095" cy="30879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右箭头 35"/>
            <p:cNvSpPr/>
            <p:nvPr/>
          </p:nvSpPr>
          <p:spPr>
            <a:xfrm>
              <a:off x="6236194" y="5206519"/>
              <a:ext cx="376095" cy="30879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文本框 9"/>
          <p:cNvSpPr txBox="1"/>
          <p:nvPr/>
        </p:nvSpPr>
        <p:spPr>
          <a:xfrm>
            <a:off x="3024842" y="2742394"/>
            <a:ext cx="223651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prstClr val="white"/>
                </a:solidFill>
              </a:rPr>
              <a:t>协调能力有待提高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320792" y="779582"/>
            <a:ext cx="948968" cy="6617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 smtClean="0">
                <a:solidFill>
                  <a:prstClr val="white"/>
                </a:solidFill>
                <a:latin typeface="Stencil" panose="040409050D0802020404" pitchFamily="82" charset="0"/>
              </a:rPr>
              <a:t>3</a:t>
            </a:r>
            <a:endParaRPr lang="en-US" altLang="zh-CN" sz="4400" dirty="0">
              <a:solidFill>
                <a:prstClr val="white"/>
              </a:solidFill>
              <a:latin typeface="Stencil" panose="040409050D0802020404" pitchFamily="82" charset="0"/>
            </a:endParaRPr>
          </a:p>
        </p:txBody>
      </p:sp>
      <p:sp>
        <p:nvSpPr>
          <p:cNvPr id="83" name="文本框 9"/>
          <p:cNvSpPr txBox="1"/>
          <p:nvPr/>
        </p:nvSpPr>
        <p:spPr>
          <a:xfrm>
            <a:off x="3024842" y="2108903"/>
            <a:ext cx="6083717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prstClr val="white"/>
                </a:solidFill>
              </a:rPr>
              <a:t>工作涉及面广，知识面业务能力离工作要求尚有距离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4F85D134-26F0-457D-97BD-CBBFDCF6D952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8</a:t>
            </a:fld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496" y="2794250"/>
            <a:ext cx="3022102" cy="2196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6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38994"/>
            <a:ext cx="876728" cy="6617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94861" y="823228"/>
            <a:ext cx="1832553" cy="621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职业规划</a:t>
            </a:r>
          </a:p>
        </p:txBody>
      </p:sp>
      <p:sp>
        <p:nvSpPr>
          <p:cNvPr id="4" name="矩形 3"/>
          <p:cNvSpPr/>
          <p:nvPr/>
        </p:nvSpPr>
        <p:spPr>
          <a:xfrm>
            <a:off x="876728" y="838995"/>
            <a:ext cx="410369" cy="6617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8" name="文本框 4"/>
          <p:cNvSpPr txBox="1"/>
          <p:nvPr/>
        </p:nvSpPr>
        <p:spPr>
          <a:xfrm>
            <a:off x="7938733" y="144491"/>
            <a:ext cx="380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站</a:t>
            </a:r>
            <a:r>
              <a:rPr lang="zh-CN" altLang="en-US" sz="4000" dirty="0" smtClean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在</a:t>
            </a:r>
            <a:endParaRPr lang="zh-CN" altLang="en-US" sz="4000" dirty="0">
              <a:solidFill>
                <a:schemeClr val="bg1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7603515" y="173141"/>
            <a:ext cx="4317439" cy="9583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7612729" y="1131506"/>
            <a:ext cx="4308225" cy="1726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7648907" y="144491"/>
            <a:ext cx="4327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站在时间的长轴上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以一个变量堆积的现在的自己，回首望去，谢谢自己的选择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" name="Group 3"/>
          <p:cNvGrpSpPr>
            <a:grpSpLocks/>
          </p:cNvGrpSpPr>
          <p:nvPr/>
        </p:nvGrpSpPr>
        <p:grpSpPr bwMode="auto">
          <a:xfrm>
            <a:off x="2071232" y="2817036"/>
            <a:ext cx="8301038" cy="3208337"/>
            <a:chOff x="453" y="1460"/>
            <a:chExt cx="2096" cy="915"/>
          </a:xfrm>
        </p:grpSpPr>
        <p:sp>
          <p:nvSpPr>
            <p:cNvPr id="113" name="Oval 4"/>
            <p:cNvSpPr>
              <a:spLocks noChangeArrowheads="1"/>
            </p:cNvSpPr>
            <p:nvPr/>
          </p:nvSpPr>
          <p:spPr bwMode="auto">
            <a:xfrm>
              <a:off x="1336" y="1738"/>
              <a:ext cx="331" cy="3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80808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1pPr>
              <a:lvl2pPr marL="742950" indent="-285750" eaLnBrk="0" hangingPunct="0"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2pPr>
              <a:lvl3pPr marL="1143000" indent="-228600" eaLnBrk="0" hangingPunct="0"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3pPr>
              <a:lvl4pPr marL="1600200" indent="-228600" eaLnBrk="0" hangingPunct="0"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4pPr>
              <a:lvl5pPr marL="2057400" indent="-228600" eaLnBrk="0" hangingPunct="0"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60000"/>
                <a:buFont typeface="Wingdings" pitchFamily="2" charset="2"/>
                <a:buChar char="l"/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60000"/>
                <a:buFont typeface="Wingdings" pitchFamily="2" charset="2"/>
                <a:buChar char="l"/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60000"/>
                <a:buFont typeface="Wingdings" pitchFamily="2" charset="2"/>
                <a:buChar char="l"/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60000"/>
                <a:buFont typeface="Wingdings" pitchFamily="2" charset="2"/>
                <a:buChar char="l"/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60000"/>
                <a:buFont typeface="Wingdings" pitchFamily="2" charset="2"/>
                <a:buChar char="l"/>
                <a:tabLst/>
                <a:defRPr/>
              </a:pPr>
              <a:endParaRPr kumimoji="0" lang="zh-CN" altLang="en-US" sz="21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Next LT Regular" charset="0"/>
                <a:ea typeface="黑体" pitchFamily="49" charset="-122"/>
              </a:endParaRPr>
            </a:p>
          </p:txBody>
        </p:sp>
        <p:sp>
          <p:nvSpPr>
            <p:cNvPr id="114" name="Freeform 5"/>
            <p:cNvSpPr>
              <a:spLocks/>
            </p:cNvSpPr>
            <p:nvPr/>
          </p:nvSpPr>
          <p:spPr bwMode="auto">
            <a:xfrm>
              <a:off x="453" y="1460"/>
              <a:ext cx="927" cy="915"/>
            </a:xfrm>
            <a:custGeom>
              <a:avLst/>
              <a:gdLst>
                <a:gd name="T0" fmla="*/ 0 w 795"/>
                <a:gd name="T1" fmla="*/ 0 h 375"/>
                <a:gd name="T2" fmla="*/ 757 w 795"/>
                <a:gd name="T3" fmla="*/ 0 h 375"/>
                <a:gd name="T4" fmla="*/ 927 w 795"/>
                <a:gd name="T5" fmla="*/ 461 h 375"/>
                <a:gd name="T6" fmla="*/ 757 w 795"/>
                <a:gd name="T7" fmla="*/ 915 h 3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5" h="375">
                  <a:moveTo>
                    <a:pt x="0" y="0"/>
                  </a:moveTo>
                  <a:lnTo>
                    <a:pt x="649" y="0"/>
                  </a:lnTo>
                  <a:lnTo>
                    <a:pt x="795" y="189"/>
                  </a:lnTo>
                  <a:lnTo>
                    <a:pt x="649" y="375"/>
                  </a:lnTo>
                </a:path>
              </a:pathLst>
            </a:custGeom>
            <a:noFill/>
            <a:ln w="2222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DAD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60000"/>
                <a:buFont typeface="Wingdings" pitchFamily="2" charset="2"/>
                <a:buChar char="l"/>
                <a:tabLst/>
                <a:defRPr/>
              </a:pPr>
              <a:endParaRPr kumimoji="0" lang="zh-CN" altLang="en-US" sz="21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Next LT Regular" charset="0"/>
                <a:ea typeface="黑体" pitchFamily="49" charset="-122"/>
              </a:endParaRPr>
            </a:p>
          </p:txBody>
        </p:sp>
        <p:sp>
          <p:nvSpPr>
            <p:cNvPr id="115" name="Freeform 6"/>
            <p:cNvSpPr>
              <a:spLocks/>
            </p:cNvSpPr>
            <p:nvPr/>
          </p:nvSpPr>
          <p:spPr bwMode="auto">
            <a:xfrm flipH="1">
              <a:off x="1622" y="1460"/>
              <a:ext cx="927" cy="915"/>
            </a:xfrm>
            <a:custGeom>
              <a:avLst/>
              <a:gdLst>
                <a:gd name="T0" fmla="*/ 0 w 795"/>
                <a:gd name="T1" fmla="*/ 0 h 375"/>
                <a:gd name="T2" fmla="*/ 757 w 795"/>
                <a:gd name="T3" fmla="*/ 0 h 375"/>
                <a:gd name="T4" fmla="*/ 927 w 795"/>
                <a:gd name="T5" fmla="*/ 461 h 375"/>
                <a:gd name="T6" fmla="*/ 757 w 795"/>
                <a:gd name="T7" fmla="*/ 915 h 3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5" h="375">
                  <a:moveTo>
                    <a:pt x="0" y="0"/>
                  </a:moveTo>
                  <a:lnTo>
                    <a:pt x="649" y="0"/>
                  </a:lnTo>
                  <a:lnTo>
                    <a:pt x="795" y="189"/>
                  </a:lnTo>
                  <a:lnTo>
                    <a:pt x="649" y="375"/>
                  </a:lnTo>
                </a:path>
              </a:pathLst>
            </a:custGeom>
            <a:noFill/>
            <a:ln w="2222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DAD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60000"/>
                <a:buFont typeface="Wingdings" pitchFamily="2" charset="2"/>
                <a:buChar char="l"/>
                <a:tabLst/>
                <a:defRPr/>
              </a:pPr>
              <a:endParaRPr kumimoji="0" lang="zh-CN" altLang="en-US" sz="21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Next LT Regular" charset="0"/>
                <a:ea typeface="黑体" pitchFamily="49" charset="-122"/>
              </a:endParaRPr>
            </a:p>
          </p:txBody>
        </p:sp>
        <p:sp>
          <p:nvSpPr>
            <p:cNvPr id="116" name="AutoShape 7"/>
            <p:cNvSpPr>
              <a:spLocks noChangeArrowheads="1"/>
            </p:cNvSpPr>
            <p:nvPr/>
          </p:nvSpPr>
          <p:spPr bwMode="auto">
            <a:xfrm>
              <a:off x="1352" y="1844"/>
              <a:ext cx="30" cy="151"/>
            </a:xfrm>
            <a:prstGeom prst="chevron">
              <a:avLst>
                <a:gd name="adj" fmla="val 100000"/>
              </a:avLst>
            </a:prstGeom>
            <a:solidFill>
              <a:srgbClr val="B2DAD9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1pPr>
              <a:lvl2pPr marL="742950" indent="-285750" eaLnBrk="0" hangingPunct="0"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2pPr>
              <a:lvl3pPr marL="1143000" indent="-228600" eaLnBrk="0" hangingPunct="0"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3pPr>
              <a:lvl4pPr marL="1600200" indent="-228600" eaLnBrk="0" hangingPunct="0"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4pPr>
              <a:lvl5pPr marL="2057400" indent="-228600" eaLnBrk="0" hangingPunct="0"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60000"/>
                <a:buFont typeface="Wingdings" pitchFamily="2" charset="2"/>
                <a:buChar char="l"/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60000"/>
                <a:buFont typeface="Wingdings" pitchFamily="2" charset="2"/>
                <a:buChar char="l"/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60000"/>
                <a:buFont typeface="Wingdings" pitchFamily="2" charset="2"/>
                <a:buChar char="l"/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60000"/>
                <a:buFont typeface="Wingdings" pitchFamily="2" charset="2"/>
                <a:buChar char="l"/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60000"/>
                <a:buFont typeface="Wingdings" pitchFamily="2" charset="2"/>
                <a:buChar char="l"/>
                <a:tabLst/>
                <a:defRPr/>
              </a:pPr>
              <a:endParaRPr kumimoji="0" lang="zh-CN" altLang="en-US" sz="21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Next LT Regular" charset="0"/>
                <a:ea typeface="黑体" pitchFamily="49" charset="-122"/>
              </a:endParaRPr>
            </a:p>
          </p:txBody>
        </p:sp>
        <p:sp>
          <p:nvSpPr>
            <p:cNvPr id="117" name="AutoShape 8"/>
            <p:cNvSpPr>
              <a:spLocks noChangeArrowheads="1"/>
            </p:cNvSpPr>
            <p:nvPr/>
          </p:nvSpPr>
          <p:spPr bwMode="auto">
            <a:xfrm flipH="1">
              <a:off x="1620" y="1844"/>
              <a:ext cx="30" cy="151"/>
            </a:xfrm>
            <a:prstGeom prst="chevron">
              <a:avLst>
                <a:gd name="adj" fmla="val 100000"/>
              </a:avLst>
            </a:prstGeom>
            <a:solidFill>
              <a:srgbClr val="B2DAD9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1pPr>
              <a:lvl2pPr marL="742950" indent="-285750" eaLnBrk="0" hangingPunct="0"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2pPr>
              <a:lvl3pPr marL="1143000" indent="-228600" eaLnBrk="0" hangingPunct="0"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3pPr>
              <a:lvl4pPr marL="1600200" indent="-228600" eaLnBrk="0" hangingPunct="0"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4pPr>
              <a:lvl5pPr marL="2057400" indent="-228600" eaLnBrk="0" hangingPunct="0"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60000"/>
                <a:buFont typeface="Wingdings" pitchFamily="2" charset="2"/>
                <a:buChar char="l"/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60000"/>
                <a:buFont typeface="Wingdings" pitchFamily="2" charset="2"/>
                <a:buChar char="l"/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60000"/>
                <a:buFont typeface="Wingdings" pitchFamily="2" charset="2"/>
                <a:buChar char="l"/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60000"/>
                <a:buFont typeface="Wingdings" pitchFamily="2" charset="2"/>
                <a:buChar char="l"/>
                <a:defRPr sz="2100" b="1">
                  <a:solidFill>
                    <a:schemeClr val="tx1"/>
                  </a:solidFill>
                  <a:latin typeface="FrutigerNext LT Regular" charset="0"/>
                  <a:ea typeface="黑体" pitchFamily="49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60000"/>
                <a:buFont typeface="Wingdings" pitchFamily="2" charset="2"/>
                <a:buChar char="l"/>
                <a:tabLst/>
                <a:defRPr/>
              </a:pPr>
              <a:endParaRPr kumimoji="0" lang="zh-CN" altLang="en-US" sz="21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Next LT Regular" charset="0"/>
                <a:ea typeface="黑体" pitchFamily="49" charset="-122"/>
              </a:endParaRPr>
            </a:p>
          </p:txBody>
        </p:sp>
      </p:grpSp>
      <p:sp>
        <p:nvSpPr>
          <p:cNvPr id="118" name="Text Box 9"/>
          <p:cNvSpPr txBox="1">
            <a:spLocks noChangeArrowheads="1"/>
          </p:cNvSpPr>
          <p:nvPr/>
        </p:nvSpPr>
        <p:spPr bwMode="auto">
          <a:xfrm>
            <a:off x="2082345" y="2245536"/>
            <a:ext cx="2952750" cy="406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lIns="100191" tIns="50095" rIns="100191" bIns="50095">
            <a:spAutoFit/>
          </a:bodyPr>
          <a:lstStyle>
            <a:lvl1pPr algn="l" defTabSz="1001713" eaLnBrk="0" hangingPunct="0">
              <a:defRPr sz="2100" b="1">
                <a:solidFill>
                  <a:schemeClr val="tx1"/>
                </a:solidFill>
                <a:latin typeface="FrutigerNext LT Regular" charset="0"/>
                <a:ea typeface="华文细黑" pitchFamily="2" charset="-122"/>
              </a:defRPr>
            </a:lvl1pPr>
            <a:lvl2pPr marL="501650" indent="-274638" algn="l" defTabSz="1001713" eaLnBrk="0" hangingPunct="0">
              <a:buClr>
                <a:schemeClr val="tx1"/>
              </a:buClr>
              <a:buSzPct val="50000"/>
              <a:buChar char="p"/>
              <a:defRPr sz="1900">
                <a:solidFill>
                  <a:schemeClr val="tx1"/>
                </a:solidFill>
                <a:latin typeface="FrutigerNext LT Regular" charset="0"/>
                <a:ea typeface="华文细黑" pitchFamily="2" charset="-122"/>
              </a:defRPr>
            </a:lvl2pPr>
            <a:lvl3pPr marL="1001713" indent="-220663" algn="l" defTabSz="1001713" eaLnBrk="0" hangingPunct="0">
              <a:buSzPct val="50000"/>
              <a:buChar char="n"/>
              <a:defRPr sz="1700">
                <a:solidFill>
                  <a:schemeClr val="tx1"/>
                </a:solidFill>
                <a:latin typeface="FrutigerNext LT Light" pitchFamily="34" charset="0"/>
                <a:ea typeface="华文细黑" pitchFamily="2" charset="-122"/>
              </a:defRPr>
            </a:lvl3pPr>
            <a:lvl4pPr marL="1503363" indent="-220663" algn="l" defTabSz="1001713" eaLnBrk="0" hangingPunct="0">
              <a:buChar char="–"/>
              <a:defRPr sz="15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4pPr>
            <a:lvl5pPr marL="2003425" indent="-220663" algn="l" defTabSz="1001713" eaLnBrk="0" hangingPunct="0"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5pPr>
            <a:lvl6pPr marL="24606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6pPr>
            <a:lvl7pPr marL="29178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7pPr>
            <a:lvl8pPr marL="33750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8pPr>
            <a:lvl9pPr marL="38322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kumimoji="1" lang="zh-CN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年内</a:t>
            </a:r>
          </a:p>
        </p:txBody>
      </p:sp>
      <p:sp>
        <p:nvSpPr>
          <p:cNvPr id="119" name="Text Box 10"/>
          <p:cNvSpPr txBox="1">
            <a:spLocks noChangeArrowheads="1"/>
          </p:cNvSpPr>
          <p:nvPr/>
        </p:nvSpPr>
        <p:spPr bwMode="auto">
          <a:xfrm>
            <a:off x="7411582" y="2282048"/>
            <a:ext cx="2952750" cy="406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lIns="100191" tIns="50095" rIns="100191" bIns="50095">
            <a:spAutoFit/>
          </a:bodyPr>
          <a:lstStyle>
            <a:lvl1pPr algn="l" defTabSz="1001713" eaLnBrk="0" hangingPunct="0">
              <a:defRPr sz="2100" b="1">
                <a:solidFill>
                  <a:schemeClr val="tx1"/>
                </a:solidFill>
                <a:latin typeface="FrutigerNext LT Regular" charset="0"/>
                <a:ea typeface="华文细黑" pitchFamily="2" charset="-122"/>
              </a:defRPr>
            </a:lvl1pPr>
            <a:lvl2pPr marL="501650" indent="-274638" algn="l" defTabSz="1001713" eaLnBrk="0" hangingPunct="0">
              <a:buClr>
                <a:schemeClr val="tx1"/>
              </a:buClr>
              <a:buSzPct val="50000"/>
              <a:buChar char="p"/>
              <a:defRPr sz="1900">
                <a:solidFill>
                  <a:schemeClr val="tx1"/>
                </a:solidFill>
                <a:latin typeface="FrutigerNext LT Regular" charset="0"/>
                <a:ea typeface="华文细黑" pitchFamily="2" charset="-122"/>
              </a:defRPr>
            </a:lvl2pPr>
            <a:lvl3pPr marL="1001713" indent="-220663" algn="l" defTabSz="1001713" eaLnBrk="0" hangingPunct="0">
              <a:buSzPct val="50000"/>
              <a:buChar char="n"/>
              <a:defRPr sz="1700">
                <a:solidFill>
                  <a:schemeClr val="tx1"/>
                </a:solidFill>
                <a:latin typeface="FrutigerNext LT Light" pitchFamily="34" charset="0"/>
                <a:ea typeface="华文细黑" pitchFamily="2" charset="-122"/>
              </a:defRPr>
            </a:lvl3pPr>
            <a:lvl4pPr marL="1503363" indent="-220663" algn="l" defTabSz="1001713" eaLnBrk="0" hangingPunct="0">
              <a:buChar char="–"/>
              <a:defRPr sz="15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4pPr>
            <a:lvl5pPr marL="2003425" indent="-220663" algn="l" defTabSz="1001713" eaLnBrk="0" hangingPunct="0"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5pPr>
            <a:lvl6pPr marL="24606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6pPr>
            <a:lvl7pPr marL="29178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7pPr>
            <a:lvl8pPr marL="33750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8pPr>
            <a:lvl9pPr marL="38322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000" dirty="0" smtClean="0">
                <a:solidFill>
                  <a:srgbClr val="FFFFFF"/>
                </a:solidFill>
                <a:latin typeface="Times New Roman" pitchFamily="18" charset="0"/>
              </a:rPr>
              <a:t>3</a:t>
            </a:r>
            <a:r>
              <a:rPr kumimoji="1" lang="zh-CN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年内</a:t>
            </a:r>
          </a:p>
        </p:txBody>
      </p:sp>
      <p:sp>
        <p:nvSpPr>
          <p:cNvPr id="120" name="Text Box 11"/>
          <p:cNvSpPr txBox="1">
            <a:spLocks noChangeArrowheads="1"/>
          </p:cNvSpPr>
          <p:nvPr/>
        </p:nvSpPr>
        <p:spPr bwMode="auto">
          <a:xfrm>
            <a:off x="5682795" y="3969561"/>
            <a:ext cx="1058862" cy="83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91" tIns="50095" rIns="100191" bIns="50095">
            <a:spAutoFit/>
          </a:bodyPr>
          <a:lstStyle>
            <a:lvl1pPr algn="l" defTabSz="1001713" eaLnBrk="0" hangingPunct="0">
              <a:defRPr sz="2100" b="1">
                <a:solidFill>
                  <a:schemeClr val="tx1"/>
                </a:solidFill>
                <a:latin typeface="FrutigerNext LT Regular" charset="0"/>
                <a:ea typeface="华文细黑" pitchFamily="2" charset="-122"/>
              </a:defRPr>
            </a:lvl1pPr>
            <a:lvl2pPr marL="501650" indent="-274638" algn="l" defTabSz="1001713" eaLnBrk="0" hangingPunct="0">
              <a:buClr>
                <a:schemeClr val="tx1"/>
              </a:buClr>
              <a:buSzPct val="50000"/>
              <a:buChar char="p"/>
              <a:defRPr sz="1900">
                <a:solidFill>
                  <a:schemeClr val="tx1"/>
                </a:solidFill>
                <a:latin typeface="FrutigerNext LT Regular" charset="0"/>
                <a:ea typeface="华文细黑" pitchFamily="2" charset="-122"/>
              </a:defRPr>
            </a:lvl2pPr>
            <a:lvl3pPr marL="1001713" indent="-220663" algn="l" defTabSz="1001713" eaLnBrk="0" hangingPunct="0">
              <a:buSzPct val="50000"/>
              <a:buChar char="n"/>
              <a:defRPr sz="1700">
                <a:solidFill>
                  <a:schemeClr val="tx1"/>
                </a:solidFill>
                <a:latin typeface="FrutigerNext LT Light" pitchFamily="34" charset="0"/>
                <a:ea typeface="华文细黑" pitchFamily="2" charset="-122"/>
              </a:defRPr>
            </a:lvl3pPr>
            <a:lvl4pPr marL="1503363" indent="-220663" algn="l" defTabSz="1001713" eaLnBrk="0" hangingPunct="0">
              <a:buChar char="–"/>
              <a:defRPr sz="15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4pPr>
            <a:lvl5pPr marL="2003425" indent="-220663" algn="l" defTabSz="1001713" eaLnBrk="0" hangingPunct="0"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5pPr>
            <a:lvl6pPr marL="24606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6pPr>
            <a:lvl7pPr marL="29178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7pPr>
            <a:lvl8pPr marL="33750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8pPr>
            <a:lvl9pPr marL="38322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kumimoji="1" lang="en-US" altLang="zh-CN" sz="2400" dirty="0">
                <a:solidFill>
                  <a:srgbClr val="FFFFFF"/>
                </a:solidFill>
                <a:latin typeface="Times New Roman" pitchFamily="18" charset="0"/>
              </a:rPr>
              <a:t>3</a:t>
            </a:r>
            <a:r>
              <a:rPr kumimoji="1" lang="zh-CN" altLang="en-US" sz="2400" dirty="0">
                <a:solidFill>
                  <a:srgbClr val="FFFFFF"/>
                </a:solidFill>
                <a:latin typeface="Times New Roman" pitchFamily="18" charset="0"/>
              </a:rPr>
              <a:t>年</a:t>
            </a:r>
            <a:endParaRPr kumimoji="1" lang="en-US" altLang="zh-CN" sz="2400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fontAlgn="base" hangingPunct="1">
              <a:spcAft>
                <a:spcPct val="0"/>
              </a:spcAft>
            </a:pPr>
            <a:r>
              <a:rPr kumimoji="1" lang="zh-CN" altLang="en-US" sz="2400" dirty="0">
                <a:solidFill>
                  <a:srgbClr val="FFFFFF"/>
                </a:solidFill>
                <a:latin typeface="Times New Roman" pitchFamily="18" charset="0"/>
              </a:rPr>
              <a:t>规划</a:t>
            </a:r>
            <a:endParaRPr kumimoji="1" lang="zh-CN" altLang="en-US" sz="2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1" name="Text Box 12"/>
          <p:cNvSpPr txBox="1">
            <a:spLocks noChangeArrowheads="1"/>
          </p:cNvSpPr>
          <p:nvPr/>
        </p:nvSpPr>
        <p:spPr bwMode="auto">
          <a:xfrm>
            <a:off x="2060120" y="3325036"/>
            <a:ext cx="2733675" cy="202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91" tIns="50095" rIns="100191" bIns="50095">
            <a:spAutoFit/>
          </a:bodyPr>
          <a:lstStyle>
            <a:lvl1pPr marL="388938" indent="-388938" algn="l" defTabSz="1001713" eaLnBrk="0" hangingPunct="0">
              <a:defRPr sz="2100" b="1">
                <a:solidFill>
                  <a:schemeClr val="tx1"/>
                </a:solidFill>
                <a:latin typeface="FrutigerNext LT Regular" charset="0"/>
                <a:ea typeface="华文细黑" pitchFamily="2" charset="-122"/>
              </a:defRPr>
            </a:lvl1pPr>
            <a:lvl2pPr marL="585788" indent="-274638" algn="l" defTabSz="1001713" eaLnBrk="0" hangingPunct="0">
              <a:buClr>
                <a:schemeClr val="tx1"/>
              </a:buClr>
              <a:buSzPct val="50000"/>
              <a:buChar char="p"/>
              <a:defRPr sz="1900">
                <a:solidFill>
                  <a:schemeClr val="tx1"/>
                </a:solidFill>
                <a:latin typeface="FrutigerNext LT Regular" charset="0"/>
                <a:ea typeface="华文细黑" pitchFamily="2" charset="-122"/>
              </a:defRPr>
            </a:lvl2pPr>
            <a:lvl3pPr marL="1001713" indent="-220663" algn="l" defTabSz="1001713" eaLnBrk="0" hangingPunct="0">
              <a:buSzPct val="50000"/>
              <a:buChar char="n"/>
              <a:defRPr sz="1700">
                <a:solidFill>
                  <a:schemeClr val="tx1"/>
                </a:solidFill>
                <a:latin typeface="FrutigerNext LT Light" pitchFamily="34" charset="0"/>
                <a:ea typeface="华文细黑" pitchFamily="2" charset="-122"/>
              </a:defRPr>
            </a:lvl3pPr>
            <a:lvl4pPr marL="1503363" indent="-220663" algn="l" defTabSz="1001713" eaLnBrk="0" hangingPunct="0">
              <a:buChar char="–"/>
              <a:defRPr sz="15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4pPr>
            <a:lvl5pPr marL="2003425" indent="-220663" algn="l" defTabSz="1001713" eaLnBrk="0" hangingPunct="0"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5pPr>
            <a:lvl6pPr marL="24606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6pPr>
            <a:lvl7pPr marL="29178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7pPr>
            <a:lvl8pPr marL="33750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8pPr>
            <a:lvl9pPr marL="38322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60000"/>
              </a:spcBef>
              <a:spcAft>
                <a:spcPct val="0"/>
              </a:spcAft>
              <a:buClr>
                <a:srgbClr val="999999"/>
              </a:buClr>
              <a:buSzPct val="60000"/>
              <a:buFont typeface="Wingdings" pitchFamily="2" charset="2"/>
              <a:buChar char="l"/>
            </a:pPr>
            <a:r>
              <a:rPr kumimoji="1" lang="zh-CN" altLang="en-US" sz="1800" b="0" dirty="0" smtClean="0">
                <a:solidFill>
                  <a:srgbClr val="000000"/>
                </a:solidFill>
                <a:latin typeface="Times New Roman" pitchFamily="18" charset="0"/>
              </a:rPr>
              <a:t>提高分析判断、沟通协调及综合管理能力</a:t>
            </a:r>
            <a:endParaRPr kumimoji="1" lang="en-US" altLang="zh-CN" sz="1800" b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lnSpc>
                <a:spcPct val="115000"/>
              </a:lnSpc>
              <a:spcBef>
                <a:spcPct val="60000"/>
              </a:spcBef>
              <a:spcAft>
                <a:spcPct val="0"/>
              </a:spcAft>
              <a:buClr>
                <a:srgbClr val="999999"/>
              </a:buClr>
              <a:buSzPct val="60000"/>
              <a:buFont typeface="Wingdings" pitchFamily="2" charset="2"/>
              <a:buChar char="l"/>
            </a:pPr>
            <a:endParaRPr kumimoji="1" lang="en-US" altLang="zh-CN" sz="1800" b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lnSpc>
                <a:spcPct val="115000"/>
              </a:lnSpc>
              <a:spcBef>
                <a:spcPct val="60000"/>
              </a:spcBef>
              <a:spcAft>
                <a:spcPct val="0"/>
              </a:spcAft>
              <a:buClr>
                <a:srgbClr val="999999"/>
              </a:buClr>
              <a:buSzPct val="60000"/>
              <a:buFont typeface="Wingdings" pitchFamily="2" charset="2"/>
              <a:buChar char="l"/>
            </a:pPr>
            <a:r>
              <a:rPr kumimoji="1" lang="zh-CN" altLang="en-US" sz="1800" b="0" dirty="0" smtClean="0">
                <a:solidFill>
                  <a:srgbClr val="000000"/>
                </a:solidFill>
                <a:latin typeface="Times New Roman" pitchFamily="18" charset="0"/>
              </a:rPr>
              <a:t>在项目建设管理中能更好的独当一面</a:t>
            </a:r>
          </a:p>
        </p:txBody>
      </p:sp>
      <p:sp>
        <p:nvSpPr>
          <p:cNvPr id="122" name="Text Box 13"/>
          <p:cNvSpPr txBox="1">
            <a:spLocks noChangeArrowheads="1"/>
          </p:cNvSpPr>
          <p:nvPr/>
        </p:nvSpPr>
        <p:spPr bwMode="auto">
          <a:xfrm>
            <a:off x="7389357" y="3325036"/>
            <a:ext cx="3001963" cy="202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91" tIns="50095" rIns="100191" bIns="50095">
            <a:spAutoFit/>
          </a:bodyPr>
          <a:lstStyle>
            <a:lvl1pPr marL="388938" indent="-388938" algn="l" defTabSz="1001713" eaLnBrk="0" hangingPunct="0">
              <a:defRPr sz="2100" b="1">
                <a:solidFill>
                  <a:schemeClr val="tx1"/>
                </a:solidFill>
                <a:latin typeface="FrutigerNext LT Regular" charset="0"/>
                <a:ea typeface="华文细黑" pitchFamily="2" charset="-122"/>
              </a:defRPr>
            </a:lvl1pPr>
            <a:lvl2pPr marL="585788" indent="-274638" algn="l" defTabSz="1001713" eaLnBrk="0" hangingPunct="0">
              <a:buClr>
                <a:schemeClr val="tx1"/>
              </a:buClr>
              <a:buSzPct val="50000"/>
              <a:buChar char="p"/>
              <a:defRPr sz="1900">
                <a:solidFill>
                  <a:schemeClr val="tx1"/>
                </a:solidFill>
                <a:latin typeface="FrutigerNext LT Regular" charset="0"/>
                <a:ea typeface="华文细黑" pitchFamily="2" charset="-122"/>
              </a:defRPr>
            </a:lvl2pPr>
            <a:lvl3pPr marL="1001713" indent="-220663" algn="l" defTabSz="1001713" eaLnBrk="0" hangingPunct="0">
              <a:buSzPct val="50000"/>
              <a:buChar char="n"/>
              <a:defRPr sz="1700">
                <a:solidFill>
                  <a:schemeClr val="tx1"/>
                </a:solidFill>
                <a:latin typeface="FrutigerNext LT Light" pitchFamily="34" charset="0"/>
                <a:ea typeface="华文细黑" pitchFamily="2" charset="-122"/>
              </a:defRPr>
            </a:lvl3pPr>
            <a:lvl4pPr marL="1503363" indent="-220663" algn="l" defTabSz="1001713" eaLnBrk="0" hangingPunct="0">
              <a:buChar char="–"/>
              <a:defRPr sz="15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4pPr>
            <a:lvl5pPr marL="2003425" indent="-220663" algn="l" defTabSz="1001713" eaLnBrk="0" hangingPunct="0"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5pPr>
            <a:lvl6pPr marL="24606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6pPr>
            <a:lvl7pPr marL="29178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7pPr>
            <a:lvl8pPr marL="33750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8pPr>
            <a:lvl9pPr marL="3832225" indent="-220663" defTabSz="1001713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Char char="~"/>
              <a:defRPr sz="1300">
                <a:solidFill>
                  <a:schemeClr val="tx1"/>
                </a:solidFill>
                <a:latin typeface="FrutigerNext LT Medium" pitchFamily="34" charset="0"/>
                <a:ea typeface="华文细黑" pitchFamily="2" charset="-122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60000"/>
              </a:spcBef>
              <a:spcAft>
                <a:spcPct val="0"/>
              </a:spcAft>
              <a:buClr>
                <a:srgbClr val="999999"/>
              </a:buClr>
              <a:buSzPct val="60000"/>
              <a:buFont typeface="Wingdings" pitchFamily="2" charset="2"/>
              <a:buChar char="l"/>
            </a:pPr>
            <a:r>
              <a:rPr kumimoji="1" lang="zh-CN" altLang="en-US" sz="1800" b="0" dirty="0" smtClean="0">
                <a:solidFill>
                  <a:srgbClr val="000000"/>
                </a:solidFill>
                <a:latin typeface="Times New Roman" pitchFamily="18" charset="0"/>
              </a:rPr>
              <a:t>全面提高业务水平和综合素质</a:t>
            </a:r>
            <a:endParaRPr kumimoji="1" lang="en-US" altLang="zh-CN" sz="1800" b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lnSpc>
                <a:spcPct val="115000"/>
              </a:lnSpc>
              <a:spcBef>
                <a:spcPct val="60000"/>
              </a:spcBef>
              <a:spcAft>
                <a:spcPct val="0"/>
              </a:spcAft>
              <a:buClr>
                <a:srgbClr val="999999"/>
              </a:buClr>
              <a:buSzPct val="60000"/>
              <a:buFont typeface="Wingdings" pitchFamily="2" charset="2"/>
              <a:buChar char="l"/>
            </a:pPr>
            <a:endParaRPr kumimoji="1" lang="zh-CN" altLang="en-US" sz="1800" b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lnSpc>
                <a:spcPct val="115000"/>
              </a:lnSpc>
              <a:spcBef>
                <a:spcPct val="60000"/>
              </a:spcBef>
              <a:spcAft>
                <a:spcPct val="0"/>
              </a:spcAft>
              <a:buClr>
                <a:srgbClr val="999999"/>
              </a:buClr>
              <a:buSzPct val="60000"/>
              <a:buFont typeface="Wingdings" pitchFamily="2" charset="2"/>
              <a:buChar char="l"/>
            </a:pPr>
            <a:r>
              <a:rPr kumimoji="1" lang="zh-CN" altLang="en-US" sz="1800" b="0" dirty="0" smtClean="0">
                <a:solidFill>
                  <a:srgbClr val="000000"/>
                </a:solidFill>
                <a:latin typeface="Times New Roman" pitchFamily="18" charset="0"/>
              </a:rPr>
              <a:t>成为单位不可或缺的一员</a:t>
            </a:r>
          </a:p>
        </p:txBody>
      </p:sp>
      <p:sp>
        <p:nvSpPr>
          <p:cNvPr id="12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4F85D134-26F0-457D-97BD-CBBFDCF6D952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9</a:t>
            </a:fld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90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default">
  <a:themeElements>
    <a:clrScheme name="7_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7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5274</TotalTime>
  <Words>1331</Words>
  <Application>Microsoft Office PowerPoint</Application>
  <PresentationFormat>自定义</PresentationFormat>
  <Paragraphs>119</Paragraphs>
  <Slides>10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Office 主题</vt:lpstr>
      <vt:lpstr>1_Office 主题</vt:lpstr>
      <vt:lpstr>2_Office 主题</vt:lpstr>
      <vt:lpstr>7_default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sony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谢志鹏</dc:creator>
  <cp:lastModifiedBy>mayuan</cp:lastModifiedBy>
  <cp:revision>270</cp:revision>
  <dcterms:created xsi:type="dcterms:W3CDTF">2013-05-08T17:10:50Z</dcterms:created>
  <dcterms:modified xsi:type="dcterms:W3CDTF">2016-08-15T08:45:20Z</dcterms:modified>
</cp:coreProperties>
</file>